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FFCC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94728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9B04D-5DB5-4C68-861A-1DB5152748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C6A56-93BA-4918-9DE1-7451CA662B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CDDC6-C48F-4AB1-9C32-600A23F3DD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A60F59-4504-429F-8888-FD72292698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1E6C77-A03C-42E9-B4AF-E09894834F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66F9EF-C30E-4F28-A7AD-0436976134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3EB24-8282-404D-BDB5-1BB28E3226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96850-43C8-4848-9E9B-D8A53030DA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37338-7D80-4916-B854-604D7E7A30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66081-D350-4C89-ABA9-16A1A81E77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736A7-0953-4333-8BB2-8477CB2072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F115E-2057-437F-B351-F0BDBE110C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DFC85-2291-4090-B8EE-4D8B440494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17899-EA6D-4F61-91EA-C03E3C0AE5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205DAE8F-841E-408A-8E17-5DEED2F07ED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064500" cy="6119813"/>
          </a:xfrm>
          <a:solidFill>
            <a:srgbClr val="003300">
              <a:alpha val="44000"/>
            </a:srgbClr>
          </a:solidFill>
          <a:ln cap="flat">
            <a:solidFill>
              <a:srgbClr val="003300"/>
            </a:solidFill>
          </a:ln>
        </p:spPr>
        <p:txBody>
          <a:bodyPr lIns="90000" tIns="46800" rIns="90000" bIns="46800"/>
          <a:lstStyle/>
          <a:p>
            <a:r>
              <a:rPr lang="uk-UA" sz="6000" dirty="0" smtClean="0">
                <a:solidFill>
                  <a:srgbClr val="CCFFCC"/>
                </a:solidFill>
                <a:latin typeface="Garamond" pitchFamily="18" charset="0"/>
              </a:rPr>
              <a:t>Проблеми </a:t>
            </a:r>
            <a:br>
              <a:rPr lang="uk-UA" sz="6000" dirty="0" smtClean="0">
                <a:solidFill>
                  <a:srgbClr val="CCFFCC"/>
                </a:solidFill>
                <a:latin typeface="Garamond" pitchFamily="18" charset="0"/>
              </a:rPr>
            </a:br>
            <a:r>
              <a:rPr lang="uk-UA" sz="6000" dirty="0" smtClean="0">
                <a:solidFill>
                  <a:srgbClr val="CCFFCC"/>
                </a:solidFill>
                <a:latin typeface="Garamond" pitchFamily="18" charset="0"/>
              </a:rPr>
              <a:t>світу </a:t>
            </a:r>
            <a:br>
              <a:rPr lang="uk-UA" sz="6000" dirty="0" smtClean="0">
                <a:solidFill>
                  <a:srgbClr val="CCFFCC"/>
                </a:solidFill>
                <a:latin typeface="Garamond" pitchFamily="18" charset="0"/>
              </a:rPr>
            </a:br>
            <a:r>
              <a:rPr lang="uk-UA" sz="6000" dirty="0">
                <a:solidFill>
                  <a:srgbClr val="CCFFCC"/>
                </a:solidFill>
                <a:latin typeface="Garamond" pitchFamily="18" charset="0"/>
              </a:rPr>
              <a:t> </a:t>
            </a:r>
            <a:r>
              <a:rPr lang="uk-UA" sz="2800" dirty="0" smtClean="0">
                <a:solidFill>
                  <a:srgbClr val="CCFFCC"/>
                </a:solidFill>
                <a:latin typeface="Garamond" pitchFamily="18" charset="0"/>
              </a:rPr>
              <a:t>Виконала учениця 9-Б класу</a:t>
            </a:r>
            <a:br>
              <a:rPr lang="uk-UA" sz="2800" dirty="0" smtClean="0">
                <a:solidFill>
                  <a:srgbClr val="CCFFCC"/>
                </a:solidFill>
                <a:latin typeface="Garamond" pitchFamily="18" charset="0"/>
              </a:rPr>
            </a:br>
            <a:r>
              <a:rPr lang="uk-UA" sz="2800" dirty="0" smtClean="0">
                <a:solidFill>
                  <a:srgbClr val="CCFFCC"/>
                </a:solidFill>
                <a:latin typeface="Garamond" pitchFamily="18" charset="0"/>
              </a:rPr>
              <a:t>Сліпченко Карина </a:t>
            </a:r>
            <a:endParaRPr lang="ru-RU" sz="2800" dirty="0">
              <a:solidFill>
                <a:srgbClr val="CCFFCC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5288" y="260350"/>
            <a:ext cx="8208962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836613"/>
            <a:ext cx="3668712" cy="5000625"/>
          </a:xfrm>
        </p:spPr>
        <p:txBody>
          <a:bodyPr/>
          <a:lstStyle/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    </a:t>
            </a: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Тероризм, війни, природні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катаклізми – ці та багато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інших чинників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послаблюють людину,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роблять її пасивною,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змушують забиватися в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глухий кут… Чи не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варто задуматись? Давайте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наведемо хоча б декілька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прикладів, які по частинкам</a:t>
            </a:r>
          </a:p>
          <a:p>
            <a:pPr>
              <a:buFontTx/>
              <a:buNone/>
            </a:pPr>
            <a:r>
              <a:rPr lang="uk-UA" sz="2100">
                <a:solidFill>
                  <a:srgbClr val="CCFFCC"/>
                </a:solidFill>
                <a:latin typeface="Times New Roman" pitchFamily="18" charset="0"/>
              </a:rPr>
              <a:t>руйнують життя всього світу…</a:t>
            </a:r>
            <a:endParaRPr lang="ru-RU" sz="21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13318" name="Picture 6" descr="reaction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981075"/>
            <a:ext cx="3313112" cy="48958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95288" y="333375"/>
            <a:ext cx="8353425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04138" cy="868363"/>
          </a:xfrm>
        </p:spPr>
        <p:txBody>
          <a:bodyPr/>
          <a:lstStyle/>
          <a:p>
            <a:r>
              <a:rPr lang="uk-UA" sz="2800">
                <a:solidFill>
                  <a:srgbClr val="CCFFCC"/>
                </a:solidFill>
                <a:latin typeface="Times New Roman" pitchFamily="18" charset="0"/>
              </a:rPr>
              <a:t>Використання ядерної зброї</a:t>
            </a:r>
            <a:endParaRPr lang="ru-RU" sz="2800">
              <a:solidFill>
                <a:srgbClr val="CCFFCC"/>
              </a:solidFill>
              <a:latin typeface="Times New Roman" pitchFamily="18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3811588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    Кожен знає, що багато країн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мають в своєму арсеналі ядерну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зброю… яка працює в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напівавтоматичному режимі… 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    І сумний досвід її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використання спостерігаємо  в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часи Другої Світової війни… З лиця землі було стерто два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міста – Хіросіму та Нагасакі… 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   Загалом загинуло 130 000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людей….</a:t>
            </a:r>
            <a:endParaRPr lang="ru-RU" sz="20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15365" name="Picture 5" descr="нагасаки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700213"/>
            <a:ext cx="3740150" cy="38163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1"/>
      <p:bldP spid="153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95288" y="260350"/>
            <a:ext cx="8424862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848600" cy="941388"/>
          </a:xfrm>
        </p:spPr>
        <p:txBody>
          <a:bodyPr/>
          <a:lstStyle/>
          <a:p>
            <a:r>
              <a:rPr lang="uk-UA" sz="3600">
                <a:solidFill>
                  <a:srgbClr val="CCFFCC"/>
                </a:solidFill>
                <a:latin typeface="Times New Roman" pitchFamily="18" charset="0"/>
              </a:rPr>
              <a:t>Терористичні акти</a:t>
            </a:r>
            <a:endParaRPr lang="ru-RU" sz="3600">
              <a:solidFill>
                <a:srgbClr val="CCFFCC"/>
              </a:solidFill>
              <a:latin typeface="Times New Roman" pitchFamily="18" charset="0"/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1600200"/>
            <a:ext cx="3884613" cy="4525963"/>
          </a:xfrm>
        </p:spPr>
        <p:txBody>
          <a:bodyPr/>
          <a:lstStyle/>
          <a:p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Теракт в Америці 11 вересня 2001 року… загинуло близько 3000 людей…</a:t>
            </a:r>
          </a:p>
          <a:p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Теракт В Північній Осетії,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    Бесланська школа… Загинуло 364 людини… З них 185 – діти…</a:t>
            </a:r>
          </a:p>
          <a:p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Вибух в московському метро…</a:t>
            </a:r>
          </a:p>
          <a:p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Захоплення терористами театру…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Цей список постійно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продовжується…</a:t>
            </a:r>
            <a:endParaRPr lang="ru-RU" sz="20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17415" name="Picture 7" descr="n66n-s01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3789363"/>
            <a:ext cx="3816350" cy="2376487"/>
          </a:xfrm>
          <a:noFill/>
          <a:ln/>
        </p:spPr>
      </p:pic>
      <p:pic>
        <p:nvPicPr>
          <p:cNvPr id="17416" name="Picture 8" descr="september11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5650" y="1476375"/>
            <a:ext cx="3671888" cy="19145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0" grpId="0"/>
      <p:bldP spid="174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95288" y="333375"/>
            <a:ext cx="8353425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uk-UA" sz="4400">
                <a:solidFill>
                  <a:srgbClr val="CCFFCC"/>
                </a:solidFill>
                <a:latin typeface="Garamond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5575" cy="941388"/>
          </a:xfrm>
        </p:spPr>
        <p:txBody>
          <a:bodyPr/>
          <a:lstStyle/>
          <a:p>
            <a:r>
              <a:rPr lang="uk-UA" sz="4000">
                <a:solidFill>
                  <a:srgbClr val="CCFFCC"/>
                </a:solidFill>
                <a:latin typeface="Times New Roman" pitchFamily="18" charset="0"/>
              </a:rPr>
              <a:t>Діяльність кожної людини</a:t>
            </a:r>
            <a:endParaRPr lang="ru-RU" sz="4000">
              <a:solidFill>
                <a:srgbClr val="CCFFCC"/>
              </a:solidFill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628775"/>
            <a:ext cx="3673475" cy="4537075"/>
          </a:xfrm>
        </p:spPr>
        <p:txBody>
          <a:bodyPr/>
          <a:lstStyle/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      Проблеми світового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масштабу вирішуються не однією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чи кількома структурами, а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спільними, об’єднаними силами,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але кожна людина може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контролювати ту маленьку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частинку, яка допоможе зробити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світ кращим… 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    Це також проблема, але та. Яку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можна вирішити… Кому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захочеться жити в країні де замість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мальовничих пейзажів гори</a:t>
            </a:r>
          </a:p>
          <a:p>
            <a:pPr>
              <a:buFontTx/>
              <a:buNone/>
            </a:pPr>
            <a:r>
              <a:rPr lang="uk-UA" sz="1800">
                <a:solidFill>
                  <a:srgbClr val="CCFFCC"/>
                </a:solidFill>
                <a:latin typeface="Times New Roman" pitchFamily="18" charset="0"/>
              </a:rPr>
              <a:t>побутового сміття?</a:t>
            </a:r>
            <a:endParaRPr lang="ru-RU" sz="18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19463" name="Picture 7" descr="musor-2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7700" y="1700213"/>
            <a:ext cx="3810000" cy="41052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58" grpId="0"/>
      <p:bldP spid="194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95288" y="333375"/>
            <a:ext cx="8208962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uk-UA" sz="4400">
                <a:solidFill>
                  <a:srgbClr val="CCFFCC"/>
                </a:solidFill>
                <a:latin typeface="Garamond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765175"/>
            <a:ext cx="3740150" cy="55435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… поламані дерева, забруднені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водойми, знищені рідкісні види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рослин і тварин… Що ж чекає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на нас в майбутньому? Кому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хочеться залишати в спадок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нащадкам лише історію про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“Чудову Зелену Планету”? Де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всі ті прекрасні куточки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природи? Є, звичайно є, але з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кожним днем їх меншає… Чому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не бережемо те, що маємо, чому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нехтуємо власними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обов’язками, хто нестиме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відповідальність за шкоду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завдану світу…?! Де і в чому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шукати корінь проблеми?</a:t>
            </a:r>
            <a:endParaRPr lang="ru-RU" sz="20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20487" name="Picture 7" descr="DSC02854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8675" y="765175"/>
            <a:ext cx="3592513" cy="53609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9750" y="333375"/>
            <a:ext cx="8064500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836613"/>
            <a:ext cx="3668713" cy="5184775"/>
          </a:xfrm>
        </p:spPr>
        <p:txBody>
          <a:bodyPr/>
          <a:lstStyle/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… проблема криється у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вихованні. Не лише окремої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людини, а й всього суспільства.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Змалечку дитина спостерігає за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діями дорослих, і те, які вчинки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послугують їй прикладом,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вирішуватиме її відношення до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оточуючого світу в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майбутньому. Способів же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виховання свідомої,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відповідальної, організованої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особистості багато… Перш за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все – це добрий приклад…</a:t>
            </a:r>
            <a:endParaRPr lang="ru-RU" sz="20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21510" name="Picture 6" descr="girl_globus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981075"/>
            <a:ext cx="3252787" cy="4464050"/>
          </a:xfrm>
          <a:noFill/>
          <a:ln/>
        </p:spPr>
      </p:pic>
      <p:sp>
        <p:nvSpPr>
          <p:cNvPr id="21512" name="WordArt 8"/>
          <p:cNvSpPr>
            <a:spLocks noChangeArrowheads="1" noChangeShapeType="1" noTextEdit="1"/>
          </p:cNvSpPr>
          <p:nvPr/>
        </p:nvSpPr>
        <p:spPr bwMode="auto">
          <a:xfrm>
            <a:off x="1116013" y="4797425"/>
            <a:ext cx="3095625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Я збережу планету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08" grpId="0"/>
      <p:bldP spid="215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68313" y="333375"/>
            <a:ext cx="8280400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7163" cy="1012825"/>
          </a:xfrm>
        </p:spPr>
        <p:txBody>
          <a:bodyPr/>
          <a:lstStyle/>
          <a:p>
            <a:r>
              <a:rPr lang="uk-UA" sz="3200">
                <a:solidFill>
                  <a:srgbClr val="CCFFCC"/>
                </a:solidFill>
                <a:latin typeface="Times New Roman" pitchFamily="18" charset="0"/>
              </a:rPr>
              <a:t>Допомогти може кожен</a:t>
            </a:r>
            <a:endParaRPr lang="ru-RU" sz="3200">
              <a:solidFill>
                <a:srgbClr val="CCFFCC"/>
              </a:solidFill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3884613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   Варто лише поставити перед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собою ціль і ні на крок, ні за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яких умов не відступати від неї.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Давайте об’єднаємо наші зусилля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для того, щоб врятувати планету!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     Це не важко, якщо кожен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підтримає благородну ідею.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Насаджувати дерева, прибрати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територію і врешті-решт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попрацювати над собою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усвідомити, що кожне добре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діяння повернеться сторицею, 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бездіяльність згубить все…</a:t>
            </a:r>
            <a:endParaRPr lang="ru-RU" sz="20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23559" name="Picture 7" descr="pr5-10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700213"/>
            <a:ext cx="3384550" cy="42624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54" grpId="1"/>
      <p:bldP spid="235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5288" y="333375"/>
            <a:ext cx="8353425" cy="6119813"/>
          </a:xfrm>
          <a:prstGeom prst="rect">
            <a:avLst/>
          </a:prstGeom>
          <a:solidFill>
            <a:srgbClr val="003300">
              <a:alpha val="44000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uk-UA" sz="4400">
                <a:solidFill>
                  <a:srgbClr val="CCFFCC"/>
                </a:solidFill>
                <a:latin typeface="Garamond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4400">
              <a:solidFill>
                <a:srgbClr val="CCFFCC"/>
              </a:solidFill>
              <a:latin typeface="Garamond" pitchFamily="18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>
                <a:solidFill>
                  <a:srgbClr val="CCFFCC"/>
                </a:solidFill>
                <a:latin typeface="Times New Roman" pitchFamily="18" charset="0"/>
              </a:rPr>
              <a:t>Змінимо світ на краще!</a:t>
            </a:r>
            <a:endParaRPr lang="ru-RU" sz="3600">
              <a:solidFill>
                <a:srgbClr val="CCFFCC"/>
              </a:solidFill>
              <a:latin typeface="Times New Roman" pitchFamily="18" charset="0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420938"/>
            <a:ext cx="4038600" cy="2808287"/>
          </a:xfrm>
        </p:spPr>
        <p:txBody>
          <a:bodyPr/>
          <a:lstStyle/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Планета – наш великий дім,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Тут тепло й затишно усім.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Хай доброта панує в світі,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Тоді щасливі будуть діти…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Війна, терор нас обмине,</a:t>
            </a:r>
          </a:p>
          <a:p>
            <a:pPr>
              <a:buFontTx/>
              <a:buNone/>
            </a:pPr>
            <a:r>
              <a:rPr lang="uk-UA" sz="2000">
                <a:solidFill>
                  <a:srgbClr val="CCFFCC"/>
                </a:solidFill>
                <a:latin typeface="Times New Roman" pitchFamily="18" charset="0"/>
              </a:rPr>
              <a:t>О. людство, лиш почуй мене!</a:t>
            </a:r>
            <a:endParaRPr lang="ru-RU" sz="2000">
              <a:solidFill>
                <a:srgbClr val="CCFFCC"/>
              </a:solidFill>
              <a:latin typeface="Times New Roman" pitchFamily="18" charset="0"/>
            </a:endParaRPr>
          </a:p>
        </p:txBody>
      </p:sp>
      <p:pic>
        <p:nvPicPr>
          <p:cNvPr id="24582" name="Picture 6" descr="длодлл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" y="2433638"/>
            <a:ext cx="3810000" cy="28575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78" grpId="0"/>
      <p:bldP spid="24580" grpId="2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473</Words>
  <Application>Microsoft Office PowerPoint</Application>
  <PresentationFormat>Экран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Garamond</vt:lpstr>
      <vt:lpstr>Times New Roman</vt:lpstr>
      <vt:lpstr>Оформление по умолчанию</vt:lpstr>
      <vt:lpstr>Проблеми  світу   Виконала учениця 9-Б класу Сліпченко Карина </vt:lpstr>
      <vt:lpstr>Слайд 2</vt:lpstr>
      <vt:lpstr>Використання ядерної зброї</vt:lpstr>
      <vt:lpstr>Терористичні акти</vt:lpstr>
      <vt:lpstr>Діяльність кожної людини</vt:lpstr>
      <vt:lpstr>Слайд 6</vt:lpstr>
      <vt:lpstr>Слайд 7</vt:lpstr>
      <vt:lpstr>Допомогти може кожен</vt:lpstr>
      <vt:lpstr>Змінимо світ на краще!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Світ у мені і в світі я</dc:title>
  <dc:creator>люба</dc:creator>
  <cp:lastModifiedBy>SaM</cp:lastModifiedBy>
  <cp:revision>18</cp:revision>
  <dcterms:created xsi:type="dcterms:W3CDTF">2008-01-09T07:07:42Z</dcterms:created>
  <dcterms:modified xsi:type="dcterms:W3CDTF">2014-11-01T16:40:15Z</dcterms:modified>
</cp:coreProperties>
</file>