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D780621-863F-4D30-BE16-F9430CE2F422}" type="datetimeFigureOut">
              <a:rPr lang="ru-RU" smtClean="0"/>
              <a:t>25.02.2014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B3916C4-40D0-4319-9451-E7F1B3C13D5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D780621-863F-4D30-BE16-F9430CE2F422}"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3916C4-40D0-4319-9451-E7F1B3C13D5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D780621-863F-4D30-BE16-F9430CE2F422}"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3916C4-40D0-4319-9451-E7F1B3C13D5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D780621-863F-4D30-BE16-F9430CE2F422}" type="datetimeFigureOut">
              <a:rPr lang="ru-RU" smtClean="0"/>
              <a:t>25.02.2014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B3916C4-40D0-4319-9451-E7F1B3C13D5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D780621-863F-4D30-BE16-F9430CE2F422}" type="datetimeFigureOut">
              <a:rPr lang="ru-RU" smtClean="0"/>
              <a:t>25.02.2014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B3916C4-40D0-4319-9451-E7F1B3C13D5E}"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D780621-863F-4D30-BE16-F9430CE2F422}" type="datetimeFigureOut">
              <a:rPr lang="ru-RU" smtClean="0"/>
              <a:t>25.02.2014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B3916C4-40D0-4319-9451-E7F1B3C13D5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D780621-863F-4D30-BE16-F9430CE2F422}"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B3916C4-40D0-4319-9451-E7F1B3C13D5E}"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D780621-863F-4D30-BE16-F9430CE2F422}" type="datetimeFigureOut">
              <a:rPr lang="ru-RU" smtClean="0"/>
              <a:t>25.02.2014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3916C4-40D0-4319-9451-E7F1B3C13D5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D780621-863F-4D30-BE16-F9430CE2F422}" type="datetimeFigureOut">
              <a:rPr lang="ru-RU" smtClean="0"/>
              <a:t>25.02.2014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3916C4-40D0-4319-9451-E7F1B3C13D5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D780621-863F-4D30-BE16-F9430CE2F422}" type="datetimeFigureOut">
              <a:rPr lang="ru-RU" smtClean="0"/>
              <a:t>25.02.2014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3916C4-40D0-4319-9451-E7F1B3C13D5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D780621-863F-4D30-BE16-F9430CE2F422}"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B3916C4-40D0-4319-9451-E7F1B3C13D5E}"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D780621-863F-4D30-BE16-F9430CE2F422}" type="datetimeFigureOut">
              <a:rPr lang="ru-RU" smtClean="0"/>
              <a:t>25.02.2014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B3916C4-40D0-4319-9451-E7F1B3C13D5E}"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80728"/>
            <a:ext cx="7772400" cy="1470025"/>
          </a:xfrm>
        </p:spPr>
        <p:txBody>
          <a:bodyPr>
            <a:noAutofit/>
          </a:bodyPr>
          <a:lstStyle/>
          <a:p>
            <a:r>
              <a:rPr lang="en-US" sz="9600" b="1" dirty="0" smtClean="0">
                <a:solidFill>
                  <a:srgbClr val="FF0000"/>
                </a:solidFill>
                <a:latin typeface="Cooper Black" pitchFamily="18" charset="0"/>
              </a:rPr>
              <a:t>KFC</a:t>
            </a:r>
            <a:endParaRPr lang="ru-RU" sz="9600" b="1" dirty="0">
              <a:solidFill>
                <a:srgbClr val="FF0000"/>
              </a:solidFill>
            </a:endParaRPr>
          </a:p>
        </p:txBody>
      </p:sp>
      <p:sp>
        <p:nvSpPr>
          <p:cNvPr id="3" name="Подзаголовок 2"/>
          <p:cNvSpPr>
            <a:spLocks noGrp="1"/>
          </p:cNvSpPr>
          <p:nvPr>
            <p:ph type="subTitle" idx="1"/>
          </p:nvPr>
        </p:nvSpPr>
        <p:spPr>
          <a:xfrm>
            <a:off x="1331640" y="2276872"/>
            <a:ext cx="6400800" cy="1752600"/>
          </a:xfrm>
        </p:spPr>
        <p:txBody>
          <a:bodyPr/>
          <a:lstStyle/>
          <a:p>
            <a:r>
              <a:rPr lang="en-US" b="1" dirty="0">
                <a:solidFill>
                  <a:schemeClr val="tx1"/>
                </a:solidFill>
                <a:latin typeface="Cooper Black" pitchFamily="18" charset="0"/>
              </a:rPr>
              <a:t>Kentucky Fried Chicken</a:t>
            </a:r>
            <a:endParaRPr lang="ru-RU" dirty="0">
              <a:solidFill>
                <a:schemeClr val="tx1"/>
              </a:solidFill>
            </a:endParaRPr>
          </a:p>
        </p:txBody>
      </p:sp>
      <p:pic>
        <p:nvPicPr>
          <p:cNvPr id="4" name="Рисунок 3" descr="kfc.jpg"/>
          <p:cNvPicPr>
            <a:picLocks noChangeAspect="1"/>
          </p:cNvPicPr>
          <p:nvPr/>
        </p:nvPicPr>
        <p:blipFill>
          <a:blip r:embed="rId2" cstate="print"/>
          <a:stretch>
            <a:fillRect/>
          </a:stretch>
        </p:blipFill>
        <p:spPr>
          <a:xfrm>
            <a:off x="0" y="4005064"/>
            <a:ext cx="4124325" cy="2609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Introduction </a:t>
            </a:r>
            <a:endParaRPr lang="ru-RU" dirty="0"/>
          </a:p>
        </p:txBody>
      </p:sp>
      <p:sp>
        <p:nvSpPr>
          <p:cNvPr id="3" name="Содержимое 2"/>
          <p:cNvSpPr>
            <a:spLocks noGrp="1"/>
          </p:cNvSpPr>
          <p:nvPr>
            <p:ph idx="1"/>
          </p:nvPr>
        </p:nvSpPr>
        <p:spPr/>
        <p:txBody>
          <a:bodyPr>
            <a:normAutofit/>
          </a:bodyPr>
          <a:lstStyle/>
          <a:p>
            <a:r>
              <a:rPr lang="en-US" sz="2000" b="1" dirty="0" smtClean="0"/>
              <a:t>KFC</a:t>
            </a:r>
            <a:r>
              <a:rPr lang="en-US" sz="2000" dirty="0" smtClean="0"/>
              <a:t> (whose name was originally </a:t>
            </a:r>
            <a:r>
              <a:rPr lang="en-US" sz="2000" dirty="0" smtClean="0"/>
              <a:t>an </a:t>
            </a:r>
            <a:r>
              <a:rPr lang="en-US" sz="2000" dirty="0" smtClean="0"/>
              <a:t>acronym for </a:t>
            </a:r>
            <a:r>
              <a:rPr lang="en-US" sz="2000" b="1" dirty="0" smtClean="0"/>
              <a:t>Kentucky Fried Chicken</a:t>
            </a:r>
            <a:r>
              <a:rPr lang="en-US" sz="2000" dirty="0" smtClean="0"/>
              <a:t>) is a fast food restaurant chain that specializes in fried chicken and is headquartered in Louisville, </a:t>
            </a:r>
            <a:r>
              <a:rPr lang="en-US" sz="2000" dirty="0" smtClean="0"/>
              <a:t>Kentucky, </a:t>
            </a:r>
            <a:r>
              <a:rPr lang="en-US" sz="2000" dirty="0" smtClean="0"/>
              <a:t>United States (US</a:t>
            </a:r>
            <a:r>
              <a:rPr lang="en-US" sz="2000" dirty="0" smtClean="0"/>
              <a:t>). </a:t>
            </a:r>
          </a:p>
          <a:p>
            <a:r>
              <a:rPr lang="en-US" sz="2000" dirty="0" smtClean="0"/>
              <a:t>KFC </a:t>
            </a:r>
            <a:r>
              <a:rPr lang="en-US" sz="2000" dirty="0" smtClean="0"/>
              <a:t>was founded by Harland Sanders, an entrepreneur who began selling fried chicken from his roadside restaurant in </a:t>
            </a:r>
            <a:r>
              <a:rPr lang="en-US" sz="2000" dirty="0" smtClean="0"/>
              <a:t>Corbin, </a:t>
            </a:r>
            <a:r>
              <a:rPr lang="en-US" sz="2000" dirty="0" smtClean="0"/>
              <a:t>Kentucky, during the Great Depression</a:t>
            </a:r>
            <a:r>
              <a:rPr lang="en-US" sz="2000" dirty="0" smtClean="0"/>
              <a:t>.</a:t>
            </a:r>
          </a:p>
          <a:p>
            <a:r>
              <a:rPr lang="en-US" sz="2000" dirty="0" smtClean="0"/>
              <a:t> </a:t>
            </a:r>
            <a:r>
              <a:rPr lang="en-US" sz="2000" dirty="0" smtClean="0"/>
              <a:t>KFC was one of the first fast food chains to expand internationally, opening outlets in England, Mexico and Jamaica by the </a:t>
            </a:r>
            <a:r>
              <a:rPr lang="en-US" sz="2000" dirty="0" smtClean="0"/>
              <a:t>mid-1960s </a:t>
            </a:r>
          </a:p>
          <a:p>
            <a:r>
              <a:rPr lang="en-US" sz="2000" dirty="0" smtClean="0"/>
              <a:t>There are 4 restaurants in Kiev and 23 in Ukraine.</a:t>
            </a:r>
            <a:endParaRPr lang="ru-RU" sz="2000" dirty="0"/>
          </a:p>
        </p:txBody>
      </p:sp>
      <p:pic>
        <p:nvPicPr>
          <p:cNvPr id="4" name="Рисунок 3" descr="kfc-logo-history.jpg"/>
          <p:cNvPicPr>
            <a:picLocks noChangeAspect="1"/>
          </p:cNvPicPr>
          <p:nvPr/>
        </p:nvPicPr>
        <p:blipFill>
          <a:blip r:embed="rId2" cstate="print"/>
          <a:stretch>
            <a:fillRect/>
          </a:stretch>
        </p:blipFill>
        <p:spPr>
          <a:xfrm>
            <a:off x="6324600" y="4400550"/>
            <a:ext cx="2819400" cy="2457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Food &amp; Prices </a:t>
            </a:r>
            <a:endParaRPr lang="ru-RU" dirty="0"/>
          </a:p>
        </p:txBody>
      </p:sp>
      <p:sp>
        <p:nvSpPr>
          <p:cNvPr id="3" name="Содержимое 2"/>
          <p:cNvSpPr>
            <a:spLocks noGrp="1"/>
          </p:cNvSpPr>
          <p:nvPr>
            <p:ph idx="1"/>
          </p:nvPr>
        </p:nvSpPr>
        <p:spPr/>
        <p:txBody>
          <a:bodyPr>
            <a:normAutofit/>
          </a:bodyPr>
          <a:lstStyle/>
          <a:p>
            <a:r>
              <a:rPr lang="en-US" sz="2000" dirty="0"/>
              <a:t>KFC's core product offering is pressure fried chicken on the bone pieces seasoned with the "Original Recipe". The product is typically available in either two or three piece individual servings, or in a family size cardboard bucket typically holding from 6 to 16 pieces of chicken. Poultry is divided into 9 different cuts (2 drumsticks, 2 </a:t>
            </a:r>
            <a:r>
              <a:rPr lang="en-US" sz="2000" dirty="0" smtClean="0"/>
              <a:t>thighs, </a:t>
            </a:r>
            <a:r>
              <a:rPr lang="en-US" sz="2000" dirty="0"/>
              <a:t>2wings, 1 </a:t>
            </a:r>
            <a:r>
              <a:rPr lang="en-US" sz="2000" dirty="0" smtClean="0"/>
              <a:t>keel, </a:t>
            </a:r>
            <a:r>
              <a:rPr lang="en-US" sz="2000" dirty="0"/>
              <a:t>and a backbone based breast cut divided into 2 pieces</a:t>
            </a:r>
            <a:r>
              <a:rPr lang="en-US" sz="2000" dirty="0" smtClean="0"/>
              <a:t>.</a:t>
            </a:r>
            <a:r>
              <a:rPr lang="en-US" sz="2000" dirty="0"/>
              <a:t> </a:t>
            </a:r>
            <a:endParaRPr lang="ru-RU" sz="2000" dirty="0"/>
          </a:p>
        </p:txBody>
      </p:sp>
      <p:pic>
        <p:nvPicPr>
          <p:cNvPr id="7" name="Рисунок 6" descr="product_18_483872609.png"/>
          <p:cNvPicPr>
            <a:picLocks noChangeAspect="1"/>
          </p:cNvPicPr>
          <p:nvPr/>
        </p:nvPicPr>
        <p:blipFill>
          <a:blip r:embed="rId2" cstate="print"/>
          <a:stretch>
            <a:fillRect/>
          </a:stretch>
        </p:blipFill>
        <p:spPr>
          <a:xfrm>
            <a:off x="0" y="3524250"/>
            <a:ext cx="4762500" cy="3333750"/>
          </a:xfrm>
          <a:prstGeom prst="rect">
            <a:avLst/>
          </a:prstGeom>
        </p:spPr>
      </p:pic>
      <p:pic>
        <p:nvPicPr>
          <p:cNvPr id="8" name="Рисунок 7" descr="product_17_46518568.png"/>
          <p:cNvPicPr>
            <a:picLocks noChangeAspect="1"/>
          </p:cNvPicPr>
          <p:nvPr/>
        </p:nvPicPr>
        <p:blipFill>
          <a:blip r:embed="rId3" cstate="print"/>
          <a:stretch>
            <a:fillRect/>
          </a:stretch>
        </p:blipFill>
        <p:spPr>
          <a:xfrm>
            <a:off x="4572000" y="3356992"/>
            <a:ext cx="4762500" cy="3333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Food &amp; prices </a:t>
            </a:r>
            <a:endParaRPr lang="ru-RU" dirty="0"/>
          </a:p>
        </p:txBody>
      </p:sp>
      <p:sp>
        <p:nvSpPr>
          <p:cNvPr id="3" name="Содержимое 2"/>
          <p:cNvSpPr>
            <a:spLocks noGrp="1"/>
          </p:cNvSpPr>
          <p:nvPr>
            <p:ph idx="1"/>
          </p:nvPr>
        </p:nvSpPr>
        <p:spPr/>
        <p:txBody>
          <a:bodyPr>
            <a:normAutofit/>
          </a:bodyPr>
          <a:lstStyle/>
          <a:p>
            <a:pPr>
              <a:buNone/>
            </a:pPr>
            <a:r>
              <a:rPr lang="en-US" dirty="0" smtClean="0"/>
              <a:t> </a:t>
            </a:r>
            <a:r>
              <a:rPr lang="en-US" sz="2400" dirty="0" smtClean="0"/>
              <a:t>There are many burgers, chicken pieces, baskets, snacks, salads, desserts and drinks.</a:t>
            </a:r>
          </a:p>
          <a:p>
            <a:pPr>
              <a:buNone/>
            </a:pPr>
            <a:r>
              <a:rPr lang="en-US" sz="2400" dirty="0" smtClean="0"/>
              <a:t> The breading process typically takes between 2 and 4 minutes. Cooking time is for a maximum of 7 minutes at 185degrees </a:t>
            </a:r>
            <a:r>
              <a:rPr lang="en-US" sz="2400" dirty="0" err="1" smtClean="0"/>
              <a:t>celsius</a:t>
            </a:r>
            <a:r>
              <a:rPr lang="en-US" sz="2400" dirty="0" smtClean="0"/>
              <a:t>. Following this, the chicken is left to stand for 5 minutes in order for it to sufficiently cool before it is placed in the warming oven.</a:t>
            </a:r>
            <a:endParaRPr lang="ru-RU" sz="2400" dirty="0"/>
          </a:p>
        </p:txBody>
      </p:sp>
      <p:pic>
        <p:nvPicPr>
          <p:cNvPr id="6" name="Рисунок 5" descr="product_11_1113030697.png"/>
          <p:cNvPicPr>
            <a:picLocks noChangeAspect="1"/>
          </p:cNvPicPr>
          <p:nvPr/>
        </p:nvPicPr>
        <p:blipFill>
          <a:blip r:embed="rId2" cstate="print"/>
          <a:stretch>
            <a:fillRect/>
          </a:stretch>
        </p:blipFill>
        <p:spPr>
          <a:xfrm>
            <a:off x="0" y="3717032"/>
            <a:ext cx="4762500" cy="3333750"/>
          </a:xfrm>
          <a:prstGeom prst="rect">
            <a:avLst/>
          </a:prstGeom>
        </p:spPr>
      </p:pic>
      <p:pic>
        <p:nvPicPr>
          <p:cNvPr id="7" name="Рисунок 6" descr="product_9_1792961271.png"/>
          <p:cNvPicPr>
            <a:picLocks noChangeAspect="1"/>
          </p:cNvPicPr>
          <p:nvPr/>
        </p:nvPicPr>
        <p:blipFill>
          <a:blip r:embed="rId3" cstate="print"/>
          <a:stretch>
            <a:fillRect/>
          </a:stretch>
        </p:blipFill>
        <p:spPr>
          <a:xfrm>
            <a:off x="4381500" y="3524250"/>
            <a:ext cx="4762500" cy="3333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Service </a:t>
            </a:r>
            <a:endParaRPr lang="ru-RU" dirty="0"/>
          </a:p>
        </p:txBody>
      </p:sp>
      <p:sp>
        <p:nvSpPr>
          <p:cNvPr id="3" name="Содержимое 2"/>
          <p:cNvSpPr>
            <a:spLocks noGrp="1"/>
          </p:cNvSpPr>
          <p:nvPr>
            <p:ph idx="1"/>
          </p:nvPr>
        </p:nvSpPr>
        <p:spPr/>
        <p:txBody>
          <a:bodyPr/>
          <a:lstStyle/>
          <a:p>
            <a:r>
              <a:rPr lang="en-US" dirty="0" smtClean="0"/>
              <a:t> </a:t>
            </a:r>
            <a:r>
              <a:rPr lang="en-US" sz="2400" dirty="0" smtClean="0"/>
              <a:t>All restaurant staff work together as one team. We win together due to helping and supporting each other! Restaurant employees can't be bored because they have various interesting work: we prepare and package special KFC dishes, serve our guests every day, make them feel long-awaited so they want to come to our restaurants again and again.</a:t>
            </a:r>
            <a:endParaRPr lang="ru-RU" sz="2400" dirty="0"/>
          </a:p>
        </p:txBody>
      </p:sp>
      <p:pic>
        <p:nvPicPr>
          <p:cNvPr id="4" name="Рисунок 3" descr="category_vacancy_1625642740.png"/>
          <p:cNvPicPr>
            <a:picLocks noChangeAspect="1"/>
          </p:cNvPicPr>
          <p:nvPr/>
        </p:nvPicPr>
        <p:blipFill>
          <a:blip r:embed="rId2" cstate="print"/>
          <a:stretch>
            <a:fillRect/>
          </a:stretch>
        </p:blipFill>
        <p:spPr>
          <a:xfrm>
            <a:off x="1763688" y="3829050"/>
            <a:ext cx="2686050" cy="3028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Atmosphere </a:t>
            </a:r>
            <a:endParaRPr lang="ru-RU" dirty="0"/>
          </a:p>
        </p:txBody>
      </p:sp>
      <p:sp>
        <p:nvSpPr>
          <p:cNvPr id="3" name="Содержимое 2"/>
          <p:cNvSpPr>
            <a:spLocks noGrp="1"/>
          </p:cNvSpPr>
          <p:nvPr>
            <p:ph idx="1"/>
          </p:nvPr>
        </p:nvSpPr>
        <p:spPr/>
        <p:txBody>
          <a:bodyPr/>
          <a:lstStyle/>
          <a:p>
            <a:r>
              <a:rPr lang="en-US" dirty="0" smtClean="0"/>
              <a:t>When you are in KFC, you feel very tasty smell. When you hear this smell, you start to be hungry. </a:t>
            </a:r>
          </a:p>
          <a:p>
            <a:r>
              <a:rPr lang="en-US" dirty="0" smtClean="0"/>
              <a:t>There </a:t>
            </a:r>
            <a:r>
              <a:rPr lang="en-US" dirty="0" smtClean="0"/>
              <a:t>is very comfortable </a:t>
            </a:r>
            <a:r>
              <a:rPr lang="en-US" dirty="0" smtClean="0"/>
              <a:t>interior, good and friendly workers, and nice music.</a:t>
            </a:r>
          </a:p>
          <a:p>
            <a:r>
              <a:rPr lang="en-US" dirty="0" smtClean="0"/>
              <a:t>If you want you can sit on</a:t>
            </a:r>
          </a:p>
          <a:p>
            <a:r>
              <a:rPr lang="en-US" dirty="0" smtClean="0"/>
              <a:t> the chair or on the soft</a:t>
            </a:r>
          </a:p>
          <a:p>
            <a:pPr>
              <a:buNone/>
            </a:pPr>
            <a:r>
              <a:rPr lang="en-US" dirty="0" smtClean="0"/>
              <a:t> sofa.</a:t>
            </a:r>
            <a:endParaRPr lang="ru-RU" dirty="0"/>
          </a:p>
        </p:txBody>
      </p:sp>
      <p:pic>
        <p:nvPicPr>
          <p:cNvPr id="4" name="Рисунок 3" descr="kfc (1).jpg"/>
          <p:cNvPicPr>
            <a:picLocks noChangeAspect="1"/>
          </p:cNvPicPr>
          <p:nvPr/>
        </p:nvPicPr>
        <p:blipFill>
          <a:blip r:embed="rId2" cstate="print"/>
          <a:stretch>
            <a:fillRect/>
          </a:stretch>
        </p:blipFill>
        <p:spPr>
          <a:xfrm>
            <a:off x="5471592" y="4293096"/>
            <a:ext cx="3672408" cy="24438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Conclution</a:t>
            </a:r>
            <a:r>
              <a:rPr lang="en-US" dirty="0" smtClean="0"/>
              <a:t> </a:t>
            </a:r>
            <a:endParaRPr lang="ru-RU" dirty="0"/>
          </a:p>
        </p:txBody>
      </p:sp>
      <p:sp>
        <p:nvSpPr>
          <p:cNvPr id="3" name="Содержимое 2"/>
          <p:cNvSpPr>
            <a:spLocks noGrp="1"/>
          </p:cNvSpPr>
          <p:nvPr>
            <p:ph idx="1"/>
          </p:nvPr>
        </p:nvSpPr>
        <p:spPr/>
        <p:txBody>
          <a:bodyPr/>
          <a:lstStyle/>
          <a:p>
            <a:r>
              <a:rPr lang="en-US" dirty="0" smtClean="0"/>
              <a:t>A lot of people really like KFC and want to eat there </a:t>
            </a:r>
            <a:r>
              <a:rPr lang="en-US" dirty="0" err="1" smtClean="0"/>
              <a:t>regullary</a:t>
            </a:r>
            <a:r>
              <a:rPr lang="en-US" dirty="0" smtClean="0"/>
              <a:t>. Because, there are soft sofas, tasty food and communicable personal. All food in this restaurant very calories, but people go to eat there anyway. We like KFC and very satisfied by it. </a:t>
            </a:r>
            <a:endParaRPr lang="ru-RU" dirty="0"/>
          </a:p>
        </p:txBody>
      </p:sp>
      <p:pic>
        <p:nvPicPr>
          <p:cNvPr id="6" name="Рисунок 5" descr="KFC_(Malaysia),_Hot_Wings_fried_chicken.jpg"/>
          <p:cNvPicPr>
            <a:picLocks noChangeAspect="1"/>
          </p:cNvPicPr>
          <p:nvPr/>
        </p:nvPicPr>
        <p:blipFill>
          <a:blip r:embed="rId2" cstate="print"/>
          <a:stretch>
            <a:fillRect/>
          </a:stretch>
        </p:blipFill>
        <p:spPr>
          <a:xfrm>
            <a:off x="539552" y="4611081"/>
            <a:ext cx="3816424" cy="2246919"/>
          </a:xfrm>
          <a:prstGeom prst="rect">
            <a:avLst/>
          </a:prstGeom>
        </p:spPr>
      </p:pic>
      <p:pic>
        <p:nvPicPr>
          <p:cNvPr id="7" name="Рисунок 6" descr="KFC_Topaz_Omsk_5.jpg"/>
          <p:cNvPicPr>
            <a:picLocks noChangeAspect="1"/>
          </p:cNvPicPr>
          <p:nvPr/>
        </p:nvPicPr>
        <p:blipFill>
          <a:blip r:embed="rId3" cstate="print"/>
          <a:stretch>
            <a:fillRect/>
          </a:stretch>
        </p:blipFill>
        <p:spPr>
          <a:xfrm>
            <a:off x="5292080" y="4651135"/>
            <a:ext cx="3312368" cy="220686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73</TotalTime>
  <Words>159</Words>
  <Application>Microsoft Office PowerPoint</Application>
  <PresentationFormat>Экран (4:3)</PresentationFormat>
  <Paragraphs>22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KFC</vt:lpstr>
      <vt:lpstr>Introduction </vt:lpstr>
      <vt:lpstr>Food &amp; Prices </vt:lpstr>
      <vt:lpstr>Food &amp; prices </vt:lpstr>
      <vt:lpstr>Service </vt:lpstr>
      <vt:lpstr>Atmosphere </vt:lpstr>
      <vt:lpstr>Conclution </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KFC</dc:title>
  <dc:creator>User</dc:creator>
  <cp:lastModifiedBy>User</cp:lastModifiedBy>
  <cp:revision>8</cp:revision>
  <dcterms:created xsi:type="dcterms:W3CDTF">2014-02-25T13:33:10Z</dcterms:created>
  <dcterms:modified xsi:type="dcterms:W3CDTF">2014-02-25T14:46:32Z</dcterms:modified>
</cp:coreProperties>
</file>