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94660"/>
  </p:normalViewPr>
  <p:slideViewPr>
    <p:cSldViewPr>
      <p:cViewPr varScale="1">
        <p:scale>
          <a:sx n="102" d="100"/>
          <a:sy n="102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36713"/>
            <a:ext cx="8458200" cy="1152127"/>
          </a:xfrm>
        </p:spPr>
        <p:txBody>
          <a:bodyPr>
            <a:noAutofit/>
          </a:bodyPr>
          <a:lstStyle/>
          <a:p>
            <a:r>
              <a:rPr lang="ru-RU" sz="9600" dirty="0" err="1"/>
              <a:t>Природні</a:t>
            </a:r>
            <a:r>
              <a:rPr lang="ru-RU" sz="9600" dirty="0"/>
              <a:t> </a:t>
            </a:r>
            <a:r>
              <a:rPr lang="ru-RU" sz="9600" dirty="0" err="1"/>
              <a:t>пам'ятники</a:t>
            </a:r>
            <a:r>
              <a:rPr lang="ru-RU" sz="9600" dirty="0"/>
              <a:t> </a:t>
            </a:r>
            <a:r>
              <a:rPr lang="ru-RU" sz="9600" dirty="0" err="1"/>
              <a:t>України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3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99392"/>
            <a:ext cx="7812360" cy="7128792"/>
          </a:xfrm>
        </p:spPr>
        <p:txBody>
          <a:bodyPr>
            <a:noAutofit/>
          </a:bodyPr>
          <a:lstStyle/>
          <a:p>
            <a:r>
              <a:rPr lang="ru-RU" sz="5400" b="1" dirty="0" err="1"/>
              <a:t>Пам'ятка</a:t>
            </a:r>
            <a:r>
              <a:rPr lang="ru-RU" sz="5400" b="1" dirty="0"/>
              <a:t> </a:t>
            </a:r>
            <a:r>
              <a:rPr lang="ru-RU" sz="5400" b="1" dirty="0" err="1"/>
              <a:t>природи</a:t>
            </a:r>
            <a:r>
              <a:rPr lang="ru-RU" sz="5400" b="1" dirty="0"/>
              <a:t> </a:t>
            </a:r>
            <a:r>
              <a:rPr lang="ru-RU" sz="5400" dirty="0"/>
              <a:t>— </a:t>
            </a:r>
            <a:r>
              <a:rPr lang="ru-RU" sz="5400" dirty="0" err="1"/>
              <a:t>природоохоронна</a:t>
            </a:r>
            <a:r>
              <a:rPr lang="ru-RU" sz="5400" dirty="0"/>
              <a:t> </a:t>
            </a:r>
            <a:r>
              <a:rPr lang="ru-RU" sz="5400" dirty="0" err="1"/>
              <a:t>територія</a:t>
            </a:r>
            <a:r>
              <a:rPr lang="ru-RU" sz="5400" dirty="0"/>
              <a:t>, на </a:t>
            </a:r>
            <a:r>
              <a:rPr lang="ru-RU" sz="5400" dirty="0" err="1"/>
              <a:t>якій</a:t>
            </a:r>
            <a:r>
              <a:rPr lang="ru-RU" sz="5400" dirty="0"/>
              <a:t> </a:t>
            </a:r>
            <a:r>
              <a:rPr lang="ru-RU" sz="5400" dirty="0" err="1"/>
              <a:t>розташований</a:t>
            </a:r>
            <a:r>
              <a:rPr lang="ru-RU" sz="5400" dirty="0"/>
              <a:t> </a:t>
            </a:r>
            <a:r>
              <a:rPr lang="ru-RU" sz="5400" dirty="0" err="1"/>
              <a:t>окремий</a:t>
            </a:r>
            <a:r>
              <a:rPr lang="ru-RU" sz="5400" dirty="0"/>
              <a:t> </a:t>
            </a:r>
            <a:r>
              <a:rPr lang="ru-RU" sz="5400" dirty="0" err="1"/>
              <a:t>унікальний</a:t>
            </a:r>
            <a:r>
              <a:rPr lang="ru-RU" sz="5400" dirty="0"/>
              <a:t> </a:t>
            </a:r>
            <a:r>
              <a:rPr lang="ru-RU" sz="5400" dirty="0" err="1"/>
              <a:t>природний</a:t>
            </a:r>
            <a:r>
              <a:rPr lang="ru-RU" sz="5400" dirty="0"/>
              <a:t> </a:t>
            </a:r>
            <a:r>
              <a:rPr lang="ru-RU" sz="5400" dirty="0" err="1"/>
              <a:t>об'єкт</a:t>
            </a:r>
            <a:r>
              <a:rPr lang="ru-RU" sz="5400" dirty="0"/>
              <a:t>, </a:t>
            </a:r>
            <a:r>
              <a:rPr lang="ru-RU" sz="5400" dirty="0" err="1"/>
              <a:t>який</a:t>
            </a:r>
            <a:r>
              <a:rPr lang="ru-RU" sz="5400" dirty="0"/>
              <a:t> </a:t>
            </a:r>
            <a:r>
              <a:rPr lang="ru-RU" sz="5400" dirty="0" err="1"/>
              <a:t>охороняється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9724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40080" cy="1556792"/>
          </a:xfrm>
        </p:spPr>
        <p:txBody>
          <a:bodyPr>
            <a:noAutofit/>
          </a:bodyPr>
          <a:lstStyle/>
          <a:p>
            <a:r>
              <a:rPr lang="ru-RU" sz="4000" b="1" dirty="0" err="1"/>
              <a:t>Регіональний</a:t>
            </a:r>
            <a:r>
              <a:rPr lang="ru-RU" sz="4000" b="1" dirty="0"/>
              <a:t> </a:t>
            </a:r>
            <a:r>
              <a:rPr lang="ru-RU" sz="4000" b="1" dirty="0" err="1"/>
              <a:t>ландшафтний</a:t>
            </a:r>
            <a:r>
              <a:rPr lang="ru-RU" sz="4000" b="1" dirty="0"/>
              <a:t> парк «</a:t>
            </a:r>
            <a:r>
              <a:rPr lang="ru-RU" sz="4000" b="1" dirty="0" err="1"/>
              <a:t>Зуївський</a:t>
            </a:r>
            <a:r>
              <a:rPr lang="ru-RU" sz="4000" b="1" dirty="0"/>
              <a:t>»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6124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797153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Парк «</a:t>
            </a:r>
            <a:r>
              <a:rPr lang="ru-RU" b="1" dirty="0" err="1"/>
              <a:t>Зуївський</a:t>
            </a:r>
            <a:r>
              <a:rPr lang="ru-RU" dirty="0"/>
              <a:t>» — </a:t>
            </a:r>
            <a:r>
              <a:rPr lang="ru-RU" dirty="0" err="1"/>
              <a:t>регіональний</a:t>
            </a:r>
            <a:r>
              <a:rPr lang="ru-RU" dirty="0"/>
              <a:t> </a:t>
            </a:r>
            <a:r>
              <a:rPr lang="ru-RU" dirty="0" err="1"/>
              <a:t>ландшафтний</a:t>
            </a:r>
            <a:r>
              <a:rPr lang="ru-RU" dirty="0"/>
              <a:t> парк на </a:t>
            </a:r>
            <a:r>
              <a:rPr lang="ru-RU" dirty="0" err="1"/>
              <a:t>Донеччині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До складу </a:t>
            </a:r>
            <a:r>
              <a:rPr lang="ru-RU" dirty="0" err="1"/>
              <a:t>регіонального</a:t>
            </a:r>
            <a:r>
              <a:rPr lang="ru-RU" dirty="0"/>
              <a:t> ландшафтного парку (РЛП) </a:t>
            </a:r>
            <a:r>
              <a:rPr lang="ru-RU" dirty="0" err="1"/>
              <a:t>увійшли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відзначаються</a:t>
            </a:r>
            <a:r>
              <a:rPr lang="ru-RU" dirty="0"/>
              <a:t> особливою </a:t>
            </a:r>
            <a:r>
              <a:rPr lang="ru-RU" dirty="0" err="1"/>
              <a:t>привабливістю</a:t>
            </a:r>
            <a:r>
              <a:rPr lang="ru-RU" dirty="0"/>
              <a:t>, </a:t>
            </a:r>
            <a:r>
              <a:rPr lang="ru-RU" dirty="0" err="1"/>
              <a:t>науковою</a:t>
            </a:r>
            <a:r>
              <a:rPr lang="ru-RU" dirty="0"/>
              <a:t> та </a:t>
            </a:r>
            <a:r>
              <a:rPr lang="ru-RU" dirty="0" err="1"/>
              <a:t>природоохоронною</a:t>
            </a:r>
            <a:r>
              <a:rPr lang="ru-RU" dirty="0"/>
              <a:t> </a:t>
            </a:r>
            <a:r>
              <a:rPr lang="ru-RU" dirty="0" err="1"/>
              <a:t>цінністю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лісове</a:t>
            </a:r>
            <a:r>
              <a:rPr lang="ru-RU" dirty="0"/>
              <a:t> урочище «</a:t>
            </a:r>
            <a:r>
              <a:rPr lang="ru-RU" dirty="0" err="1"/>
              <a:t>Липове</a:t>
            </a:r>
            <a:r>
              <a:rPr lang="ru-RU" dirty="0"/>
              <a:t>», балка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сіл</a:t>
            </a:r>
            <a:r>
              <a:rPr lang="ru-RU" dirty="0"/>
              <a:t> </a:t>
            </a:r>
            <a:r>
              <a:rPr lang="ru-RU" dirty="0" err="1"/>
              <a:t>Ведмеже</a:t>
            </a:r>
            <a:r>
              <a:rPr lang="ru-RU" dirty="0"/>
              <a:t>, </a:t>
            </a:r>
            <a:r>
              <a:rPr lang="ru-RU" dirty="0" err="1"/>
              <a:t>Зуйгора</a:t>
            </a:r>
            <a:r>
              <a:rPr lang="ru-RU" dirty="0"/>
              <a:t>, </a:t>
            </a:r>
            <a:r>
              <a:rPr lang="ru-RU" dirty="0" err="1"/>
              <a:t>долини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 Кринка та </a:t>
            </a:r>
            <a:r>
              <a:rPr lang="ru-RU" dirty="0" err="1"/>
              <a:t>Ольхова</a:t>
            </a:r>
            <a:r>
              <a:rPr lang="ru-RU" dirty="0"/>
              <a:t>, </a:t>
            </a:r>
            <a:r>
              <a:rPr lang="ru-RU" dirty="0" err="1"/>
              <a:t>відслонення</a:t>
            </a:r>
            <a:r>
              <a:rPr lang="ru-RU" dirty="0"/>
              <a:t> </a:t>
            </a:r>
            <a:r>
              <a:rPr lang="ru-RU" dirty="0" err="1"/>
              <a:t>скельних</a:t>
            </a:r>
            <a:r>
              <a:rPr lang="ru-RU" dirty="0"/>
              <a:t>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степові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і </a:t>
            </a:r>
            <a:r>
              <a:rPr lang="ru-RU" dirty="0" err="1"/>
              <a:t>лісові</a:t>
            </a:r>
            <a:r>
              <a:rPr lang="ru-RU" dirty="0"/>
              <a:t> </a:t>
            </a:r>
            <a:r>
              <a:rPr lang="ru-RU" dirty="0" err="1"/>
              <a:t>масиви</a:t>
            </a:r>
            <a:r>
              <a:rPr lang="ru-RU" dirty="0"/>
              <a:t> </a:t>
            </a:r>
            <a:r>
              <a:rPr lang="ru-RU" dirty="0" err="1"/>
              <a:t>Макіївського</a:t>
            </a:r>
            <a:r>
              <a:rPr lang="ru-RU" dirty="0"/>
              <a:t> </a:t>
            </a:r>
            <a:r>
              <a:rPr lang="ru-RU" dirty="0" err="1"/>
              <a:t>лісництва</a:t>
            </a:r>
            <a:r>
              <a:rPr lang="ru-RU" dirty="0"/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414"/>
            <a:ext cx="9144000" cy="340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28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Autofit/>
          </a:bodyPr>
          <a:lstStyle/>
          <a:p>
            <a:r>
              <a:rPr lang="vi-VN" sz="5400" b="1" dirty="0"/>
              <a:t>Туне́ль Коха́ння </a:t>
            </a:r>
            <a:endParaRPr lang="ru-RU" sz="5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085184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Туне́ль Коха́ння </a:t>
            </a:r>
            <a:r>
              <a:rPr lang="vi-VN" dirty="0"/>
              <a:t>— пам'ятка природи місцевого значення. Розташована біля селища Клевань, що у Рівненському районі Рівненської області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/>
              <a:t>Являє собою ботанічний феномен — зелений тунель у лісовому масиві, утворений заростями дерев, кущів, які сплелися між собою, та утворили дивовижний щільний тунель точної арочної форми.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02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184740"/>
            <a:ext cx="8686800" cy="1106760"/>
          </a:xfrm>
        </p:spPr>
        <p:txBody>
          <a:bodyPr>
            <a:normAutofit/>
          </a:bodyPr>
          <a:lstStyle/>
          <a:p>
            <a:r>
              <a:rPr lang="vi-VN" sz="5400" b="1" dirty="0"/>
              <a:t>Гове́рла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5542" y="3244334"/>
            <a:ext cx="245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Природные памятники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9265"/>
            <a:ext cx="892899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301208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Гове́рла</a:t>
            </a:r>
            <a:r>
              <a:rPr lang="vi-VN" dirty="0" smtClean="0"/>
              <a:t>— </a:t>
            </a:r>
            <a:r>
              <a:rPr lang="vi-VN" dirty="0"/>
              <a:t>найвища вершина Українських Карпат і найвища точка України, висота 2061 м. Назва походить з румунської </a:t>
            </a:r>
            <a:r>
              <a:rPr lang="en-US" dirty="0" smtClean="0"/>
              <a:t>— </a:t>
            </a:r>
            <a:r>
              <a:rPr lang="en-US" dirty="0"/>
              <a:t>«</a:t>
            </a:r>
            <a:r>
              <a:rPr lang="vi-VN" dirty="0"/>
              <a:t>важкопрохідне підняття»[1]. Розташована у гірському масиві Чорногора, на межі Надвірнянського району Івано-Франківської області та Рахівського району Закарпатської області.</a:t>
            </a: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9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92088"/>
          </a:xfrm>
        </p:spPr>
        <p:txBody>
          <a:bodyPr>
            <a:noAutofit/>
          </a:bodyPr>
          <a:lstStyle/>
          <a:p>
            <a:r>
              <a:rPr lang="ru-RU" sz="5400" b="1" dirty="0" err="1"/>
              <a:t>Ворожеска</a:t>
            </a:r>
            <a:r>
              <a:rPr lang="ru-RU" sz="5400" b="1" dirty="0"/>
              <a:t> (озеро)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5542" y="3244334"/>
            <a:ext cx="245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Природные памятники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589240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Вороже́ська</a:t>
            </a:r>
            <a:r>
              <a:rPr lang="vi-VN" dirty="0" smtClean="0"/>
              <a:t> </a:t>
            </a:r>
            <a:r>
              <a:rPr lang="vi-VN" dirty="0"/>
              <a:t>(інші назви — Ворожеска, Трито́н) — високогірне озеро в Українських Карпатах, в межах Рахівського району Закарпатської області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/>
              <a:t>Озеро льодовикового походження. Лежить на висоті 1460 м над р. м., в одному з льодовикових карів, на північних схилах масиву Свидівець.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3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8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720080"/>
          </a:xfrm>
        </p:spPr>
        <p:txBody>
          <a:bodyPr>
            <a:noAutofit/>
          </a:bodyPr>
          <a:lstStyle/>
          <a:p>
            <a:r>
              <a:rPr lang="ru-RU" b="1" dirty="0"/>
              <a:t>Печера </a:t>
            </a:r>
            <a:r>
              <a:rPr lang="ru-RU" b="1" dirty="0" err="1"/>
              <a:t>Оптимістична</a:t>
            </a:r>
            <a:r>
              <a:rPr lang="ru-RU" b="1" dirty="0"/>
              <a:t>(</a:t>
            </a:r>
            <a:r>
              <a:rPr lang="ru-RU" b="1" dirty="0" err="1"/>
              <a:t>Тернопільщина</a:t>
            </a:r>
            <a:r>
              <a:rPr lang="ru-RU" b="1" dirty="0"/>
              <a:t>)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/>
              <a:t>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5445224"/>
            <a:ext cx="8371656" cy="14127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Печера </a:t>
            </a:r>
            <a:r>
              <a:rPr lang="ru-RU" b="1" dirty="0" err="1"/>
              <a:t>Оптимістична</a:t>
            </a:r>
            <a:r>
              <a:rPr lang="ru-RU" b="1" dirty="0"/>
              <a:t> </a:t>
            </a:r>
            <a:r>
              <a:rPr lang="ru-RU" dirty="0" err="1"/>
              <a:t>утворилася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розчинення</a:t>
            </a:r>
            <a:r>
              <a:rPr lang="ru-RU" dirty="0"/>
              <a:t> </a:t>
            </a:r>
            <a:r>
              <a:rPr lang="ru-RU" dirty="0" err="1"/>
              <a:t>підземними</a:t>
            </a:r>
            <a:r>
              <a:rPr lang="ru-RU" dirty="0"/>
              <a:t> водами </a:t>
            </a:r>
            <a:r>
              <a:rPr lang="ru-RU" dirty="0" err="1"/>
              <a:t>гіпсів</a:t>
            </a:r>
            <a:r>
              <a:rPr lang="ru-RU" dirty="0"/>
              <a:t> неогенового </a:t>
            </a:r>
            <a:r>
              <a:rPr lang="ru-RU" dirty="0" err="1"/>
              <a:t>віку</a:t>
            </a:r>
            <a:r>
              <a:rPr lang="ru-RU" dirty="0"/>
              <a:t> (14 млн. р).Вона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складний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будовою</a:t>
            </a:r>
            <a:r>
              <a:rPr lang="ru-RU" dirty="0"/>
              <a:t> </a:t>
            </a:r>
            <a:r>
              <a:rPr lang="ru-RU" dirty="0" err="1"/>
              <a:t>горизонтальний</a:t>
            </a:r>
            <a:r>
              <a:rPr lang="ru-RU" dirty="0"/>
              <a:t> </a:t>
            </a:r>
            <a:r>
              <a:rPr lang="ru-RU" dirty="0" err="1"/>
              <a:t>площинний</a:t>
            </a:r>
            <a:r>
              <a:rPr lang="ru-RU" dirty="0"/>
              <a:t> </a:t>
            </a:r>
            <a:r>
              <a:rPr lang="ru-RU" dirty="0" err="1"/>
              <a:t>лабіринт</a:t>
            </a:r>
            <a:r>
              <a:rPr lang="ru-RU" dirty="0"/>
              <a:t> </a:t>
            </a:r>
            <a:r>
              <a:rPr lang="ru-RU" dirty="0" err="1"/>
              <a:t>гротів</a:t>
            </a:r>
            <a:r>
              <a:rPr lang="ru-RU" dirty="0"/>
              <a:t>, </a:t>
            </a:r>
            <a:r>
              <a:rPr lang="ru-RU" dirty="0" err="1"/>
              <a:t>ходів</a:t>
            </a:r>
            <a:r>
              <a:rPr lang="ru-RU" dirty="0"/>
              <a:t> і галерей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і </a:t>
            </a:r>
            <a:r>
              <a:rPr lang="ru-RU" dirty="0" err="1"/>
              <a:t>розміру</a:t>
            </a:r>
            <a:r>
              <a:rPr lang="ru-RU" dirty="0"/>
              <a:t>, </a:t>
            </a:r>
            <a:r>
              <a:rPr lang="ru-RU" dirty="0" err="1"/>
              <a:t>закладений</a:t>
            </a:r>
            <a:r>
              <a:rPr lang="ru-RU" dirty="0"/>
              <a:t> у 20 – метровому </a:t>
            </a:r>
            <a:r>
              <a:rPr lang="ru-RU" dirty="0" err="1"/>
              <a:t>пласті</a:t>
            </a:r>
            <a:r>
              <a:rPr lang="ru-RU" dirty="0"/>
              <a:t> темно-бурого (у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) і </a:t>
            </a:r>
            <a:r>
              <a:rPr lang="ru-RU" dirty="0" err="1"/>
              <a:t>жовтувато-сірого</a:t>
            </a:r>
            <a:r>
              <a:rPr lang="ru-RU" dirty="0"/>
              <a:t> (у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) </a:t>
            </a:r>
            <a:r>
              <a:rPr lang="ru-RU" dirty="0" err="1"/>
              <a:t>гіпсу</a:t>
            </a:r>
            <a:r>
              <a:rPr lang="ru-RU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252519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26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095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780928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/>
              <a:t>Хортиця</a:t>
            </a:r>
            <a:endParaRPr lang="ru-RU" sz="44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" y="20521"/>
            <a:ext cx="3533379" cy="265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8362" y="5879276"/>
            <a:ext cx="33577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/>
              <a:t>Урицькі</a:t>
            </a:r>
            <a:r>
              <a:rPr lang="ru-RU" sz="4400" b="1" dirty="0"/>
              <a:t> </a:t>
            </a:r>
            <a:r>
              <a:rPr lang="ru-RU" sz="4400" b="1" dirty="0" err="1"/>
              <a:t>скелі</a:t>
            </a:r>
            <a:endParaRPr lang="ru-RU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62" y="3284984"/>
            <a:ext cx="3521765" cy="25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8184" y="3284984"/>
            <a:ext cx="2915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/>
              <a:t>Базальтові</a:t>
            </a:r>
            <a:r>
              <a:rPr lang="ru-RU" sz="4400" b="1" dirty="0"/>
              <a:t> </a:t>
            </a:r>
            <a:r>
              <a:rPr lang="ru-RU" sz="4400" b="1" dirty="0" err="1"/>
              <a:t>стовпи</a:t>
            </a:r>
            <a:r>
              <a:rPr lang="ru-RU" sz="4400" b="1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75360"/>
            <a:ext cx="3174979" cy="24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21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468544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8500" dirty="0" smtClean="0"/>
              <a:t>Гречана </a:t>
            </a:r>
          </a:p>
          <a:p>
            <a:pPr marL="0" indent="0">
              <a:buNone/>
            </a:pPr>
            <a:r>
              <a:rPr lang="uk-UA" sz="8500" dirty="0" smtClean="0"/>
              <a:t>Юлія</a:t>
            </a:r>
          </a:p>
          <a:p>
            <a:pPr marL="0" indent="0">
              <a:buNone/>
            </a:pPr>
            <a:r>
              <a:rPr lang="uk-UA" sz="8500" dirty="0" smtClean="0"/>
              <a:t>6-А</a:t>
            </a:r>
          </a:p>
          <a:p>
            <a:pPr marL="0" indent="0">
              <a:buNone/>
            </a:pPr>
            <a:r>
              <a:rPr lang="uk-UA" sz="8500" dirty="0" smtClean="0"/>
              <a:t>ДЯКУЮ ЗА УВАГУ !!! </a:t>
            </a:r>
            <a:endParaRPr lang="ru-RU" sz="8500" dirty="0"/>
          </a:p>
        </p:txBody>
      </p:sp>
    </p:spTree>
    <p:extLst>
      <p:ext uri="{BB962C8B-B14F-4D97-AF65-F5344CB8AC3E}">
        <p14:creationId xmlns:p14="http://schemas.microsoft.com/office/powerpoint/2010/main" val="386811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437</TotalTime>
  <Words>320</Words>
  <Application>Microsoft Office PowerPoint</Application>
  <PresentationFormat>Экран (4:3)</PresentationFormat>
  <Paragraphs>26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Природні пам'ятники України</vt:lpstr>
      <vt:lpstr>Презентация PowerPoint</vt:lpstr>
      <vt:lpstr>Регіональний ландшафтний парк «Зуївський»</vt:lpstr>
      <vt:lpstr>Туне́ль Коха́ння </vt:lpstr>
      <vt:lpstr>Гове́рла</vt:lpstr>
      <vt:lpstr>Ворожеска (озеро)</vt:lpstr>
      <vt:lpstr>Печера Оптимістична(Тернопільщина)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пам'ятники України</dc:title>
  <dc:creator>Юля</dc:creator>
  <cp:lastModifiedBy>Юля</cp:lastModifiedBy>
  <cp:revision>15</cp:revision>
  <dcterms:created xsi:type="dcterms:W3CDTF">2014-05-15T14:39:18Z</dcterms:created>
  <dcterms:modified xsi:type="dcterms:W3CDTF">2014-05-19T19:01:11Z</dcterms:modified>
</cp:coreProperties>
</file>