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3801" autoAdjust="0"/>
  </p:normalViewPr>
  <p:slideViewPr>
    <p:cSldViewPr>
      <p:cViewPr varScale="1">
        <p:scale>
          <a:sx n="107" d="100"/>
          <a:sy n="107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64CBC-2616-41F7-9DC0-4699F427DDD6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BADD0-4FEB-472E-B541-16974C9CFC0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65199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408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463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07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607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1265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530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419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132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419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19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90292-D7E1-41B6-B797-105F9B153FCB}" type="datetimeFigureOut">
              <a:rPr lang="uk-UA" smtClean="0"/>
              <a:t>11.11.2012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49F68-98D1-4BCE-B0AB-E71DB695081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897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/>
          <a:lstStyle/>
          <a:p>
            <a:endParaRPr lang="uk-UA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9392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1" y="2204864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История исследования Африки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056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564379" cy="8640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Начальный этап (2-е тыс. до н.э.—до 6 в.)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3556991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ru-RU" dirty="0" smtClean="0"/>
              <a:t>Начало изучения Африки относится к глубокой древности. Древние египтяне осваивали северную часть континента, продвигаясь вдоль побережья от устья Нила до залива Сидра, проникали в Аравийскую, Ливийскую и Нубийскую пустыни. Около 6 в. до н. э. финикийцы совершали длительные морские походы вокруг Африки. В 6 в. до н. э. карфагенянин </a:t>
            </a:r>
            <a:r>
              <a:rPr lang="ru-RU" dirty="0" err="1" smtClean="0"/>
              <a:t>Ганнон</a:t>
            </a:r>
            <a:r>
              <a:rPr lang="ru-RU" dirty="0" smtClean="0"/>
              <a:t> мореплаватель предпринял плавание вдоль западного побережья континента. Согласно записи на плите, оставленной им в одном из храмов Карфагена, он достиг внутренней части Гвинейского залива, куда европейцы проникли спустя почти две тысячи лет. В период римского владычества и позднее рыбацкие суда достигали Канарских островов, римские путешественники проникали глубоко в Ливийскую пустыню (Л. К. </a:t>
            </a:r>
            <a:r>
              <a:rPr lang="ru-RU" dirty="0" err="1" smtClean="0"/>
              <a:t>Бальб</a:t>
            </a:r>
            <a:r>
              <a:rPr lang="ru-RU" dirty="0" smtClean="0"/>
              <a:t>, С. </a:t>
            </a:r>
            <a:r>
              <a:rPr lang="ru-RU" dirty="0" err="1" smtClean="0"/>
              <a:t>Флакк</a:t>
            </a:r>
            <a:r>
              <a:rPr lang="ru-RU" dirty="0" smtClean="0"/>
              <a:t>). В 525 византийский купец, мореплаватель и географ </a:t>
            </a:r>
            <a:r>
              <a:rPr lang="ru-RU" dirty="0" err="1" smtClean="0"/>
              <a:t>Козьма</a:t>
            </a:r>
            <a:r>
              <a:rPr lang="ru-RU" dirty="0" smtClean="0"/>
              <a:t> </a:t>
            </a:r>
            <a:r>
              <a:rPr lang="ru-RU" dirty="0" err="1" smtClean="0"/>
              <a:t>Индикоплов</a:t>
            </a:r>
            <a:r>
              <a:rPr lang="ru-RU" dirty="0" smtClean="0"/>
              <a:t> поднялся вверх по реке Нил, пересек Красное море и объездил побережье восточной Африки. Он оставил 12-томное сочинение, служившее единственным для своего времени источником сведений о реке Нил и сопредельных территориях.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221088"/>
            <a:ext cx="4320480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897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091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Второй этап—арабские походы (7-14 вв.)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374441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После завоевания Северной Африки (7 в.) арабы много раз пересекали Ливийскую пустыню и пустыню Сахару, начали изучать реки Сенегал и Нигер, озеро Чад. В одной из наиболее ранних географических сводок Ибн </a:t>
            </a:r>
            <a:r>
              <a:rPr lang="ru-RU" dirty="0" err="1" smtClean="0"/>
              <a:t>Хордадбеха</a:t>
            </a:r>
            <a:r>
              <a:rPr lang="ru-RU" dirty="0" smtClean="0"/>
              <a:t> в 9 в. содержатся сведения о Египте и торговых путях в эту страну. В начале 12 в. </a:t>
            </a:r>
            <a:r>
              <a:rPr lang="ru-RU" dirty="0" err="1" smtClean="0"/>
              <a:t>Идриси</a:t>
            </a:r>
            <a:r>
              <a:rPr lang="ru-RU" dirty="0" smtClean="0"/>
              <a:t> показал Северную Африку на карте мира, которая по точности значительно превосходила существовавшие тогда в Европе карты. Ибн </a:t>
            </a:r>
            <a:r>
              <a:rPr lang="ru-RU" dirty="0" err="1" smtClean="0"/>
              <a:t>Баттута</a:t>
            </a:r>
            <a:r>
              <a:rPr lang="ru-RU" dirty="0" smtClean="0"/>
              <a:t> в 1325-49, выйдя из Танжера, пересек северную и восточную Африку, посетил Египет. Позднее (1352-53) он прошел Западную Сахару, побывал в г. </a:t>
            </a:r>
            <a:r>
              <a:rPr lang="ru-RU" dirty="0" err="1" smtClean="0"/>
              <a:t>Тимбукту</a:t>
            </a:r>
            <a:r>
              <a:rPr lang="ru-RU" dirty="0" smtClean="0"/>
              <a:t> на реке Нигер и затем возвратился назад через Центральную Сахару. Оставленное им сочинение содержит ценные сведения о природе посещенных им стран и нравах населяющих их народов.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277566"/>
            <a:ext cx="6048672" cy="255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78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Третий этап — путешествия 15-17 вв.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319695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ru-RU" dirty="0" smtClean="0"/>
              <a:t>В 1417-22 китайский флотоводец </a:t>
            </a:r>
            <a:r>
              <a:rPr lang="ru-RU" dirty="0" err="1" smtClean="0"/>
              <a:t>Чжэн</a:t>
            </a:r>
            <a:r>
              <a:rPr lang="ru-RU" dirty="0" smtClean="0"/>
              <a:t> </a:t>
            </a:r>
            <a:r>
              <a:rPr lang="ru-RU" dirty="0" err="1" smtClean="0"/>
              <a:t>Хэ</a:t>
            </a:r>
            <a:r>
              <a:rPr lang="ru-RU" dirty="0" smtClean="0"/>
              <a:t> в одном из своих многочисленных походов, пройдя Красным морем, обогнул полуостров Сомали и, двигаясь вдоль восточного побережья, достиг острова Занзибар. В 15-16 вв. изучение Африки было связано с поисками португальцами морского пути в Индию. В 1441 Н. </a:t>
            </a:r>
            <a:r>
              <a:rPr lang="ru-RU" dirty="0" err="1" smtClean="0"/>
              <a:t>Триштан</a:t>
            </a:r>
            <a:r>
              <a:rPr lang="ru-RU" dirty="0" smtClean="0"/>
              <a:t> достиг мыса Кап-Блан. Д. </a:t>
            </a:r>
            <a:r>
              <a:rPr lang="ru-RU" dirty="0" err="1" smtClean="0"/>
              <a:t>Диаш</a:t>
            </a:r>
            <a:r>
              <a:rPr lang="ru-RU" dirty="0" smtClean="0"/>
              <a:t> в 1445-46 гг. обогнул крайнюю западную точку Африки, которую назвал Зеленым мысом. В 1471 Фернандо По открыл остров, названный его именем. В 1488 Б. </a:t>
            </a:r>
            <a:r>
              <a:rPr lang="ru-RU" dirty="0" err="1" smtClean="0"/>
              <a:t>Диаш</a:t>
            </a:r>
            <a:r>
              <a:rPr lang="ru-RU" dirty="0" smtClean="0"/>
              <a:t> открыл крайнюю южную точку Африки, назвав ее мысом Бурь (впоследствии переименован в мыс Доброй Надежды); в 1500 неподалеку от этого мыса во время бури Б. </a:t>
            </a:r>
            <a:r>
              <a:rPr lang="ru-RU" dirty="0" err="1" smtClean="0"/>
              <a:t>Диаш</a:t>
            </a:r>
            <a:r>
              <a:rPr lang="ru-RU" dirty="0" smtClean="0"/>
              <a:t> погиб. На основании отчетов Б. </a:t>
            </a:r>
            <a:r>
              <a:rPr lang="ru-RU" dirty="0" err="1" smtClean="0"/>
              <a:t>Диаша</a:t>
            </a:r>
            <a:r>
              <a:rPr lang="ru-RU" dirty="0" smtClean="0"/>
              <a:t> маршрут в Индию разработал португальский мореплаватель </a:t>
            </a:r>
            <a:r>
              <a:rPr lang="ru-RU" dirty="0" err="1" smtClean="0"/>
              <a:t>Васко</a:t>
            </a:r>
            <a:r>
              <a:rPr lang="ru-RU" dirty="0" smtClean="0"/>
              <a:t> да Гама. В 1497-98 он, направляясь в Индию из Лиссабона, обогнул мыс Доброй Надежды и прошел вдоль восточного побережья до 3° 20' ю. ш. (город </a:t>
            </a:r>
            <a:r>
              <a:rPr lang="ru-RU" dirty="0" err="1" smtClean="0"/>
              <a:t>Малинди</a:t>
            </a:r>
            <a:r>
              <a:rPr lang="ru-RU" dirty="0" smtClean="0"/>
              <a:t>). В 1487-92 П. </a:t>
            </a:r>
            <a:r>
              <a:rPr lang="ru-RU" dirty="0" err="1" smtClean="0"/>
              <a:t>Ковильян</a:t>
            </a:r>
            <a:r>
              <a:rPr lang="ru-RU" dirty="0" smtClean="0"/>
              <a:t> совершил путешествие из Лиссабона через Средиземное море до устья Нила, а далее прошел вдоль юго-западного побережья Красного моря до г. </a:t>
            </a:r>
            <a:r>
              <a:rPr lang="ru-RU" dirty="0" err="1" smtClean="0"/>
              <a:t>Суакин</a:t>
            </a:r>
            <a:r>
              <a:rPr lang="ru-RU" dirty="0" smtClean="0"/>
              <a:t>. К концу 16 в. были установлены контуры континента. В 17 в. во внутренних районах Африки, к югу от экватора, португальскими путешественниками были открыты озера </a:t>
            </a:r>
            <a:r>
              <a:rPr lang="ru-RU" dirty="0" err="1" smtClean="0"/>
              <a:t>Тана</a:t>
            </a:r>
            <a:r>
              <a:rPr lang="ru-RU" dirty="0" smtClean="0"/>
              <a:t> (1613) и Ньяса (1616), исследованы истоки Голубого Нила и нижнее течение реки Конго. На западе континента французская экспедиция А. </a:t>
            </a:r>
            <a:r>
              <a:rPr lang="ru-RU" dirty="0" err="1" smtClean="0"/>
              <a:t>Брю</a:t>
            </a:r>
            <a:r>
              <a:rPr lang="ru-RU" dirty="0" smtClean="0"/>
              <a:t> в 17 в. исследовала реку Сенегал, английская — реку Гамбия.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063263"/>
            <a:ext cx="4680519" cy="281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59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Четвертый этап — экспедиции 18-20 вв.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С конца 18 в. стремление овладеть новыми богатыми источниками природных ресурсов стимулировало изучение Африки английскими, французскими и немецкими путешественниками. Экспедиции сосредотачиваются во внутренних областях континента. Англичане создают специальную «Ассоциацию для содействия открытия внутренних частей Африки», которая организовала ряд важных экспедиций. М. Парк в 1795-97 и 1805-06 изучал верховья реки Нигер, У. </a:t>
            </a:r>
            <a:r>
              <a:rPr lang="ru-RU" dirty="0" err="1" smtClean="0"/>
              <a:t>Аудни</a:t>
            </a:r>
            <a:r>
              <a:rPr lang="ru-RU" dirty="0" smtClean="0"/>
              <a:t>, Д. Денем и Х. </a:t>
            </a:r>
            <a:r>
              <a:rPr lang="ru-RU" dirty="0" err="1" smtClean="0"/>
              <a:t>Клаппертон</a:t>
            </a:r>
            <a:r>
              <a:rPr lang="ru-RU" dirty="0" smtClean="0"/>
              <a:t> в 1822-23 пересекли Сахару с севера на юг (от города Триполи до озера Чад) и доказали, что река Нигер не берет свое начало из этого озера. Переход через Сахару в 1827-28 совершил французский путешественник Р. </a:t>
            </a:r>
            <a:r>
              <a:rPr lang="ru-RU" dirty="0" err="1" smtClean="0"/>
              <a:t>Кайе</a:t>
            </a:r>
            <a:r>
              <a:rPr lang="ru-RU" dirty="0" smtClean="0"/>
              <a:t>. В 1830 английская экспедиция изучила низовья и устье реки Нигер (Р. Лендер и Д. Лендер).</a:t>
            </a:r>
          </a:p>
          <a:p>
            <a:endParaRPr lang="ru-RU" dirty="0" smtClean="0"/>
          </a:p>
          <a:p>
            <a:r>
              <a:rPr lang="ru-RU" dirty="0" smtClean="0"/>
              <a:t> В конце 18 — первой половине 19 в. начинается изучение Южной Африки, первым исследователем которой был английский путешественник Дж. </a:t>
            </a:r>
            <a:r>
              <a:rPr lang="ru-RU" dirty="0" err="1" smtClean="0"/>
              <a:t>Барроу</a:t>
            </a:r>
            <a:r>
              <a:rPr lang="ru-RU" dirty="0" smtClean="0"/>
              <a:t>. В 1835 Э. Смит обследовал реку Лимпопо, в 1868 С. </a:t>
            </a:r>
            <a:r>
              <a:rPr lang="ru-RU" dirty="0" err="1" smtClean="0"/>
              <a:t>Эрнскайн</a:t>
            </a:r>
            <a:r>
              <a:rPr lang="ru-RU" dirty="0" smtClean="0"/>
              <a:t> прошел по ее притоку </a:t>
            </a:r>
            <a:r>
              <a:rPr lang="ru-RU" dirty="0" err="1" smtClean="0"/>
              <a:t>Олифантс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 Географическое и геологическое изучение бассейна Голубого Нила проводила в 1847-48 русская экспедиция Е. П. Ковалевского, первого из русских путешественников, описавших Абиссинию. В середине 19 в. в бассейне Белого Нила работали французские (А. </a:t>
            </a:r>
            <a:r>
              <a:rPr lang="ru-RU" dirty="0" err="1" smtClean="0"/>
              <a:t>Ленан</a:t>
            </a:r>
            <a:r>
              <a:rPr lang="ru-RU" dirty="0" smtClean="0"/>
              <a:t> де </a:t>
            </a:r>
            <a:r>
              <a:rPr lang="ru-RU" dirty="0" err="1" smtClean="0"/>
              <a:t>Бельфона</a:t>
            </a:r>
            <a:r>
              <a:rPr lang="ru-RU" dirty="0" smtClean="0"/>
              <a:t> и </a:t>
            </a:r>
            <a:r>
              <a:rPr lang="ru-RU" dirty="0" err="1" smtClean="0"/>
              <a:t>Д'Арно</a:t>
            </a:r>
            <a:r>
              <a:rPr lang="ru-RU" dirty="0" smtClean="0"/>
              <a:t>) и немецкая экспедиции (Ф. Верне). Высшую точку материка вулкан Килиманджаро открыли в 1848-49 немецкие миссионеры И. </a:t>
            </a:r>
            <a:r>
              <a:rPr lang="ru-RU" dirty="0" err="1" smtClean="0"/>
              <a:t>Крапф</a:t>
            </a:r>
            <a:r>
              <a:rPr lang="ru-RU" dirty="0" smtClean="0"/>
              <a:t> и </a:t>
            </a:r>
            <a:r>
              <a:rPr lang="ru-RU" dirty="0" err="1" smtClean="0"/>
              <a:t>И</a:t>
            </a:r>
            <a:r>
              <a:rPr lang="ru-RU" dirty="0" smtClean="0"/>
              <a:t>. </a:t>
            </a:r>
            <a:r>
              <a:rPr lang="ru-RU" dirty="0" err="1" smtClean="0"/>
              <a:t>Ребман</a:t>
            </a:r>
            <a:r>
              <a:rPr lang="ru-RU" dirty="0" smtClean="0"/>
              <a:t>. Английская экспедиция Дж. </a:t>
            </a:r>
            <a:r>
              <a:rPr lang="ru-RU" dirty="0" err="1" smtClean="0"/>
              <a:t>Спика</a:t>
            </a:r>
            <a:r>
              <a:rPr lang="ru-RU" dirty="0" smtClean="0"/>
              <a:t> и Р. Ф. </a:t>
            </a:r>
            <a:r>
              <a:rPr lang="ru-RU" dirty="0" err="1" smtClean="0"/>
              <a:t>Бертона</a:t>
            </a:r>
            <a:r>
              <a:rPr lang="ru-RU" dirty="0" smtClean="0"/>
              <a:t> в 1856-59 обнаружила озеро Танганьика. В 1858 озеро Виктория открыл Дж. </a:t>
            </a:r>
            <a:r>
              <a:rPr lang="ru-RU" dirty="0" err="1" smtClean="0"/>
              <a:t>Спик</a:t>
            </a:r>
            <a:r>
              <a:rPr lang="ru-RU" dirty="0" smtClean="0"/>
              <a:t>, позднее (1860-63) установивший совместно с Дж. Грантом, что из этого озера берет начало река Нил.</a:t>
            </a:r>
          </a:p>
          <a:p>
            <a:endParaRPr lang="ru-RU" dirty="0" smtClean="0"/>
          </a:p>
          <a:p>
            <a:r>
              <a:rPr lang="ru-RU" dirty="0" smtClean="0"/>
              <a:t> Большой вклад в исследование Африки внес шотландский путешественник Д. Ливингстон, в 1849 открывший озеро </a:t>
            </a:r>
            <a:r>
              <a:rPr lang="ru-RU" dirty="0" err="1" smtClean="0"/>
              <a:t>Нгами</a:t>
            </a:r>
            <a:r>
              <a:rPr lang="ru-RU" dirty="0" smtClean="0"/>
              <a:t>, первым из европейцев пересекший Южную Африку с запада на восток (1853-56), попутно обследовав значительную часть бассейна реки Замбези и открыв крупнейший в мире водопад Виктория (1855). В 1867-71 он изучил южные и западные берега озера Танганьика, открыл озеро </a:t>
            </a:r>
            <a:r>
              <a:rPr lang="ru-RU" dirty="0" err="1" smtClean="0"/>
              <a:t>Бангвеулу</a:t>
            </a:r>
            <a:r>
              <a:rPr lang="ru-RU" dirty="0" smtClean="0"/>
              <a:t>. В Европе экспедицию Ливингстона считали пропавшей и на его поиски отправился журналист Г. М. Стэнли, встретившийся с Ливингстоном в 1871 на озере Танганьика. Далее они вместе обследовали северную часть этого озера и выяснили, что оно не связано с Нилом. Еще одну экспедицию на поиски Ливингстона в 1873 возглавил английский моряк и путешественник В. Л. Камерон. Однако его помощь запоздала, т. к. к тому времени Ливингстон умер от лихорадки. Камерон продолжил путешествие и 1874 достиг озера Танганьика и открыл его сток — реку </a:t>
            </a:r>
            <a:r>
              <a:rPr lang="ru-RU" dirty="0" err="1" smtClean="0"/>
              <a:t>Лукуга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088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Четвертый этап — экспедиции 18-20 вв. (продолжение)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Исследования Сахары провели немецкие путешественники Г. </a:t>
            </a:r>
            <a:r>
              <a:rPr lang="ru-RU" dirty="0" err="1" smtClean="0"/>
              <a:t>Рольфс</a:t>
            </a:r>
            <a:r>
              <a:rPr lang="ru-RU" dirty="0" smtClean="0"/>
              <a:t>, в 1865-67 первым из европейцев пересекший Африку от берегов Средиземного моря (город Триполи) до Гвинейского залива (город Лагос), и Г. </a:t>
            </a:r>
            <a:r>
              <a:rPr lang="ru-RU" dirty="0" err="1" smtClean="0"/>
              <a:t>Нахтигаль</a:t>
            </a:r>
            <a:r>
              <a:rPr lang="ru-RU" dirty="0" smtClean="0"/>
              <a:t>, осуществивший в 1869-74 поход в район озера Чад. Он первым из европейцев достиг нагорья </a:t>
            </a:r>
            <a:r>
              <a:rPr lang="ru-RU" dirty="0" err="1" smtClean="0"/>
              <a:t>Вадаи</a:t>
            </a:r>
            <a:r>
              <a:rPr lang="ru-RU" dirty="0" smtClean="0"/>
              <a:t> и собрал обширный материал о природе и населении внутренних районов Центральной Африки. Позднее он опубликовал трехтомный труд «Сахара и Судан» (1879-89). Русский биолог, врач и путешественник А. В. Елисеев в 1881, будучи еще студентом, отправился в Египет, проехал вверх по Нилу до </a:t>
            </a:r>
            <a:r>
              <a:rPr lang="ru-RU" dirty="0" err="1" smtClean="0"/>
              <a:t>Сиута</a:t>
            </a:r>
            <a:r>
              <a:rPr lang="ru-RU" dirty="0" smtClean="0"/>
              <a:t>, а затем два месяца странствовал по Аравии. Три года спустя он вновь посетил Африку, из города Триполи он переехал в Алжир, прошел по Сахаре, побывал в Марокко; его перу принадлежит много географических сочинений, в т. ч. и об Африке. Русский путешественник В. В. Юнкер в 1876-78 совершил большое путешествие по Центральной Африке, во время которого провел географические и этнографические наблюдения, уточнил гидрографию истоков реки Белый Нил. В следующей экспедиции в 1879-86 он исследовал водораздел рек Нил и Конго; результаты своих наблюдений обобщил в книге «Путешествия по Африке (1877-78 и 1879-86)» (1949). В 1896-1900 трижды побывал в Эфиопии русский путешественник А. К. Булатович, провел съемку слабоизученных юго-западных и западных областей страны, первым из европейцев пересек горную область </a:t>
            </a:r>
            <a:r>
              <a:rPr lang="ru-RU" dirty="0" err="1" smtClean="0"/>
              <a:t>Каффа</a:t>
            </a:r>
            <a:r>
              <a:rPr lang="ru-RU" dirty="0" smtClean="0"/>
              <a:t>. Территорию современной Анголы и Мозамбика изучали португальцы А. А. Серпа Пинту (1877-79), который открыл истоки рек </a:t>
            </a:r>
            <a:r>
              <a:rPr lang="ru-RU" dirty="0" err="1" smtClean="0"/>
              <a:t>Кунене</a:t>
            </a:r>
            <a:r>
              <a:rPr lang="ru-RU" dirty="0" smtClean="0"/>
              <a:t> и Кубанго, Э. </a:t>
            </a:r>
            <a:r>
              <a:rPr lang="ru-RU" dirty="0" err="1" smtClean="0"/>
              <a:t>Бриту</a:t>
            </a:r>
            <a:r>
              <a:rPr lang="ru-RU" dirty="0" smtClean="0"/>
              <a:t> </a:t>
            </a:r>
            <a:r>
              <a:rPr lang="ru-RU" dirty="0" err="1" smtClean="0"/>
              <a:t>Капелу</a:t>
            </a:r>
            <a:r>
              <a:rPr lang="ru-RU" dirty="0" smtClean="0"/>
              <a:t> и Р. </a:t>
            </a:r>
            <a:r>
              <a:rPr lang="ru-RU" dirty="0" err="1" smtClean="0"/>
              <a:t>Ивенш</a:t>
            </a:r>
            <a:r>
              <a:rPr lang="ru-RU" dirty="0" smtClean="0"/>
              <a:t> (1877-79), пересекшие континент с запада на восток.</a:t>
            </a:r>
          </a:p>
          <a:p>
            <a:endParaRPr lang="ru-RU" dirty="0" smtClean="0"/>
          </a:p>
          <a:p>
            <a:r>
              <a:rPr lang="ru-RU" dirty="0" smtClean="0"/>
              <a:t> В результате географических исследований к концу 19 в. были изучены четыре великие африканские реки: Нил, Нигер, Конго и Замбези. В начале 20 в. выявлены огромные природные ресурсы африканского континента.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501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1408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Начальный этап (2-е тыс. до н.э.—до 6 в.)</vt:lpstr>
      <vt:lpstr>Второй этап—арабские походы (7-14 вв.)</vt:lpstr>
      <vt:lpstr>Третий этап — путешествия 15-17 вв.</vt:lpstr>
      <vt:lpstr>Четвертый этап — экспедиции 18-20 вв.</vt:lpstr>
      <vt:lpstr>Четвертый этап — экспедиции 18-20 вв. (продолжение)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</dc:creator>
  <cp:lastModifiedBy>Alex</cp:lastModifiedBy>
  <cp:revision>9</cp:revision>
  <dcterms:created xsi:type="dcterms:W3CDTF">2012-11-10T18:18:28Z</dcterms:created>
  <dcterms:modified xsi:type="dcterms:W3CDTF">2012-11-11T21:59:24Z</dcterms:modified>
</cp:coreProperties>
</file>