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1" r:id="rId4"/>
    <p:sldId id="282" r:id="rId5"/>
    <p:sldId id="283" r:id="rId6"/>
    <p:sldId id="284" r:id="rId7"/>
    <p:sldId id="286" r:id="rId8"/>
    <p:sldId id="265" r:id="rId9"/>
    <p:sldId id="287" r:id="rId10"/>
    <p:sldId id="288" r:id="rId11"/>
    <p:sldId id="260" r:id="rId12"/>
    <p:sldId id="261" r:id="rId13"/>
    <p:sldId id="266" r:id="rId14"/>
    <p:sldId id="276" r:id="rId15"/>
    <p:sldId id="27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>
        <p:scale>
          <a:sx n="72" d="100"/>
          <a:sy n="72" d="100"/>
        </p:scale>
        <p:origin x="-117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94143-7428-49D9-9845-8F9BCD1D44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E358D-74F2-4C3F-BEA7-731F929FC2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6745F-42F9-4621-8B0E-73A401D7E5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A34DE-C19A-412D-924F-6E3A24EB9C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E55ED-D23B-4905-B6D0-DF0F6417AF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D90A3-2F58-47E1-84DD-151E32F96F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98B82-3B1E-4E63-8EA2-6A8D9D89CF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4AA09-87F1-4A4D-96D9-D1CF61D4E4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CC2D5-DDF2-4B8F-B706-C24779EDA1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82FF0-0D8B-4FA3-9B48-B39162B8CE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CF915-110F-4979-89BC-4BE8DDA071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66FF"/>
            </a:gs>
            <a:gs pos="100000">
              <a:srgbClr val="2F2F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1B5E636-E029-43D5-B09D-07040E10AC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_____Microsoft_Excel_97-2003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00250"/>
            <a:ext cx="7772400" cy="1470025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FF00"/>
                </a:solidFill>
              </a:rPr>
              <a:t>ПРОБЛЕМА СВІТОВОГО ОКЕАНУ</a:t>
            </a:r>
            <a:r>
              <a:rPr lang="ru-RU" sz="6600" b="1" smtClean="0">
                <a:solidFill>
                  <a:srgbClr val="FFFF00"/>
                </a:solidFill>
              </a:rPr>
              <a:t/>
            </a:r>
            <a:br>
              <a:rPr lang="ru-RU" sz="6600" b="1" smtClean="0">
                <a:solidFill>
                  <a:srgbClr val="FFFF00"/>
                </a:solidFill>
              </a:rPr>
            </a:br>
            <a:r>
              <a:rPr lang="ru-RU" sz="6600" b="1" smtClean="0">
                <a:solidFill>
                  <a:srgbClr val="FFFF00"/>
                </a:solidFill>
              </a:rPr>
              <a:t>(</a:t>
            </a:r>
            <a:r>
              <a:rPr lang="ru-RU" sz="4000" b="1" smtClean="0">
                <a:solidFill>
                  <a:srgbClr val="FFFF00"/>
                </a:solidFill>
              </a:rPr>
              <a:t>РОЗСЕЛЕНСЬКИЙ АСПЕКТ</a:t>
            </a:r>
            <a:r>
              <a:rPr lang="ru-RU" sz="6600" b="1" smtClean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50" y="4643438"/>
            <a:ext cx="6400800" cy="1752600"/>
          </a:xfrm>
        </p:spPr>
        <p:txBody>
          <a:bodyPr/>
          <a:lstStyle/>
          <a:p>
            <a:pPr algn="r" eaLnBrk="1" hangingPunct="1"/>
            <a:r>
              <a:rPr lang="uk-UA" sz="2000" smtClean="0">
                <a:solidFill>
                  <a:schemeClr val="bg1"/>
                </a:solidFill>
              </a:rPr>
              <a:t>Викона</a:t>
            </a:r>
            <a:r>
              <a:rPr lang="uk-UA" sz="2000" dirty="0">
                <a:solidFill>
                  <a:schemeClr val="bg1"/>
                </a:solidFill>
              </a:rPr>
              <a:t>в</a:t>
            </a:r>
            <a:r>
              <a:rPr lang="uk-UA" sz="2000" smtClean="0">
                <a:solidFill>
                  <a:schemeClr val="bg1"/>
                </a:solidFill>
              </a:rPr>
              <a:t>:</a:t>
            </a:r>
            <a:endParaRPr lang="uk-UA" sz="2000" dirty="0" smtClean="0">
              <a:solidFill>
                <a:schemeClr val="bg1"/>
              </a:solidFill>
            </a:endParaRPr>
          </a:p>
          <a:p>
            <a:pPr algn="r" eaLnBrk="1" hangingPunct="1"/>
            <a:r>
              <a:rPr lang="uk-UA" sz="2000" dirty="0" smtClean="0">
                <a:solidFill>
                  <a:schemeClr val="bg1"/>
                </a:solidFill>
              </a:rPr>
              <a:t>учень 10 </a:t>
            </a:r>
            <a:r>
              <a:rPr lang="uk-UA" sz="2000" dirty="0" smtClean="0">
                <a:solidFill>
                  <a:schemeClr val="bg1"/>
                </a:solidFill>
              </a:rPr>
              <a:t>класу</a:t>
            </a:r>
          </a:p>
          <a:p>
            <a:pPr algn="r" eaLnBrk="1" hangingPunct="1"/>
            <a:r>
              <a:rPr lang="uk-UA" sz="2000" dirty="0" err="1" smtClean="0">
                <a:solidFill>
                  <a:schemeClr val="bg1"/>
                </a:solidFill>
              </a:rPr>
              <a:t>Кійко</a:t>
            </a:r>
            <a:r>
              <a:rPr lang="uk-UA" sz="2000" dirty="0" smtClean="0">
                <a:solidFill>
                  <a:schemeClr val="bg1"/>
                </a:solidFill>
              </a:rPr>
              <a:t> Едуард</a:t>
            </a:r>
            <a:endParaRPr lang="uk-UA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aroeislan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2462" y="2928934"/>
            <a:ext cx="4811042" cy="377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5" descr="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495369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cover dir="r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54555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38"/>
            <a:ext cx="9144000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10"/>
          <p:cNvSpPr txBox="1">
            <a:spLocks noChangeArrowheads="1"/>
          </p:cNvSpPr>
          <p:nvPr/>
        </p:nvSpPr>
        <p:spPr bwMode="auto">
          <a:xfrm>
            <a:off x="1816100" y="1289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3286125" y="285750"/>
            <a:ext cx="2055813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4400" b="1" dirty="0">
                <a:solidFill>
                  <a:srgbClr val="FFFF00"/>
                </a:solidFill>
                <a:latin typeface="+mj-lt"/>
              </a:rPr>
              <a:t>ПЛЯЖ</a:t>
            </a:r>
            <a:endParaRPr lang="ru-RU" sz="4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5" y="5929313"/>
            <a:ext cx="58912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rgbClr val="FFFF00"/>
                </a:solidFill>
                <a:latin typeface="+mn-lt"/>
              </a:rPr>
              <a:t>Типовий пейзаж для узбережжя</a:t>
            </a:r>
            <a:endParaRPr lang="ru-RU" sz="2800" b="1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ransition>
    <p:cover dir="r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display-108952512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4537075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8435" name="Picture 9" descr="18_4_18743364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173062"/>
            <a:ext cx="4500594" cy="348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8436" name="Picture 10" descr="display-36017274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3132" y="142852"/>
            <a:ext cx="515164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8437" name="Text Box 11"/>
          <p:cNvSpPr txBox="1">
            <a:spLocks noChangeArrowheads="1"/>
          </p:cNvSpPr>
          <p:nvPr/>
        </p:nvSpPr>
        <p:spPr bwMode="auto">
          <a:xfrm>
            <a:off x="5559425" y="247650"/>
            <a:ext cx="2684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FF00"/>
                </a:solidFill>
                <a:latin typeface="+mj-lt"/>
              </a:rPr>
              <a:t>ПЛЯЖІ</a:t>
            </a:r>
          </a:p>
        </p:txBody>
      </p:sp>
      <p:pic>
        <p:nvPicPr>
          <p:cNvPr id="6" name="Picture 4" descr="48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3286124"/>
            <a:ext cx="5103590" cy="339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cover dir="r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 descr="1307937222_215632460_1----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37433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9460" name="Picture 5" descr="more_vie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4032250"/>
            <a:ext cx="37084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9461" name="Picture 6" descr="Кокосові пальми на узбережжі острова Тонґ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2000240"/>
            <a:ext cx="360045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559425" y="247650"/>
            <a:ext cx="2684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FF00"/>
                </a:solidFill>
                <a:latin typeface="+mj-lt"/>
              </a:rPr>
              <a:t>ПЛЯЖІ</a:t>
            </a:r>
          </a:p>
        </p:txBody>
      </p:sp>
    </p:spTree>
  </p:cSld>
  <p:clrMapOvr>
    <a:masterClrMapping/>
  </p:clrMapOvr>
  <p:transition>
    <p:cover dir="r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solidFill>
                  <a:srgbClr val="FFFF00"/>
                </a:solidFill>
              </a:rPr>
              <a:t>НАСЛІДКИ</a:t>
            </a:r>
          </a:p>
        </p:txBody>
      </p:sp>
      <p:pic>
        <p:nvPicPr>
          <p:cNvPr id="6" name="Picture 3" descr="E:\ltlr02ge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736"/>
            <a:ext cx="4786346" cy="358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Picture 3" descr="E:\1327438204_5-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680" y="1428736"/>
            <a:ext cx="428961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2" descr="E:\250px-RipePlant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000504"/>
            <a:ext cx="31750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Picture 4" descr="E:\20080608035321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149478"/>
            <a:ext cx="4262440" cy="248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357158" y="1357298"/>
            <a:ext cx="3834063" cy="461665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dirty="0">
                <a:solidFill>
                  <a:srgbClr val="FF0000"/>
                </a:solidFill>
                <a:latin typeface="+mn-lt"/>
              </a:rPr>
              <a:t>МАСОВИЙ ВИЛОВ РИБИ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6" y="1357298"/>
            <a:ext cx="3919214" cy="46166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dirty="0">
                <a:solidFill>
                  <a:srgbClr val="FF0000"/>
                </a:solidFill>
                <a:latin typeface="+mn-lt"/>
              </a:rPr>
              <a:t>ЕКОЛОГІЧНІ ПРОБЛЕМИ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6215082"/>
            <a:ext cx="4318618" cy="46166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dirty="0">
                <a:solidFill>
                  <a:srgbClr val="FF0000"/>
                </a:solidFill>
                <a:latin typeface="+mn-lt"/>
              </a:rPr>
              <a:t>ПРОДОВОЛЬЧА ПРОБЛЕМА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3570" y="6215082"/>
            <a:ext cx="2946319" cy="46166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dirty="0">
                <a:solidFill>
                  <a:srgbClr val="FF0000"/>
                </a:solidFill>
                <a:latin typeface="+mn-lt"/>
              </a:rPr>
              <a:t>ПЕРЕНАСЕЛЕННЯ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>
    <p:cover dir="r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sz="3600" smtClean="0"/>
              <a:t>Інформація взята з Інтернету</a:t>
            </a:r>
          </a:p>
          <a:p>
            <a:r>
              <a:rPr lang="uk-UA" sz="2800" smtClean="0"/>
              <a:t>http://www.google.com.ua/url?sa=t&amp;rct=j&amp;</a:t>
            </a:r>
          </a:p>
          <a:p>
            <a:r>
              <a:rPr lang="uk-UA" sz="2800" smtClean="0"/>
              <a:t>http://travel.tochka.net/ua/cities/276_Rio%20de%20Janeiro</a:t>
            </a:r>
          </a:p>
          <a:p>
            <a:r>
              <a:rPr lang="en-US" sz="2800" smtClean="0"/>
              <a:t>http://www.google.com.ua/search?sclient=psy-ab&amp;hl=ru&amp;site=&amp;source=hp&amp;q=%D0%BE%D1%81%D1%82%D1%80%D0%BE%D0%B2%D0%B0&amp;btnG=%D0%9F%D0%BE%D0%B8%D1%81%D0%B</a:t>
            </a:r>
            <a:endParaRPr lang="uk-UA" sz="2800" smtClean="0"/>
          </a:p>
        </p:txBody>
      </p:sp>
    </p:spTree>
  </p:cSld>
  <p:clrMapOvr>
    <a:masterClrMapping/>
  </p:clrMapOvr>
  <p:transition>
    <p:cover dir="r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500063"/>
            <a:ext cx="8229600" cy="4525962"/>
          </a:xfrm>
        </p:spPr>
        <p:txBody>
          <a:bodyPr/>
          <a:lstStyle/>
          <a:p>
            <a:pPr eaLnBrk="1" hangingPunct="1"/>
            <a:r>
              <a:rPr lang="uk-UA" smtClean="0">
                <a:solidFill>
                  <a:srgbClr val="FFFF00"/>
                </a:solidFill>
              </a:rPr>
              <a:t>Розселенський аспект – це складний соціально-економічний процес розподілу і перерозподілу населення на території. </a:t>
            </a:r>
            <a:endParaRPr lang="ru-RU" smtClean="0">
              <a:solidFill>
                <a:srgbClr val="FFFF00"/>
              </a:solidFill>
            </a:endParaRPr>
          </a:p>
        </p:txBody>
      </p:sp>
      <p:pic>
        <p:nvPicPr>
          <p:cNvPr id="4099" name="Picture 4" descr="300px-Yao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644900"/>
            <a:ext cx="38100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C:\Documents and Settings\User\Рабочий стол\186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2143125"/>
            <a:ext cx="31432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solidFill>
                  <a:srgbClr val="FFFF00"/>
                </a:solidFill>
              </a:rPr>
              <a:t>НАСЕЛЕННЯ СВІТОВОГО ОКЕАНУ</a:t>
            </a:r>
            <a:endParaRPr lang="ru-RU" b="1" smtClean="0">
              <a:solidFill>
                <a:srgbClr val="FFFF00"/>
              </a:solidFill>
            </a:endParaRPr>
          </a:p>
        </p:txBody>
      </p:sp>
      <p:graphicFrame>
        <p:nvGraphicFramePr>
          <p:cNvPr id="1026" name="Диаграмма 2"/>
          <p:cNvGraphicFramePr>
            <a:graphicFrameLocks/>
          </p:cNvGraphicFramePr>
          <p:nvPr/>
        </p:nvGraphicFramePr>
        <p:xfrm>
          <a:off x="998538" y="1660525"/>
          <a:ext cx="7077075" cy="488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4" imgW="7077148" imgH="4914731" progId="Excel.Sheet.8">
                  <p:embed/>
                </p:oleObj>
              </mc:Choice>
              <mc:Fallback>
                <p:oleObj name="Worksheet" r:id="rId4" imgW="7077148" imgH="4914731" progId="Excel.Shee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1660525"/>
                        <a:ext cx="7077075" cy="488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 dir="ru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OleChart spid="10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solidFill>
                  <a:srgbClr val="FFFF00"/>
                </a:solidFill>
              </a:rPr>
              <a:t>ТУРИСТИ </a:t>
            </a:r>
            <a:endParaRPr lang="ru-RU" b="1" smtClean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500174"/>
            <a:ext cx="4987006" cy="954107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rgbClr val="FFFF00"/>
                </a:solidFill>
                <a:latin typeface="+mn-lt"/>
              </a:rPr>
              <a:t>Щорічно –</a:t>
            </a:r>
          </a:p>
          <a:p>
            <a:pPr>
              <a:defRPr/>
            </a:pPr>
            <a:r>
              <a:rPr lang="uk-UA" sz="2800" b="1" dirty="0">
                <a:solidFill>
                  <a:srgbClr val="FFFF00"/>
                </a:solidFill>
                <a:latin typeface="+mn-lt"/>
              </a:rPr>
              <a:t>до 200 млн. відпочиваючих</a:t>
            </a:r>
            <a:endParaRPr lang="ru-RU" sz="28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126" name="Picture 3" descr="C:\Documents and Settings\User\Рабочий стол\20400727174e1d6bf2d8c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429000"/>
            <a:ext cx="47625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C:\Documents and Settings\User\Рабочий стол\9a615bc5cd4b19bc5c32e71b6f6809695eb211501858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4357688"/>
            <a:ext cx="299085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5" descr="C:\Documents and Settings\User\Рабочий стол\bolgariya_1000x785_850x66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1214438"/>
            <a:ext cx="3643313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solidFill>
                  <a:srgbClr val="FFFF00"/>
                </a:solidFill>
              </a:rPr>
              <a:t>УРБАНІЗАЦІЯ НА УЗБЕРЕЖЖІ</a:t>
            </a:r>
            <a:endParaRPr lang="ru-RU" b="1" smtClean="0">
              <a:solidFill>
                <a:srgbClr val="FFFF00"/>
              </a:solidFill>
            </a:endParaRPr>
          </a:p>
        </p:txBody>
      </p:sp>
      <p:pic>
        <p:nvPicPr>
          <p:cNvPr id="6147" name="Picture 5" descr="O-23 Waikiki Dusk Web-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785938"/>
            <a:ext cx="7127875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 descr="C:\Documents and Settings\User\Рабочий стол\melbourne-skylin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4357688"/>
            <a:ext cx="4151312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solidFill>
                  <a:srgbClr val="FFFF00"/>
                </a:solidFill>
              </a:rPr>
              <a:t>УТВОРЕННЯ ЗГУСТКІВ НАСЕЛЕННЯ</a:t>
            </a:r>
            <a:endParaRPr lang="ru-RU" b="1" smtClean="0">
              <a:solidFill>
                <a:srgbClr val="FFFF00"/>
              </a:solidFill>
            </a:endParaRPr>
          </a:p>
        </p:txBody>
      </p:sp>
      <p:pic>
        <p:nvPicPr>
          <p:cNvPr id="7171" name="Picture 4" descr="C:\Documents and Settings\User\Рабочий стол\Untitled.FR10_files\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1571625"/>
            <a:ext cx="7343775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cover dir="r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solidFill>
                  <a:srgbClr val="FFFF00"/>
                </a:solidFill>
              </a:rPr>
              <a:t>УТВОРЕННЯ ЗГУСТКІВ НАСЕЛЕННЯ</a:t>
            </a:r>
            <a:endParaRPr lang="ru-RU" b="1" smtClean="0">
              <a:solidFill>
                <a:srgbClr val="FFFF00"/>
              </a:solidFill>
            </a:endParaRPr>
          </a:p>
        </p:txBody>
      </p:sp>
      <p:pic>
        <p:nvPicPr>
          <p:cNvPr id="8195" name="Picture 4" descr="C:\Documents and Settings\User\Рабочий стол\Untitled.FR10_files\Без имени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000375"/>
            <a:ext cx="4314825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196" name="Picture 8" descr="C:\Documents and Settings\User\Рабочий стол\Untitled.FR10_files\Без имени-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2000240"/>
            <a:ext cx="41656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cover dir="r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 descr="1202315285_amalfi-coast-campania-ital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2436" y="214290"/>
            <a:ext cx="466728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2292" name="Picture 7" descr="24473760_kot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4500594" cy="372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Picture 4" descr="острів має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71876"/>
            <a:ext cx="4508675" cy="300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5" descr="125380479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2011" y="3429000"/>
            <a:ext cx="4859263" cy="324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cover dir="r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solidFill>
                  <a:srgbClr val="FFFF00"/>
                </a:solidFill>
              </a:rPr>
              <a:t>УТВОРЕННЯ ДЕМОГРАФІЧНОЇ ПУСТЕЛІ</a:t>
            </a:r>
            <a:endParaRPr lang="ru-RU" b="1" smtClean="0">
              <a:solidFill>
                <a:srgbClr val="FFFF00"/>
              </a:solidFill>
            </a:endParaRPr>
          </a:p>
        </p:txBody>
      </p:sp>
      <p:pic>
        <p:nvPicPr>
          <p:cNvPr id="10243" name="Picture 2" descr="C:\Documents and Settings\User\Рабочий стол\Untitled.FR10_files\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714500"/>
            <a:ext cx="37211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44" name="Picture 4" descr="C:\Documents and Settings\User\Рабочий стол\Untitled.FR10_files\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714500"/>
            <a:ext cx="4356100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cover dir="r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83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Оформление по умолчанию</vt:lpstr>
      <vt:lpstr>Worksheet</vt:lpstr>
      <vt:lpstr>ПРОБЛЕМА СВІТОВОГО ОКЕАНУ (РОЗСЕЛЕНСЬКИЙ АСПЕКТ)</vt:lpstr>
      <vt:lpstr>Презентация PowerPoint</vt:lpstr>
      <vt:lpstr>НАСЕЛЕННЯ СВІТОВОГО ОКЕАНУ</vt:lpstr>
      <vt:lpstr>ТУРИСТИ </vt:lpstr>
      <vt:lpstr>УРБАНІЗАЦІЯ НА УЗБЕРЕЖЖІ</vt:lpstr>
      <vt:lpstr>УТВОРЕННЯ ЗГУСТКІВ НАСЕЛЕННЯ</vt:lpstr>
      <vt:lpstr>УТВОРЕННЯ ЗГУСТКІВ НАСЕЛЕННЯ</vt:lpstr>
      <vt:lpstr>Презентация PowerPoint</vt:lpstr>
      <vt:lpstr>УТВОРЕННЯ ДЕМОГРАФІЧНОЇ ПУСТЕЛІ</vt:lpstr>
      <vt:lpstr>Презентация PowerPoint</vt:lpstr>
      <vt:lpstr>Презентация PowerPoint</vt:lpstr>
      <vt:lpstr>Презентация PowerPoint</vt:lpstr>
      <vt:lpstr>Презентация PowerPoint</vt:lpstr>
      <vt:lpstr>НАСЛІДКИ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Розселенський аспект</dc:title>
  <dc:creator>user</dc:creator>
  <cp:lastModifiedBy>Eduard Kiyko</cp:lastModifiedBy>
  <cp:revision>42</cp:revision>
  <dcterms:created xsi:type="dcterms:W3CDTF">2012-02-05T12:26:52Z</dcterms:created>
  <dcterms:modified xsi:type="dcterms:W3CDTF">2014-06-09T12:22:02Z</dcterms:modified>
</cp:coreProperties>
</file>