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7" r:id="rId3"/>
    <p:sldId id="274" r:id="rId4"/>
    <p:sldId id="280" r:id="rId5"/>
    <p:sldId id="275" r:id="rId6"/>
    <p:sldId id="278" r:id="rId7"/>
    <p:sldId id="269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D3C36-DF11-4AB7-AD93-C6C27698CC15}" type="doc">
      <dgm:prSet loTypeId="urn:microsoft.com/office/officeart/2005/8/layout/bList2" loCatId="list" qsTypeId="urn:microsoft.com/office/officeart/2005/8/quickstyle/3d1" qsCatId="3D" csTypeId="urn:microsoft.com/office/officeart/2005/8/colors/colorful5" csCatId="colorful" phldr="1"/>
      <dgm:spPr/>
    </dgm:pt>
    <dgm:pt modelId="{3C3FBBE2-81B1-4472-831A-0E8764BA0016}">
      <dgm:prSet phldrT="[Текст]" custT="1"/>
      <dgm:spPr/>
      <dgm:t>
        <a:bodyPr/>
        <a:lstStyle/>
        <a:p>
          <a:r>
            <a:rPr lang="uk-UA" sz="2000" dirty="0" smtClean="0"/>
            <a:t>Пристосування до природних умов</a:t>
          </a:r>
        </a:p>
        <a:p>
          <a:r>
            <a:rPr lang="uk-UA" sz="2000" dirty="0" smtClean="0"/>
            <a:t>Полювання,риболовля</a:t>
          </a:r>
        </a:p>
        <a:p>
          <a:r>
            <a:rPr lang="uk-UA" sz="2000" dirty="0" smtClean="0"/>
            <a:t>Вирощування рослин</a:t>
          </a:r>
          <a:endParaRPr lang="en-US" sz="2000" dirty="0"/>
        </a:p>
      </dgm:t>
    </dgm:pt>
    <dgm:pt modelId="{E4EBF266-1B7E-4D61-8EA4-C8553F5B7F3C}" type="parTrans" cxnId="{17FFB458-7E99-46DB-8CCA-A0C4AD5B28ED}">
      <dgm:prSet/>
      <dgm:spPr/>
      <dgm:t>
        <a:bodyPr/>
        <a:lstStyle/>
        <a:p>
          <a:endParaRPr lang="en-US"/>
        </a:p>
      </dgm:t>
    </dgm:pt>
    <dgm:pt modelId="{EED4025B-4B26-4CBC-BE00-055A73B718E1}" type="sibTrans" cxnId="{17FFB458-7E99-46DB-8CCA-A0C4AD5B28ED}">
      <dgm:prSet/>
      <dgm:spPr/>
      <dgm:t>
        <a:bodyPr/>
        <a:lstStyle/>
        <a:p>
          <a:endParaRPr lang="en-US"/>
        </a:p>
      </dgm:t>
    </dgm:pt>
    <dgm:pt modelId="{2F644993-0E3A-432D-AA41-30CD46EDE433}">
      <dgm:prSet phldrT="[Текст]" custT="1"/>
      <dgm:spPr/>
      <dgm:t>
        <a:bodyPr/>
        <a:lstStyle/>
        <a:p>
          <a:r>
            <a:rPr lang="uk-UA" sz="2000" dirty="0" smtClean="0"/>
            <a:t>Землеробство,скотарство,</a:t>
          </a:r>
        </a:p>
        <a:p>
          <a:r>
            <a:rPr lang="uk-UA" sz="2000" dirty="0" smtClean="0"/>
            <a:t>полювання,риболовля</a:t>
          </a:r>
          <a:endParaRPr lang="en-US" sz="2000" dirty="0"/>
        </a:p>
      </dgm:t>
    </dgm:pt>
    <dgm:pt modelId="{12FB8E0F-6C6F-4AA9-99F3-5EDB1BAE99A8}" type="parTrans" cxnId="{5CABFBF7-FA60-44E9-81C9-40B2E68FB57D}">
      <dgm:prSet/>
      <dgm:spPr/>
      <dgm:t>
        <a:bodyPr/>
        <a:lstStyle/>
        <a:p>
          <a:endParaRPr lang="en-US"/>
        </a:p>
      </dgm:t>
    </dgm:pt>
    <dgm:pt modelId="{098E7C3F-04E4-4F5A-ADAA-605673EA1EF6}" type="sibTrans" cxnId="{5CABFBF7-FA60-44E9-81C9-40B2E68FB57D}">
      <dgm:prSet/>
      <dgm:spPr/>
      <dgm:t>
        <a:bodyPr/>
        <a:lstStyle/>
        <a:p>
          <a:endParaRPr lang="en-US"/>
        </a:p>
      </dgm:t>
    </dgm:pt>
    <dgm:pt modelId="{8F5FC391-BF8F-4A73-8E72-C9F586447773}">
      <dgm:prSet custT="1"/>
      <dgm:spPr/>
      <dgm:t>
        <a:bodyPr/>
        <a:lstStyle/>
        <a:p>
          <a:r>
            <a:rPr lang="uk-UA" sz="4800" b="1" i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палеоліт</a:t>
          </a:r>
          <a:endParaRPr lang="en-US" sz="4800" b="1" i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C8F3A55-B044-4D54-8D49-8110AF6B0F4F}" type="parTrans" cxnId="{E5BC8A66-3823-4461-8AB3-0BD194EF67EC}">
      <dgm:prSet/>
      <dgm:spPr/>
      <dgm:t>
        <a:bodyPr/>
        <a:lstStyle/>
        <a:p>
          <a:endParaRPr lang="en-US"/>
        </a:p>
      </dgm:t>
    </dgm:pt>
    <dgm:pt modelId="{572DFB0C-C768-4F5B-AA11-112787854E0A}" type="sibTrans" cxnId="{E5BC8A66-3823-4461-8AB3-0BD194EF67EC}">
      <dgm:prSet/>
      <dgm:spPr/>
      <dgm:t>
        <a:bodyPr/>
        <a:lstStyle/>
        <a:p>
          <a:endParaRPr lang="en-US"/>
        </a:p>
      </dgm:t>
    </dgm:pt>
    <dgm:pt modelId="{E498E7DA-95B3-4B07-BBD4-5A23394D362B}">
      <dgm:prSet custT="1"/>
      <dgm:spPr/>
      <dgm:t>
        <a:bodyPr/>
        <a:lstStyle/>
        <a:p>
          <a:r>
            <a:rPr lang="uk-UA" sz="4800" b="1" i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мезоліт</a:t>
          </a:r>
          <a:endParaRPr lang="en-US" sz="4800" b="1" i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393EEA5-915D-44DB-948C-42A37802D8CE}" type="parTrans" cxnId="{45902B6D-4A8A-4C91-815F-7621F4FE564F}">
      <dgm:prSet/>
      <dgm:spPr/>
      <dgm:t>
        <a:bodyPr/>
        <a:lstStyle/>
        <a:p>
          <a:endParaRPr lang="en-US"/>
        </a:p>
      </dgm:t>
    </dgm:pt>
    <dgm:pt modelId="{5398762B-1106-42F8-9BFB-D8887FF0532C}" type="sibTrans" cxnId="{45902B6D-4A8A-4C91-815F-7621F4FE564F}">
      <dgm:prSet/>
      <dgm:spPr/>
      <dgm:t>
        <a:bodyPr/>
        <a:lstStyle/>
        <a:p>
          <a:endParaRPr lang="en-US"/>
        </a:p>
      </dgm:t>
    </dgm:pt>
    <dgm:pt modelId="{79BA7650-5AF7-451C-94ED-E97777BE1593}">
      <dgm:prSet custT="1"/>
      <dgm:spPr/>
      <dgm:t>
        <a:bodyPr/>
        <a:lstStyle/>
        <a:p>
          <a:r>
            <a:rPr lang="uk-UA" sz="4800" b="1" i="1" cap="none" spc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неоліт</a:t>
          </a:r>
          <a:endParaRPr lang="en-US" sz="4800" b="1" i="1" cap="none" spc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31AC08-928B-4FC0-ADC3-C9499255C333}" type="parTrans" cxnId="{340CE78F-8ABD-4F45-8D40-360AC2C34F58}">
      <dgm:prSet/>
      <dgm:spPr/>
      <dgm:t>
        <a:bodyPr/>
        <a:lstStyle/>
        <a:p>
          <a:endParaRPr lang="en-US"/>
        </a:p>
      </dgm:t>
    </dgm:pt>
    <dgm:pt modelId="{9C2C3135-5409-4CD7-8F52-E906C5F9688F}" type="sibTrans" cxnId="{340CE78F-8ABD-4F45-8D40-360AC2C34F58}">
      <dgm:prSet/>
      <dgm:spPr/>
      <dgm:t>
        <a:bodyPr/>
        <a:lstStyle/>
        <a:p>
          <a:endParaRPr lang="en-US"/>
        </a:p>
      </dgm:t>
    </dgm:pt>
    <dgm:pt modelId="{2CFBE612-8C17-4479-B275-904B3F519E20}" type="pres">
      <dgm:prSet presAssocID="{97AD3C36-DF11-4AB7-AD93-C6C27698CC15}" presName="diagram" presStyleCnt="0">
        <dgm:presLayoutVars>
          <dgm:dir/>
          <dgm:animLvl val="lvl"/>
          <dgm:resizeHandles val="exact"/>
        </dgm:presLayoutVars>
      </dgm:prSet>
      <dgm:spPr/>
    </dgm:pt>
    <dgm:pt modelId="{70A5244E-3058-402E-A1FA-568DD92D1E87}" type="pres">
      <dgm:prSet presAssocID="{3C3FBBE2-81B1-4472-831A-0E8764BA0016}" presName="compNode" presStyleCnt="0"/>
      <dgm:spPr/>
    </dgm:pt>
    <dgm:pt modelId="{B8AAEAE3-7EC6-4B74-9B12-FBF666CE9DA4}" type="pres">
      <dgm:prSet presAssocID="{3C3FBBE2-81B1-4472-831A-0E8764BA0016}" presName="childRect" presStyleLbl="bgAcc1" presStyleIdx="0" presStyleCnt="2" custScaleX="91149" custScaleY="79719" custLinFactNeighborX="85049" custLinFactNeighborY="-1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5B634-3D79-49AE-84A9-E0114C422289}" type="pres">
      <dgm:prSet presAssocID="{3C3FBBE2-81B1-4472-831A-0E8764BA00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B4E31-6903-480D-BE27-E7D632A66BFD}" type="pres">
      <dgm:prSet presAssocID="{3C3FBBE2-81B1-4472-831A-0E8764BA0016}" presName="parentRect" presStyleLbl="alignNode1" presStyleIdx="0" presStyleCnt="2" custScaleX="88454" custScaleY="195651" custLinFactNeighborX="8058" custLinFactNeighborY="39236"/>
      <dgm:spPr/>
      <dgm:t>
        <a:bodyPr/>
        <a:lstStyle/>
        <a:p>
          <a:endParaRPr lang="ru-RU"/>
        </a:p>
      </dgm:t>
    </dgm:pt>
    <dgm:pt modelId="{7BDD71DE-BCFC-45C5-B757-6575F78154D3}" type="pres">
      <dgm:prSet presAssocID="{3C3FBBE2-81B1-4472-831A-0E8764BA0016}" presName="adorn" presStyleLbl="fgAccFollowNode1" presStyleIdx="0" presStyleCnt="2" custScaleX="256366" custScaleY="171884" custLinFactX="-100000" custLinFactY="-89244" custLinFactNeighborX="-106856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AAEE67-3612-46C4-BDA0-8DDAC6A40361}" type="pres">
      <dgm:prSet presAssocID="{EED4025B-4B26-4CBC-BE00-055A73B718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FE570B-713B-4B89-9088-CD8080663DA8}" type="pres">
      <dgm:prSet presAssocID="{2F644993-0E3A-432D-AA41-30CD46EDE433}" presName="compNode" presStyleCnt="0"/>
      <dgm:spPr/>
    </dgm:pt>
    <dgm:pt modelId="{4632DB0A-5710-4706-BA95-BE432127ECA9}" type="pres">
      <dgm:prSet presAssocID="{2F644993-0E3A-432D-AA41-30CD46EDE433}" presName="childRect" presStyleLbl="bgAcc1" presStyleIdx="1" presStyleCnt="2" custScaleY="52189" custLinFactNeighborX="29649" custLinFactNeighborY="5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C3CB2-A917-4A1F-850D-C1D1C4AE290A}" type="pres">
      <dgm:prSet presAssocID="{2F644993-0E3A-432D-AA41-30CD46EDE4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47AAC-9F8E-473D-8D24-3B04191400A5}" type="pres">
      <dgm:prSet presAssocID="{2F644993-0E3A-432D-AA41-30CD46EDE433}" presName="parentRect" presStyleLbl="alignNode1" presStyleIdx="1" presStyleCnt="2" custScaleX="102925" custLinFactNeighborX="10480" custLinFactNeighborY="79816"/>
      <dgm:spPr/>
      <dgm:t>
        <a:bodyPr/>
        <a:lstStyle/>
        <a:p>
          <a:endParaRPr lang="en-US"/>
        </a:p>
      </dgm:t>
    </dgm:pt>
    <dgm:pt modelId="{4FEE9A57-CC9C-43C1-9FB4-61D5505B043E}" type="pres">
      <dgm:prSet presAssocID="{2F644993-0E3A-432D-AA41-30CD46EDE433}" presName="adorn" presStyleLbl="fgAccFollowNode1" presStyleIdx="1" presStyleCnt="2" custAng="2476543" custScaleX="152515" custScaleY="150247" custLinFactY="-77828" custLinFactNeighborX="-9320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70A0F15-FB37-41C1-BC80-43AF9EF07179}" type="presOf" srcId="{97AD3C36-DF11-4AB7-AD93-C6C27698CC15}" destId="{2CFBE612-8C17-4479-B275-904B3F519E20}" srcOrd="0" destOrd="0" presId="urn:microsoft.com/office/officeart/2005/8/layout/bList2"/>
    <dgm:cxn modelId="{340CE78F-8ABD-4F45-8D40-360AC2C34F58}" srcId="{2F644993-0E3A-432D-AA41-30CD46EDE433}" destId="{79BA7650-5AF7-451C-94ED-E97777BE1593}" srcOrd="0" destOrd="0" parTransId="{7731AC08-928B-4FC0-ADC3-C9499255C333}" sibTransId="{9C2C3135-5409-4CD7-8F52-E906C5F9688F}"/>
    <dgm:cxn modelId="{8872FE27-4051-46CF-81FB-BA105C17CDE9}" type="presOf" srcId="{79BA7650-5AF7-451C-94ED-E97777BE1593}" destId="{4632DB0A-5710-4706-BA95-BE432127ECA9}" srcOrd="0" destOrd="0" presId="urn:microsoft.com/office/officeart/2005/8/layout/bList2"/>
    <dgm:cxn modelId="{17FFB458-7E99-46DB-8CCA-A0C4AD5B28ED}" srcId="{97AD3C36-DF11-4AB7-AD93-C6C27698CC15}" destId="{3C3FBBE2-81B1-4472-831A-0E8764BA0016}" srcOrd="0" destOrd="0" parTransId="{E4EBF266-1B7E-4D61-8EA4-C8553F5B7F3C}" sibTransId="{EED4025B-4B26-4CBC-BE00-055A73B718E1}"/>
    <dgm:cxn modelId="{96AC04C1-42DC-4CDF-A82D-4A2473C72518}" type="presOf" srcId="{2F644993-0E3A-432D-AA41-30CD46EDE433}" destId="{AFCC3CB2-A917-4A1F-850D-C1D1C4AE290A}" srcOrd="0" destOrd="0" presId="urn:microsoft.com/office/officeart/2005/8/layout/bList2"/>
    <dgm:cxn modelId="{0C51F7ED-70CC-4AA9-B4AB-BACE5119EE63}" type="presOf" srcId="{E498E7DA-95B3-4B07-BBD4-5A23394D362B}" destId="{B8AAEAE3-7EC6-4B74-9B12-FBF666CE9DA4}" srcOrd="0" destOrd="1" presId="urn:microsoft.com/office/officeart/2005/8/layout/bList2"/>
    <dgm:cxn modelId="{5CABFBF7-FA60-44E9-81C9-40B2E68FB57D}" srcId="{97AD3C36-DF11-4AB7-AD93-C6C27698CC15}" destId="{2F644993-0E3A-432D-AA41-30CD46EDE433}" srcOrd="1" destOrd="0" parTransId="{12FB8E0F-6C6F-4AA9-99F3-5EDB1BAE99A8}" sibTransId="{098E7C3F-04E4-4F5A-ADAA-605673EA1EF6}"/>
    <dgm:cxn modelId="{D425C760-B689-4601-9D57-97B4E4964053}" type="presOf" srcId="{3C3FBBE2-81B1-4472-831A-0E8764BA0016}" destId="{4945B634-3D79-49AE-84A9-E0114C422289}" srcOrd="0" destOrd="0" presId="urn:microsoft.com/office/officeart/2005/8/layout/bList2"/>
    <dgm:cxn modelId="{AD390552-69A7-4A63-8F3E-4024B42706A6}" type="presOf" srcId="{2F644993-0E3A-432D-AA41-30CD46EDE433}" destId="{63747AAC-9F8E-473D-8D24-3B04191400A5}" srcOrd="1" destOrd="0" presId="urn:microsoft.com/office/officeart/2005/8/layout/bList2"/>
    <dgm:cxn modelId="{859A1DF2-663D-4072-BF40-971D88E98C26}" type="presOf" srcId="{EED4025B-4B26-4CBC-BE00-055A73B718E1}" destId="{8DAAEE67-3612-46C4-BDA0-8DDAC6A40361}" srcOrd="0" destOrd="0" presId="urn:microsoft.com/office/officeart/2005/8/layout/bList2"/>
    <dgm:cxn modelId="{D0560395-BF77-45AC-A324-8C4A171EF2D2}" type="presOf" srcId="{8F5FC391-BF8F-4A73-8E72-C9F586447773}" destId="{B8AAEAE3-7EC6-4B74-9B12-FBF666CE9DA4}" srcOrd="0" destOrd="0" presId="urn:microsoft.com/office/officeart/2005/8/layout/bList2"/>
    <dgm:cxn modelId="{45902B6D-4A8A-4C91-815F-7621F4FE564F}" srcId="{3C3FBBE2-81B1-4472-831A-0E8764BA0016}" destId="{E498E7DA-95B3-4B07-BBD4-5A23394D362B}" srcOrd="1" destOrd="0" parTransId="{A393EEA5-915D-44DB-948C-42A37802D8CE}" sibTransId="{5398762B-1106-42F8-9BFB-D8887FF0532C}"/>
    <dgm:cxn modelId="{E5BC8A66-3823-4461-8AB3-0BD194EF67EC}" srcId="{3C3FBBE2-81B1-4472-831A-0E8764BA0016}" destId="{8F5FC391-BF8F-4A73-8E72-C9F586447773}" srcOrd="0" destOrd="0" parTransId="{EC8F3A55-B044-4D54-8D49-8110AF6B0F4F}" sibTransId="{572DFB0C-C768-4F5B-AA11-112787854E0A}"/>
    <dgm:cxn modelId="{EF1703A1-50A0-4E87-B32A-4B024AC1B28D}" type="presOf" srcId="{3C3FBBE2-81B1-4472-831A-0E8764BA0016}" destId="{519B4E31-6903-480D-BE27-E7D632A66BFD}" srcOrd="1" destOrd="0" presId="urn:microsoft.com/office/officeart/2005/8/layout/bList2"/>
    <dgm:cxn modelId="{C26D2004-5E9E-4200-BDDE-9944CEFB3D74}" type="presParOf" srcId="{2CFBE612-8C17-4479-B275-904B3F519E20}" destId="{70A5244E-3058-402E-A1FA-568DD92D1E87}" srcOrd="0" destOrd="0" presId="urn:microsoft.com/office/officeart/2005/8/layout/bList2"/>
    <dgm:cxn modelId="{EFAD6777-0980-40C1-B10E-63CA65ABE9F5}" type="presParOf" srcId="{70A5244E-3058-402E-A1FA-568DD92D1E87}" destId="{B8AAEAE3-7EC6-4B74-9B12-FBF666CE9DA4}" srcOrd="0" destOrd="0" presId="urn:microsoft.com/office/officeart/2005/8/layout/bList2"/>
    <dgm:cxn modelId="{4A600BD8-952E-467D-8C98-CB9460C3484F}" type="presParOf" srcId="{70A5244E-3058-402E-A1FA-568DD92D1E87}" destId="{4945B634-3D79-49AE-84A9-E0114C422289}" srcOrd="1" destOrd="0" presId="urn:microsoft.com/office/officeart/2005/8/layout/bList2"/>
    <dgm:cxn modelId="{B095A4B1-D6F8-43FD-BFA7-F9991E3CF32A}" type="presParOf" srcId="{70A5244E-3058-402E-A1FA-568DD92D1E87}" destId="{519B4E31-6903-480D-BE27-E7D632A66BFD}" srcOrd="2" destOrd="0" presId="urn:microsoft.com/office/officeart/2005/8/layout/bList2"/>
    <dgm:cxn modelId="{67389A23-612F-49CD-9517-4140E0163B5E}" type="presParOf" srcId="{70A5244E-3058-402E-A1FA-568DD92D1E87}" destId="{7BDD71DE-BCFC-45C5-B757-6575F78154D3}" srcOrd="3" destOrd="0" presId="urn:microsoft.com/office/officeart/2005/8/layout/bList2"/>
    <dgm:cxn modelId="{F56828FD-7F17-4DF5-8719-95AA8D512A13}" type="presParOf" srcId="{2CFBE612-8C17-4479-B275-904B3F519E20}" destId="{8DAAEE67-3612-46C4-BDA0-8DDAC6A40361}" srcOrd="1" destOrd="0" presId="urn:microsoft.com/office/officeart/2005/8/layout/bList2"/>
    <dgm:cxn modelId="{5856E6D3-B1A0-4F34-B995-C2F4DDFCF4C3}" type="presParOf" srcId="{2CFBE612-8C17-4479-B275-904B3F519E20}" destId="{E1FE570B-713B-4B89-9088-CD8080663DA8}" srcOrd="2" destOrd="0" presId="urn:microsoft.com/office/officeart/2005/8/layout/bList2"/>
    <dgm:cxn modelId="{13D9EDBB-D7D8-4A01-A91E-2EA4C63D3BF9}" type="presParOf" srcId="{E1FE570B-713B-4B89-9088-CD8080663DA8}" destId="{4632DB0A-5710-4706-BA95-BE432127ECA9}" srcOrd="0" destOrd="0" presId="urn:microsoft.com/office/officeart/2005/8/layout/bList2"/>
    <dgm:cxn modelId="{309EE97C-B6E4-4D5B-AD6C-C68CAF55A37D}" type="presParOf" srcId="{E1FE570B-713B-4B89-9088-CD8080663DA8}" destId="{AFCC3CB2-A917-4A1F-850D-C1D1C4AE290A}" srcOrd="1" destOrd="0" presId="urn:microsoft.com/office/officeart/2005/8/layout/bList2"/>
    <dgm:cxn modelId="{D39EF6C9-35AC-435A-B85C-1FEC2E88FB6C}" type="presParOf" srcId="{E1FE570B-713B-4B89-9088-CD8080663DA8}" destId="{63747AAC-9F8E-473D-8D24-3B04191400A5}" srcOrd="2" destOrd="0" presId="urn:microsoft.com/office/officeart/2005/8/layout/bList2"/>
    <dgm:cxn modelId="{3CD9940B-0FDF-4CD4-9F01-4F907EA59471}" type="presParOf" srcId="{E1FE570B-713B-4B89-9088-CD8080663DA8}" destId="{4FEE9A57-CC9C-43C1-9FB4-61D5505B043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AAEAE3-7EC6-4B74-9B12-FBF666CE9DA4}">
      <dsp:nvSpPr>
        <dsp:cNvPr id="0" name=""/>
        <dsp:cNvSpPr/>
      </dsp:nvSpPr>
      <dsp:spPr>
        <a:xfrm>
          <a:off x="3707154" y="0"/>
          <a:ext cx="3967143" cy="25900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i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палеоліт</a:t>
          </a:r>
          <a:endParaRPr lang="en-US" sz="4800" b="1" i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i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мезоліт</a:t>
          </a:r>
          <a:endParaRPr lang="en-US" sz="4800" b="1" i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707154" y="0"/>
        <a:ext cx="3967143" cy="2590033"/>
      </dsp:txXfrm>
    </dsp:sp>
    <dsp:sp modelId="{519B4E31-6903-480D-BE27-E7D632A66BFD}">
      <dsp:nvSpPr>
        <dsp:cNvPr id="0" name=""/>
        <dsp:cNvSpPr/>
      </dsp:nvSpPr>
      <dsp:spPr>
        <a:xfrm>
          <a:off x="414868" y="2685324"/>
          <a:ext cx="3849847" cy="27333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Пристосування до природних умов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Полювання,риболовля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Вирощування рослин</a:t>
          </a:r>
          <a:endParaRPr lang="en-US" sz="2000" kern="1200" dirty="0"/>
        </a:p>
      </dsp:txBody>
      <dsp:txXfrm>
        <a:off x="414868" y="2685324"/>
        <a:ext cx="2711159" cy="2733342"/>
      </dsp:txXfrm>
    </dsp:sp>
    <dsp:sp modelId="{7BDD71DE-BCFC-45C5-B757-6575F78154D3}">
      <dsp:nvSpPr>
        <dsp:cNvPr id="0" name=""/>
        <dsp:cNvSpPr/>
      </dsp:nvSpPr>
      <dsp:spPr>
        <a:xfrm>
          <a:off x="0" y="0"/>
          <a:ext cx="3905300" cy="26183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32DB0A-5710-4706-BA95-BE432127ECA9}">
      <dsp:nvSpPr>
        <dsp:cNvPr id="0" name=""/>
        <dsp:cNvSpPr/>
      </dsp:nvSpPr>
      <dsp:spPr>
        <a:xfrm>
          <a:off x="6921052" y="2277822"/>
          <a:ext cx="4352372" cy="16955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70600"/>
              <a:satOff val="27136"/>
              <a:lumOff val="549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i="1" kern="1200" cap="none" spc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неоліт</a:t>
          </a:r>
          <a:endParaRPr lang="en-US" sz="4800" b="1" i="1" kern="1200" cap="none" spc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1052" y="2277822"/>
        <a:ext cx="4352372" cy="1695596"/>
      </dsp:txXfrm>
    </dsp:sp>
    <dsp:sp modelId="{63747AAC-9F8E-473D-8D24-3B04191400A5}">
      <dsp:nvSpPr>
        <dsp:cNvPr id="0" name=""/>
        <dsp:cNvSpPr/>
      </dsp:nvSpPr>
      <dsp:spPr>
        <a:xfrm>
          <a:off x="6548903" y="3996564"/>
          <a:ext cx="4479678" cy="1397050"/>
        </a:xfrm>
        <a:prstGeom prst="rect">
          <a:avLst/>
        </a:prstGeom>
        <a:gradFill rotWithShape="0">
          <a:gsLst>
            <a:gs pos="0">
              <a:schemeClr val="accent5">
                <a:hueOff val="-5070600"/>
                <a:satOff val="27136"/>
                <a:lumOff val="5490"/>
                <a:alphaOff val="0"/>
                <a:satMod val="103000"/>
                <a:lumMod val="118000"/>
              </a:schemeClr>
            </a:gs>
            <a:gs pos="50000">
              <a:schemeClr val="accent5">
                <a:hueOff val="-5070600"/>
                <a:satOff val="27136"/>
                <a:lumOff val="5490"/>
                <a:alphaOff val="0"/>
                <a:satMod val="89000"/>
                <a:lumMod val="91000"/>
              </a:schemeClr>
            </a:gs>
            <a:gs pos="100000">
              <a:schemeClr val="accent5">
                <a:hueOff val="-5070600"/>
                <a:satOff val="27136"/>
                <a:lumOff val="549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70600"/>
              <a:satOff val="27136"/>
              <a:lumOff val="549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Землеробство,скотарство,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полювання,риболовля</a:t>
          </a:r>
          <a:endParaRPr lang="en-US" sz="2000" kern="1200" dirty="0"/>
        </a:p>
      </dsp:txBody>
      <dsp:txXfrm>
        <a:off x="6548903" y="3996564"/>
        <a:ext cx="3154703" cy="1397050"/>
      </dsp:txXfrm>
    </dsp:sp>
    <dsp:sp modelId="{4FEE9A57-CC9C-43C1-9FB4-61D5505B043E}">
      <dsp:nvSpPr>
        <dsp:cNvPr id="0" name=""/>
        <dsp:cNvSpPr/>
      </dsp:nvSpPr>
      <dsp:spPr>
        <a:xfrm rot="2476543">
          <a:off x="8802637" y="481995"/>
          <a:ext cx="2323307" cy="22887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329" y="4387334"/>
            <a:ext cx="171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Образ слайда 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386" y="4200367"/>
            <a:ext cx="9601200" cy="1625279"/>
          </a:xfrm>
        </p:spPr>
        <p:txBody>
          <a:bodyPr>
            <a:normAutofit/>
          </a:bodyPr>
          <a:lstStyle/>
          <a:p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Ноосфера.Антропогенний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вплив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людини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Роль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людини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природі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0"/>
            <a:ext cx="1238824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Ноосфе́ра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 —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вища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стадія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біосфери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пов'язана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появою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ній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людства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 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63047" y="1903957"/>
            <a:ext cx="4058433" cy="501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Новий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мислячий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шар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895827">
            <a:off x="3594971" y="1327760"/>
            <a:ext cx="1014608" cy="8893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низ 4"/>
          <p:cNvSpPr/>
          <p:nvPr/>
        </p:nvSpPr>
        <p:spPr>
          <a:xfrm rot="19727601">
            <a:off x="165294" y="2329841"/>
            <a:ext cx="989556" cy="914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4296" y="3144033"/>
            <a:ext cx="417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</a:rPr>
              <a:t>Сфера Сонячної системи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6192" y="1202498"/>
            <a:ext cx="6642969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Основні ознаки ноосфери</a:t>
            </a:r>
          </a:p>
          <a:p>
            <a:pPr>
              <a:buFont typeface="Wingdings" pitchFamily="2" charset="2"/>
              <a:buChar char="ü"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Збільшення видобутку корисних копалин</a:t>
            </a:r>
          </a:p>
          <a:p>
            <a:pPr>
              <a:buFont typeface="Wingdings" pitchFamily="2" charset="2"/>
              <a:buChar char="ü"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Створення речовин,не характерних для неї</a:t>
            </a:r>
          </a:p>
          <a:p>
            <a:pPr>
              <a:buFont typeface="Wingdings" pitchFamily="2" charset="2"/>
              <a:buChar char="ü"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Освоєння Сонячної системи</a:t>
            </a:r>
          </a:p>
          <a:p>
            <a:pPr>
              <a:buFont typeface="Wingdings" pitchFamily="2" charset="2"/>
              <a:buChar char="ü"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Зменшення вмісту кисню через збільшення вуглекислого газу у біосфері</a:t>
            </a:r>
          </a:p>
          <a:p>
            <a:pPr>
              <a:buFont typeface="Wingdings" pitchFamily="2" charset="2"/>
              <a:buChar char="ü"/>
            </a:pPr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Поява нових </a:t>
            </a:r>
            <a:r>
              <a:rPr lang="uk-UA" sz="2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трансурованих</a:t>
            </a:r>
            <a:r>
              <a:rPr lang="uk-UA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хімічних елементів</a:t>
            </a:r>
          </a:p>
          <a:p>
            <a:endParaRPr lang="uk-UA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 rot="1648735">
            <a:off x="4083484" y="3657602"/>
            <a:ext cx="1027135" cy="73903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0" y="4759021"/>
            <a:ext cx="53736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Третя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послідовності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основних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фаз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Землі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 як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утворення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геосфери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та 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біосфери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 .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38411" y="782296"/>
          <a:ext cx="112734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78904" y="0"/>
            <a:ext cx="806676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повністю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залежні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природи</a:t>
            </a:r>
            <a:endParaRPr lang="en-US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53228" y="726509"/>
          <a:ext cx="8680536" cy="6217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02671"/>
                <a:gridCol w="5277865"/>
              </a:tblGrid>
              <a:tr h="1295295">
                <a:tc>
                  <a:txBody>
                    <a:bodyPr/>
                    <a:lstStyle/>
                    <a:p>
                      <a:r>
                        <a:rPr lang="uk-UA" sz="2800" b="1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Мисливсько-збиральницька</a:t>
                      </a:r>
                      <a:r>
                        <a:rPr lang="uk-UA" sz="28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культура</a:t>
                      </a:r>
                      <a:endParaRPr lang="en-US" sz="2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Полювання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Збиральництво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Виготовлення</a:t>
                      </a:r>
                      <a:r>
                        <a:rPr lang="uk-UA" sz="2000" b="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знарядь праці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Вирощування</a:t>
                      </a:r>
                      <a:endParaRPr lang="uk-UA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13413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Аграрна культура</a:t>
                      </a:r>
                      <a:endParaRPr lang="en-US" sz="2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Землеробство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Скотарство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Окультурення ландшафтів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Забруднення</a:t>
                      </a:r>
                      <a:r>
                        <a:rPr lang="uk-UA" sz="2000" b="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водойм,повітря,землі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Природні енергетичні ресурси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Акти охорони природи</a:t>
                      </a:r>
                      <a:endParaRPr lang="en-US" sz="2000" b="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25570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Індустріальна епоха</a:t>
                      </a:r>
                      <a:endParaRPr lang="en-US" sz="2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Машинне виробництво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Видобуток корисних копалин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Антропогенні ландшафти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Різноманітне забруднення  природного середовища</a:t>
                      </a:r>
                      <a:endParaRPr lang="en-US" sz="2000" b="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49019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Постіндустріальна епоха</a:t>
                      </a:r>
                      <a:endParaRPr lang="en-US" sz="2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Концепція ноосфери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Сталий розвиток-задоволення потреб нинішніх і прийдешніх поколінь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20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Охорона природи</a:t>
                      </a:r>
                      <a:endParaRPr lang="en-US" sz="2000" b="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4268" y="0"/>
            <a:ext cx="891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Етапи взаємодії людини і природи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752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Женя\Мои документы\00f7bb6bef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7539">
            <a:off x="7013603" y="579035"/>
            <a:ext cx="4930384" cy="3707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388307"/>
            <a:ext cx="7503090" cy="830893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Наслідки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антропогенного 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впливу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природу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766170"/>
            <a:ext cx="6826682" cy="45344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Виснаження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надр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Забруднення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Землі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Знищення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рослинного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тваринного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світу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.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Створення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умов, за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яких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технічний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розвиток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порушує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звичний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спосіб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життя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рослин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тварин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Застосування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атомної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енергії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як у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військових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, так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мирних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цілях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Documents and Settings\Женя\Мои документы\22369_126626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7375">
            <a:off x="6634119" y="3510044"/>
            <a:ext cx="4313628" cy="32352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Женя\Мои документы\41441228847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454"/>
            <a:ext cx="12192001" cy="6926454"/>
          </a:xfrm>
          <a:prstGeom prst="rect">
            <a:avLst/>
          </a:prstGeom>
          <a:noFill/>
        </p:spPr>
      </p:pic>
      <p:pic>
        <p:nvPicPr>
          <p:cNvPr id="2053" name="Picture 5" descr="C:\Documents and Settings\Женя\Мои документы\0_14ab3_f18ad60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0575">
            <a:off x="5151404" y="2161692"/>
            <a:ext cx="939425" cy="147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Женя\Мои документы\59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067" y="2017109"/>
            <a:ext cx="1557902" cy="103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Женя\Мои документы\367640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7325">
            <a:off x="2714451" y="3147391"/>
            <a:ext cx="1231248" cy="92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Женя\Мои документы\1290418260_1288679072_800px-varanus_komodoensis4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3406">
            <a:off x="1683133" y="4025608"/>
            <a:ext cx="1078863" cy="57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Женя\Мои документы\4e38b1bea387f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9391">
            <a:off x="8047689" y="4752366"/>
            <a:ext cx="1666875" cy="94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Женя\Мои документы\Su-Samuru35-270x190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93059">
            <a:off x="9336718" y="3654271"/>
            <a:ext cx="1135040" cy="79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Женя\Мои документы\407491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96721">
            <a:off x="4732472" y="3968565"/>
            <a:ext cx="2081690" cy="118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9524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Женя\Мои документы\1245008153_hj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281">
            <a:off x="3567569" y="2714453"/>
            <a:ext cx="5726743" cy="4295057"/>
          </a:xfrm>
          <a:prstGeom prst="rect">
            <a:avLst/>
          </a:prstGeom>
          <a:noFill/>
        </p:spPr>
      </p:pic>
      <p:pic>
        <p:nvPicPr>
          <p:cNvPr id="3075" name="Picture 3" descr="C:\Documents and Settings\Женя\Мои документы\f_29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9039">
            <a:off x="-638827" y="1072346"/>
            <a:ext cx="7620000" cy="5419725"/>
          </a:xfrm>
          <a:prstGeom prst="rect">
            <a:avLst/>
          </a:prstGeom>
          <a:noFill/>
        </p:spPr>
      </p:pic>
      <p:pic>
        <p:nvPicPr>
          <p:cNvPr id="3074" name="Picture 2" descr="C:\Documents and Settings\Женя\Мои документы\ZDV4R5AAD7GBB735FHDPR8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0425">
            <a:off x="5819841" y="418883"/>
            <a:ext cx="6096000" cy="4572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9934" y="0"/>
            <a:ext cx="9601200" cy="12192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17201" y="2016691"/>
            <a:ext cx="9601198" cy="3962400"/>
          </a:xfrm>
        </p:spPr>
        <p:txBody>
          <a:bodyPr/>
          <a:lstStyle/>
          <a:p>
            <a:pPr>
              <a:buNone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криза XX ст.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трагічною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подолати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надзвичайно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важко.Для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повинні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співжиття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стратегію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(М. М.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Мойсеєв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5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38F90-B6CE-4A36-B557-E2C696D08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TS102895255</Template>
  <TotalTime>0</TotalTime>
  <Words>221</Words>
  <Application>Microsoft Office PowerPoint</Application>
  <PresentationFormat>Произвольный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TS102895255</vt:lpstr>
      <vt:lpstr>Ноосфера.Антропогенний вплив людини. Роль людини у природі</vt:lpstr>
      <vt:lpstr>Ноосфе́ра  — вища стадія розвитку біосфери, пов'язана з появою в ній людства. </vt:lpstr>
      <vt:lpstr>Слайд 3</vt:lpstr>
      <vt:lpstr>Слайд 4</vt:lpstr>
      <vt:lpstr>Наслідки  антропогенного  впливу на природу</vt:lpstr>
      <vt:lpstr>Слайд 6</vt:lpstr>
      <vt:lpstr>Висновок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2013-10-08T12:28:00Z</dcterms:created>
  <dcterms:modified xsi:type="dcterms:W3CDTF">2013-10-08T19:45:54Z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