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815290" cy="1528772"/>
          </a:xfrm>
        </p:spPr>
        <p:txBody>
          <a:bodyPr>
            <a:norm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Республіка Куба</a:t>
            </a:r>
            <a:endParaRPr lang="uk-UA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Fcy;&amp;acy;&amp;jcy;&amp;lcy;:Flag of Cuba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4000528" cy="2000264"/>
          </a:xfrm>
          <a:prstGeom prst="rect">
            <a:avLst/>
          </a:prstGeom>
          <a:noFill/>
        </p:spPr>
      </p:pic>
      <p:pic>
        <p:nvPicPr>
          <p:cNvPr id="1028" name="Picture 4" descr="&amp;Fcy;&amp;acy;&amp;jcy;&amp;lcy;:Coat of Arms of Cuba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57430"/>
            <a:ext cx="3719503" cy="4187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куб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285860"/>
            <a:ext cx="5429571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008313" cy="60007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Однак інші джерела свідчать про те, що біле населення становить лише 40%, а решта людей, представлена, афроамериканцями і мулатами (здебільшого), а також китайцями, євреями, арабами, індіанцями й іншими. Періодично зростання населення сповільнюється внаслідок еміграції.</a:t>
            </a:r>
            <a:endParaRPr lang="uk-UA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125" b="3125"/>
          <a:stretch>
            <a:fillRect/>
          </a:stretch>
        </p:blipFill>
        <p:spPr>
          <a:xfrm>
            <a:off x="1285852" y="642918"/>
            <a:ext cx="6256361" cy="46922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40" y="5929330"/>
            <a:ext cx="2422522" cy="561992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Кубинський песо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egevara-600x45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500042"/>
            <a:ext cx="7715304" cy="578647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ba_2-6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8215370" cy="54769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уба6-549x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61485"/>
            <a:ext cx="7572428" cy="61678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polosaty.ru/upload/20130916/%D0%BA%D1%83%D0%B1%D0%B0%20%D0%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358246" cy="556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571480"/>
            <a:ext cx="3071834" cy="562612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Держава,розташована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найбільшому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однойменному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острові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прилеглих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островах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Карибському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Куба — країна з найбільшою кількістю населення в Карибському басейні і має специфічну культуру, яка виникла в результаті злиття багатьох народів і цивілізацій.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valiza-tour.kiev.ua/images/Country/Cuba/cuba_files/img_cub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56544"/>
            <a:ext cx="5643562" cy="4458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4786322"/>
            <a:ext cx="7786742" cy="19288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Республіка Куба — одна з небагатьох соціалістичних країн світу. Вона має однопартійну систему , де влада зосереджена в руках комуністичної партії.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провінцій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муніціпалітет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о.Хувентул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http://cuba24.ru/uploads/posts/2009-07/1248416281_2885704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4701943" cy="3368370"/>
          </a:xfrm>
          <a:prstGeom prst="rect">
            <a:avLst/>
          </a:prstGeom>
          <a:noFill/>
        </p:spPr>
      </p:pic>
      <p:pic>
        <p:nvPicPr>
          <p:cNvPr id="15362" name="Picture 2" descr="CubaSubdivisio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818536" cy="2047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556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339" y="1214422"/>
            <a:ext cx="5677978" cy="42148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214422"/>
            <a:ext cx="3043230" cy="4286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зайнята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низинами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рівнинами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кряжами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піднесеннями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центральній частині острова є високі гори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Сьерра-де-Тринідад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із верхівкою Сан-Хуан, що сягає 1156 м.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1" y="1714488"/>
            <a:ext cx="2928958" cy="32861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Річки Куби не мають великого господарського значення. Найдовша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річка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Кауто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задовжки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приблизно 240 км, судноплавна для невеликих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судів. </a:t>
            </a:r>
          </a:p>
        </p:txBody>
      </p:sp>
      <p:pic>
        <p:nvPicPr>
          <p:cNvPr id="21506" name="Picture 2" descr="http://www.bedincuba.com/cuba/fotos/rio_caut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357298"/>
            <a:ext cx="5409498" cy="4052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ub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561943"/>
            <a:ext cx="5111750" cy="52753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2971792" cy="485141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Ґрунти Куби переважно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розвинені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 продуктах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вивітрення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вапняків. Ці ґрунти відрізняються великою родючістю і є сприятливі для вирощування тропічних культур, передусім важливого для економіки країни цукрового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очерету.</a:t>
            </a:r>
            <a:endParaRPr lang="uk-UA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357166"/>
            <a:ext cx="7400948" cy="8572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Клімат на острові тропічний , характерною є висока вологість протягом всього року.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ours_excur.1299832821.1.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428736"/>
            <a:ext cx="6643734" cy="49828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3008313" cy="592935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Куба — аграрно-індустріальна країна. Основні галузі промисловості: цукрова, нафтова, харчова, тютюнова, текстильна, хімічна, паперова, деревообробна, нікелева, цементна, сільськогосподарське машинобудування. Транспорт: залізничний, автомобільний, морський.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Осн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мор. порти: Гавана, Сантьяго-де-Куба,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Марієль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Сьєнфуегос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Нуевітас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Міжнародний аеропорт — в м. Гавана.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уба-такси-600x3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5218837" cy="38576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984aa72c5b4746a25054a93a1ad5ea96092fd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4744" y="428604"/>
            <a:ext cx="4820211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500174"/>
            <a:ext cx="3143272" cy="36433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Нині населення Куби становить 11,184 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осіб.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Офіційні джерела свідчать про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склад населення: 65% — представники білої раси, 12% — афроамериканці, 22% — мулати.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152</Words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Республіка Куба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Республіка Куба</dc:title>
  <dc:creator>Андрій</dc:creator>
  <cp:lastModifiedBy>Андрій</cp:lastModifiedBy>
  <cp:revision>5</cp:revision>
  <dcterms:created xsi:type="dcterms:W3CDTF">2014-03-12T16:36:21Z</dcterms:created>
  <dcterms:modified xsi:type="dcterms:W3CDTF">2014-03-12T17:24:22Z</dcterms:modified>
</cp:coreProperties>
</file>