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5" r:id="rId15"/>
    <p:sldId id="281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2" r:id="rId29"/>
    <p:sldId id="291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82C06"/>
    <a:srgbClr val="1EB1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2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FDC7-1050-4038-9DE5-E603B2DF39D4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7279-81B2-487B-9125-9CB8DD565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7279-81B2-487B-9125-9CB8DD565B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FA4C68-3EE8-4183-8874-133ADB9C8E08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049250-1A19-46F4-8176-64AEE3874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0%B3%D0%BB%D0%B8%D0%BD%D0%BD%D0%B0%D1%8F_(%D1%80%D0%B5%D0%BA%D0%B0)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ru.wikipedia.org/wiki/%D0%91%D0%BE%D1%80%D0%BE%D0%B2%D0%B8%D1%86%D0%BA%D0%B8%D0%B9_%D1%85%D0%BE%D0%BB%D0%BC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hyperlink" Target="http://ru.wikipedia.org/wiki/%D0%9C%D0%BE%D1%81%D0%BA%D0%B2%D0%B0_(%D1%80%D0%B5%D0%BA%D0%B0)" TargetMode="External"/><Relationship Id="rId5" Type="http://schemas.openxmlformats.org/officeDocument/2006/relationships/hyperlink" Target="http://ru.wikipedia.org/wiki/%D0%9F%D1%80%D0%B5%D0%B7%D0%B8%D0%B4%D0%B5%D0%BD%D1%82_%D0%A0%D0%BE%D1%81%D1%81%D0%B8%D0%B9%D1%81%D0%BA%D0%BE%D0%B9_%D0%A4%D0%B5%D0%B4%D0%B5%D1%80%D0%B0%D1%86%D0%B8%D0%B8" TargetMode="External"/><Relationship Id="rId10" Type="http://schemas.openxmlformats.org/officeDocument/2006/relationships/hyperlink" Target="http://ru.wikipedia.org/wiki/%D0%9A%D1%80%D0%B0%D1%81%D0%BD%D0%B0%D1%8F_%D0%BF%D0%BB%D0%BE%D1%89%D0%B0%D0%B4%D1%8C" TargetMode="External"/><Relationship Id="rId4" Type="http://schemas.openxmlformats.org/officeDocument/2006/relationships/hyperlink" Target="http://ru.wikipedia.org/wiki/%D0%9C%D0%BE%D1%81%D0%BA%D0%B2%D0%B0" TargetMode="External"/><Relationship Id="rId9" Type="http://schemas.openxmlformats.org/officeDocument/2006/relationships/hyperlink" Target="http://ru.wikipedia.org/wiki/%D0%90%D0%BB%D0%B5%D0%BA%D1%81%D0%B0%D0%BD%D0%B4%D1%80%D0%BE%D0%B2%D1%81%D0%BA%D0%B8%D0%B9_%D1%81%D0%B0%D0%B4_(%D0%9C%D0%BE%D1%81%D0%BA%D0%B2%D0%B0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071942"/>
            <a:ext cx="6480048" cy="1752600"/>
          </a:xfrm>
        </p:spPr>
        <p:txBody>
          <a:bodyPr/>
          <a:lstStyle/>
          <a:p>
            <a:r>
              <a:rPr lang="uk-UA" dirty="0" err="1" smtClean="0"/>
              <a:t>Подготовила</a:t>
            </a:r>
            <a:r>
              <a:rPr lang="uk-UA" dirty="0" smtClean="0"/>
              <a:t>:</a:t>
            </a:r>
          </a:p>
          <a:p>
            <a:r>
              <a:rPr lang="uk-UA" dirty="0" err="1" smtClean="0"/>
              <a:t>ученица</a:t>
            </a:r>
            <a:r>
              <a:rPr lang="uk-UA" dirty="0" smtClean="0"/>
              <a:t> 10-Г </a:t>
            </a:r>
            <a:r>
              <a:rPr lang="uk-UA" dirty="0" err="1" smtClean="0"/>
              <a:t>класса</a:t>
            </a:r>
            <a:endParaRPr lang="uk-UA" dirty="0" smtClean="0"/>
          </a:p>
          <a:p>
            <a:r>
              <a:rPr lang="uk-UA" dirty="0" err="1" smtClean="0"/>
              <a:t>Кулинчик</a:t>
            </a:r>
            <a:r>
              <a:rPr lang="uk-UA" dirty="0" smtClean="0"/>
              <a:t> </a:t>
            </a:r>
            <a:r>
              <a:rPr lang="uk-UA" dirty="0" err="1" smtClean="0"/>
              <a:t>Светлана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929586" cy="1443984"/>
          </a:xfrm>
        </p:spPr>
        <p:txBody>
          <a:bodyPr>
            <a:normAutofit/>
          </a:bodyPr>
          <a:lstStyle/>
          <a:p>
            <a:r>
              <a:rPr lang="uk-UA" sz="6000" dirty="0" err="1" smtClean="0">
                <a:gradFill flip="none" rotWithShape="1">
                  <a:gsLst>
                    <a:gs pos="0">
                      <a:srgbClr val="F9F9F9">
                        <a:shade val="30000"/>
                        <a:satMod val="115000"/>
                      </a:srgbClr>
                    </a:gs>
                    <a:gs pos="50000">
                      <a:srgbClr val="F9F9F9">
                        <a:shade val="67500"/>
                        <a:satMod val="115000"/>
                      </a:srgbClr>
                    </a:gs>
                    <a:gs pos="100000">
                      <a:srgbClr val="F9F9F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Страны</a:t>
            </a:r>
            <a:r>
              <a:rPr lang="uk-UA" sz="6000" dirty="0" smtClean="0">
                <a:gradFill flip="none" rotWithShape="1">
                  <a:gsLst>
                    <a:gs pos="0">
                      <a:srgbClr val="F9F9F9">
                        <a:shade val="30000"/>
                        <a:satMod val="115000"/>
                      </a:srgbClr>
                    </a:gs>
                    <a:gs pos="50000">
                      <a:srgbClr val="F9F9F9">
                        <a:shade val="67500"/>
                        <a:satMod val="115000"/>
                      </a:srgbClr>
                    </a:gs>
                    <a:gs pos="100000">
                      <a:srgbClr val="F9F9F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мира</a:t>
            </a:r>
            <a:endParaRPr lang="ru-RU" sz="6000" dirty="0">
              <a:gradFill flip="none" rotWithShape="1">
                <a:gsLst>
                  <a:gs pos="0">
                    <a:srgbClr val="F9F9F9">
                      <a:shade val="30000"/>
                      <a:satMod val="115000"/>
                    </a:srgbClr>
                  </a:gs>
                  <a:gs pos="50000">
                    <a:srgbClr val="F9F9F9">
                      <a:shade val="67500"/>
                      <a:satMod val="115000"/>
                    </a:srgbClr>
                  </a:gs>
                  <a:gs pos="100000">
                    <a:srgbClr val="F9F9F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  <p:bldP spid="2" grpId="6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7615262" cy="237175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Остров находится прямо в центре разноцветной лагуны, и окружен маленькими островками, как коралловым ожерельем.   Бора Бора представляет собой потухший вулкан, в результате сформировались два черных пика по центру острова. Вокруг острова — прекрасная    мелководная лагуна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luit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214686"/>
            <a:ext cx="4059238" cy="292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ttk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1999" y="2571744"/>
            <a:ext cx="43129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43240" y="1285860"/>
            <a:ext cx="5114931" cy="762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пляж </a:t>
            </a:r>
            <a:r>
              <a:rPr lang="ru-RU" dirty="0" err="1" smtClean="0"/>
              <a:t>Матира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6" descr="nh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00306"/>
            <a:ext cx="3971924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jjj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9788" y="2643062"/>
            <a:ext cx="4038600" cy="342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285728"/>
            <a:ext cx="8229600" cy="114300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ru-RU" dirty="0" smtClean="0"/>
              <a:t>Остров Бора Бора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ара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57200" y="1245693"/>
            <a:ext cx="6248400" cy="504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16" y="1000108"/>
            <a:ext cx="1984248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. Датируется XIII веком между прочим! В 2007 году стал разрушаться, а денег на реставрацию не оказалось. Помогли... бразильские художники по граффити. Результат был гениальным, а проект получил неофициальное название «Мост между культурами»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7500990" cy="7096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удивительный замок </a:t>
            </a:r>
            <a:r>
              <a:rPr lang="ru-RU" sz="2400" dirty="0" err="1" smtClean="0"/>
              <a:t>Кельбурн</a:t>
            </a:r>
            <a:r>
              <a:rPr lang="ru-RU" sz="2400" dirty="0" smtClean="0"/>
              <a:t> в Шотландии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6205566" cy="4600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1571588"/>
            <a:ext cx="785818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 в 2,5 км от города </a:t>
            </a:r>
            <a:r>
              <a:rPr lang="ru-RU" dirty="0" err="1" smtClean="0"/>
              <a:t>Супай</a:t>
            </a:r>
            <a:r>
              <a:rPr lang="ru-RU" dirty="0" smtClean="0"/>
              <a:t> – столицы индийской резервации </a:t>
            </a:r>
            <a:r>
              <a:rPr lang="ru-RU" dirty="0" err="1" smtClean="0"/>
              <a:t>Хавасупай</a:t>
            </a:r>
            <a:r>
              <a:rPr lang="ru-RU" dirty="0" smtClean="0"/>
              <a:t>, Аризона, США. Это самое известное и самое посещаемое место в регионе. Поток воды, изливающийся с высоты 37 метров, состоит из одной основной струи, которая падает с практически      вертикальной скалы. Из-за высокого содержания минералов в воде бывает и такое, что водопад образует собой несколько падающих потоков сразу.</a:t>
            </a:r>
          </a:p>
          <a:p>
            <a:r>
              <a:rPr lang="ru-RU" dirty="0" err="1" smtClean="0"/>
              <a:t>Хавасу</a:t>
            </a:r>
            <a:r>
              <a:rPr lang="ru-RU" dirty="0" smtClean="0"/>
              <a:t> известен своими природными бассейнами, созданными благодаря процессу минерализации, хотя большая их часть, к сожалению, была уничтожена крупнейшим наводнением 1990 года. Чтобы подобного никогда не происходило, власти региона возвели плотину, которая будут препятствовать повторению ситуации и сохранит природные памятники в целостности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0"/>
            <a:ext cx="6429420" cy="11430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Водопад  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Хавасу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Хавасу, Аризона, СШ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85786" y="1500174"/>
            <a:ext cx="728667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Водопад 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Хавасу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KiXhZvh14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571480"/>
            <a:ext cx="4643470" cy="57610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ремль, Москва, Росси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857488" y="1500174"/>
            <a:ext cx="5753100" cy="428628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571480"/>
            <a:ext cx="2214578" cy="3590924"/>
          </a:xfrm>
        </p:spPr>
        <p:txBody>
          <a:bodyPr>
            <a:noAutofit/>
          </a:bodyPr>
          <a:lstStyle/>
          <a:p>
            <a:r>
              <a:rPr lang="ru-RU" sz="1200" dirty="0" smtClean="0"/>
              <a:t>— древнейшая часть </a:t>
            </a:r>
            <a:r>
              <a:rPr lang="ru-RU" sz="1200" u="sng" dirty="0" smtClean="0">
                <a:hlinkClick r:id="rId4" tooltip="Москва"/>
              </a:rPr>
              <a:t>Москвы</a:t>
            </a:r>
            <a:r>
              <a:rPr lang="ru-RU" sz="1200" dirty="0" smtClean="0"/>
              <a:t>, главный общественно-политический, духовно-религиозный и историко-художественный комплекс города, официальная резиденция </a:t>
            </a:r>
            <a:r>
              <a:rPr lang="ru-RU" sz="1200" u="sng" dirty="0" smtClean="0">
                <a:hlinkClick r:id="rId5" tooltip="Президент Российской Федерации"/>
              </a:rPr>
              <a:t>Президента  Российской Федерации</a:t>
            </a:r>
            <a:r>
              <a:rPr lang="ru-RU" sz="1200" dirty="0" smtClean="0"/>
              <a:t>. Расположен на высоком левом берегу </a:t>
            </a:r>
            <a:r>
              <a:rPr lang="ru-RU" sz="1200" u="sng" dirty="0" smtClean="0">
                <a:hlinkClick r:id="rId6" tooltip="Москва (река)"/>
              </a:rPr>
              <a:t>Москвы-реки</a:t>
            </a:r>
            <a:r>
              <a:rPr lang="ru-RU" sz="1200" dirty="0" smtClean="0"/>
              <a:t> — </a:t>
            </a:r>
            <a:r>
              <a:rPr lang="ru-RU" sz="1200" u="sng" dirty="0" err="1" smtClean="0">
                <a:hlinkClick r:id="rId7" tooltip="Боровицкий холм"/>
              </a:rPr>
              <a:t>Боровицком</a:t>
            </a:r>
            <a:r>
              <a:rPr lang="ru-RU" sz="1200" u="sng" dirty="0" smtClean="0">
                <a:hlinkClick r:id="rId7" tooltip="Боровицкий холм"/>
              </a:rPr>
              <a:t>  холме</a:t>
            </a:r>
            <a:r>
              <a:rPr lang="ru-RU" sz="1200" dirty="0" smtClean="0"/>
              <a:t>, при впадении в неё р. </a:t>
            </a:r>
            <a:r>
              <a:rPr lang="ru-RU" sz="1200" u="sng" dirty="0" err="1" smtClean="0">
                <a:hlinkClick r:id="rId8" tooltip="Неглинная (река)"/>
              </a:rPr>
              <a:t>Неглинной</a:t>
            </a:r>
            <a:r>
              <a:rPr lang="ru-RU" sz="1200" dirty="0" smtClean="0"/>
              <a:t>. В плане Кремль — неправильный треугольник площадью 27,5 га. Южная стена обращена к Москве-реке, северо-западная — к </a:t>
            </a:r>
            <a:r>
              <a:rPr lang="ru-RU" sz="1200" u="sng" dirty="0" smtClean="0">
                <a:hlinkClick r:id="rId9" tooltip="Александровский сад (Москва)"/>
              </a:rPr>
              <a:t>Александровскому  саду</a:t>
            </a:r>
            <a:r>
              <a:rPr lang="ru-RU" sz="1200" dirty="0" smtClean="0"/>
              <a:t>, восточная — </a:t>
            </a:r>
            <a:r>
              <a:rPr lang="ru-RU" sz="1400" dirty="0" smtClean="0"/>
              <a:t>к </a:t>
            </a:r>
            <a:r>
              <a:rPr lang="ru-RU" sz="1400" u="sng" dirty="0" smtClean="0">
                <a:hlinkClick r:id="rId10" tooltip="Красная площадь"/>
              </a:rPr>
              <a:t>Красной площади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428604"/>
            <a:ext cx="5000660" cy="70961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</a:t>
            </a:r>
            <a:r>
              <a:rPr lang="ru-RU" sz="2800" b="1" dirty="0" err="1" smtClean="0"/>
              <a:t>Моско́вский</a:t>
            </a:r>
            <a:r>
              <a:rPr lang="ru-RU" sz="2800" b="1" dirty="0" smtClean="0"/>
              <a:t> Кре́мль</a:t>
            </a:r>
            <a:r>
              <a:rPr lang="ru-RU" dirty="0" smtClean="0"/>
              <a:t> 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рам Wat Rong Khun,Таиланд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1071538" y="1571612"/>
            <a:ext cx="685232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Храм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Khun</a:t>
            </a:r>
            <a:r>
              <a:rPr lang="en-US" dirty="0" smtClean="0"/>
              <a:t>,</a:t>
            </a:r>
            <a:r>
              <a:rPr lang="ru-RU" dirty="0" smtClean="0"/>
              <a:t>Таиланд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7041_origina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57224" y="428604"/>
            <a:ext cx="7358114" cy="389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42910" y="4286256"/>
            <a:ext cx="8123138" cy="2214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Храм </a:t>
            </a:r>
            <a:r>
              <a:rPr lang="ru-RU" dirty="0" err="1" smtClean="0"/>
              <a:t>Wat</a:t>
            </a:r>
            <a:r>
              <a:rPr lang="ru-RU" dirty="0" smtClean="0"/>
              <a:t> </a:t>
            </a:r>
            <a:r>
              <a:rPr lang="ru-RU" dirty="0" err="1" smtClean="0"/>
              <a:t>Rong</a:t>
            </a:r>
            <a:r>
              <a:rPr lang="ru-RU" dirty="0" smtClean="0"/>
              <a:t> </a:t>
            </a:r>
            <a:r>
              <a:rPr lang="ru-RU" dirty="0" err="1" smtClean="0"/>
              <a:t>Khun</a:t>
            </a:r>
            <a:r>
              <a:rPr lang="ru-RU" dirty="0" smtClean="0"/>
              <a:t> в Таиланде, также известный под именем Белый храм – давняя мечта тайского художника </a:t>
            </a:r>
            <a:r>
              <a:rPr lang="ru-RU" dirty="0" err="1" smtClean="0"/>
              <a:t>Чалемчая</a:t>
            </a:r>
            <a:r>
              <a:rPr lang="ru-RU" dirty="0" smtClean="0"/>
              <a:t> </a:t>
            </a:r>
            <a:r>
              <a:rPr lang="ru-RU" dirty="0" err="1" smtClean="0"/>
              <a:t>Коситпипата</a:t>
            </a:r>
            <a:r>
              <a:rPr lang="ru-RU" dirty="0" smtClean="0"/>
              <a:t>. Сильное впечатление на </a:t>
            </a:r>
            <a:r>
              <a:rPr lang="ru-RU" dirty="0" err="1" smtClean="0"/>
              <a:t>Чалемчая</a:t>
            </a:r>
            <a:r>
              <a:rPr lang="ru-RU" dirty="0" smtClean="0"/>
              <a:t> произвел Собор Святого семейства, построенный Антонио </a:t>
            </a:r>
            <a:r>
              <a:rPr lang="ru-RU" dirty="0" err="1" smtClean="0"/>
              <a:t>Гауди</a:t>
            </a:r>
            <a:r>
              <a:rPr lang="ru-RU" dirty="0" smtClean="0"/>
              <a:t> в Барселоне. В архитектуре Белого Храма легко можно увидеть навеянные творением </a:t>
            </a:r>
            <a:r>
              <a:rPr lang="ru-RU" dirty="0" err="1" smtClean="0"/>
              <a:t>Гауди</a:t>
            </a:r>
            <a:r>
              <a:rPr lang="ru-RU" dirty="0" smtClean="0"/>
              <a:t> мотивы. Строительство Храма началось в 1998 г, но и по сей день на его территории ведутся строительные и реставрационные работы. По проекту г-на </a:t>
            </a:r>
            <a:r>
              <a:rPr lang="ru-RU" dirty="0" err="1" smtClean="0"/>
              <a:t>Коситпипата</a:t>
            </a:r>
            <a:r>
              <a:rPr lang="ru-RU" dirty="0" smtClean="0"/>
              <a:t> законченный комплекс Храма будет включать девять зданий, каждое с собственным архитектурным стилем, но все пронизанные буддистской философией.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9012_origina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2910" y="357166"/>
            <a:ext cx="7338710" cy="356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4286256"/>
            <a:ext cx="8194576" cy="19764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Белый Храм отличается от любого другого храма в Таиланде. Он выполнен в белом цвете, с использованием зеркальной мозаики. Белый цвет говорит о чистоте Будды, зеркало – о его мудрости. Мост, приводящий к Храму, представляет собой переход к месту жительства Будды. Маленький полукруг перед мостом - символизирует человеческий мир. Большой круг с клыками – рот </a:t>
            </a:r>
            <a:r>
              <a:rPr lang="ru-RU" dirty="0" err="1" smtClean="0"/>
              <a:t>Раху</a:t>
            </a:r>
            <a:r>
              <a:rPr lang="ru-RU" dirty="0" smtClean="0"/>
              <a:t> (змеи, глотающей, по индусской мифологии, солнце или луну и порождающей затмение) и представляет собой Ад и страдания.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7620" y="4572008"/>
            <a:ext cx="1981200" cy="1066800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>
                <a:hlinkClick r:id="rId3" action="ppaction://hlinksldjump"/>
              </a:rPr>
              <a:t>Бали</a:t>
            </a:r>
            <a:r>
              <a:rPr lang="ru-RU" sz="2400" dirty="0" smtClean="0"/>
              <a:t>                                             </a:t>
            </a:r>
          </a:p>
          <a:p>
            <a:r>
              <a:rPr lang="ru-RU" sz="2400" dirty="0" smtClean="0">
                <a:hlinkClick r:id="rId4" action="ppaction://hlinksldjump"/>
              </a:rPr>
              <a:t>Остров Бора Бора</a:t>
            </a:r>
            <a:endParaRPr lang="ru-RU" sz="2400" dirty="0" smtClean="0"/>
          </a:p>
          <a:p>
            <a:r>
              <a:rPr lang="ru-RU" sz="2400" dirty="0" smtClean="0">
                <a:hlinkClick r:id="rId5" action="ppaction://hlinksldjump"/>
              </a:rPr>
              <a:t>замок </a:t>
            </a:r>
            <a:r>
              <a:rPr lang="ru-RU" sz="2400" dirty="0" err="1" smtClean="0">
                <a:hlinkClick r:id="rId5" action="ppaction://hlinksldjump"/>
              </a:rPr>
              <a:t>Кельбурн</a:t>
            </a:r>
            <a:endParaRPr lang="ru-RU" sz="2400" dirty="0" smtClean="0"/>
          </a:p>
          <a:p>
            <a:r>
              <a:rPr lang="ru-RU" sz="2400" dirty="0" smtClean="0">
                <a:hlinkClick r:id="rId6" action="ppaction://hlinksldjump"/>
              </a:rPr>
              <a:t>Водопад </a:t>
            </a:r>
            <a:r>
              <a:rPr lang="ru-RU" sz="2400" dirty="0" err="1" smtClean="0">
                <a:hlinkClick r:id="rId6" action="ppaction://hlinksldjump"/>
              </a:rPr>
              <a:t>Ховасу</a:t>
            </a:r>
            <a:endParaRPr lang="ru-RU" sz="2400" dirty="0" smtClean="0"/>
          </a:p>
          <a:p>
            <a:r>
              <a:rPr lang="ru-RU" sz="2400" dirty="0" smtClean="0">
                <a:hlinkClick r:id="rId7" action="ppaction://hlinksldjump"/>
              </a:rPr>
              <a:t>Московский Кремль</a:t>
            </a:r>
            <a:endParaRPr lang="ru-RU" sz="2400" dirty="0" smtClean="0"/>
          </a:p>
          <a:p>
            <a:r>
              <a:rPr lang="ru-RU" sz="2400" dirty="0" smtClean="0">
                <a:hlinkClick r:id="" action="ppaction://noaction"/>
              </a:rPr>
              <a:t>Белый Храм</a:t>
            </a:r>
            <a:endParaRPr lang="ru-RU" sz="2400" dirty="0" smtClean="0"/>
          </a:p>
          <a:p>
            <a:r>
              <a:rPr lang="en-US" sz="2400" dirty="0" err="1" smtClean="0">
                <a:hlinkClick r:id="" action="ppaction://noaction"/>
              </a:rPr>
              <a:t>Baros</a:t>
            </a:r>
            <a:r>
              <a:rPr lang="en-US" sz="2400" dirty="0" smtClean="0">
                <a:hlinkClick r:id="" action="ppaction://noaction"/>
              </a:rPr>
              <a:t> Resort, </a:t>
            </a:r>
            <a:r>
              <a:rPr lang="ru-RU" sz="2400" dirty="0" err="1" smtClean="0">
                <a:hlinkClick r:id="" action="ppaction://noaction"/>
              </a:rPr>
              <a:t>Мальдивы</a:t>
            </a:r>
            <a:endParaRPr lang="ru-RU" sz="2400" dirty="0" smtClean="0"/>
          </a:p>
          <a:p>
            <a:r>
              <a:rPr lang="ru-RU" sz="2400" dirty="0" smtClean="0">
                <a:hlinkClick r:id="rId8" action="ppaction://hlinksldjump"/>
              </a:rPr>
              <a:t>Казахстан Астана</a:t>
            </a:r>
            <a:endParaRPr lang="ru-RU" sz="2400" dirty="0" smtClean="0"/>
          </a:p>
          <a:p>
            <a:r>
              <a:rPr lang="ru-RU" sz="2400" dirty="0" smtClean="0">
                <a:hlinkClick r:id="" action="ppaction://noaction"/>
              </a:rPr>
              <a:t>Великое Мрачное Болото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hlinkClick r:id="" action="ppaction://noaction"/>
              </a:rPr>
              <a:t>Водопад </a:t>
            </a:r>
            <a:r>
              <a:rPr lang="ru-RU" sz="2000" dirty="0" err="1" smtClean="0">
                <a:hlinkClick r:id="" action="ppaction://noaction"/>
              </a:rPr>
              <a:t>Сельяландфосс</a:t>
            </a:r>
            <a:endParaRPr lang="ru-RU" sz="2000" dirty="0" smtClean="0"/>
          </a:p>
          <a:p>
            <a:r>
              <a:rPr lang="ru-RU" sz="2000" dirty="0" smtClean="0">
                <a:hlinkClick r:id="" action="ppaction://noaction"/>
              </a:rPr>
              <a:t>Гора </a:t>
            </a:r>
            <a:r>
              <a:rPr lang="ru-RU" sz="2000" dirty="0" err="1" smtClean="0">
                <a:hlinkClick r:id="" action="ppaction://noaction"/>
              </a:rPr>
              <a:t>Рорайма</a:t>
            </a:r>
            <a:endParaRPr lang="ru-RU" sz="2000" dirty="0" smtClean="0"/>
          </a:p>
          <a:p>
            <a:r>
              <a:rPr lang="ru-RU" sz="2000" dirty="0" smtClean="0">
                <a:hlinkClick r:id="" action="ppaction://noaction"/>
              </a:rPr>
              <a:t>Долина «Десяти пиков»</a:t>
            </a:r>
            <a:endParaRPr lang="ru-RU" sz="2000" dirty="0" smtClean="0"/>
          </a:p>
          <a:p>
            <a:r>
              <a:rPr lang="ru-RU" sz="2000" dirty="0" smtClean="0">
                <a:hlinkClick r:id="" action="ppaction://noaction"/>
              </a:rPr>
              <a:t>Краков, Польша</a:t>
            </a:r>
            <a:endParaRPr lang="ru-RU" sz="2000" dirty="0" smtClean="0"/>
          </a:p>
          <a:p>
            <a:r>
              <a:rPr lang="ru-RU" sz="2000" dirty="0" err="1" smtClean="0">
                <a:hlinkClick r:id="" action="ppaction://noaction"/>
              </a:rPr>
              <a:t>Канкун</a:t>
            </a:r>
            <a:r>
              <a:rPr lang="ru-RU" sz="2000" dirty="0" smtClean="0">
                <a:hlinkClick r:id="" action="ppaction://noaction"/>
              </a:rPr>
              <a:t>, Мексика</a:t>
            </a:r>
            <a:endParaRPr lang="ru-RU" sz="2000" dirty="0" smtClean="0"/>
          </a:p>
          <a:p>
            <a:r>
              <a:rPr lang="ru-RU" sz="2000" dirty="0" err="1" smtClean="0">
                <a:hlinkClick r:id="" action="ppaction://noaction"/>
              </a:rPr>
              <a:t>Хэмпшир</a:t>
            </a:r>
            <a:r>
              <a:rPr lang="ru-RU" sz="2000" dirty="0" smtClean="0">
                <a:hlinkClick r:id="" action="ppaction://noaction"/>
              </a:rPr>
              <a:t>, Англия</a:t>
            </a:r>
            <a:endParaRPr lang="ru-RU" sz="2000" dirty="0" smtClean="0"/>
          </a:p>
          <a:p>
            <a:r>
              <a:rPr lang="ru-RU" sz="2000" dirty="0" err="1" smtClean="0">
                <a:hlinkClick r:id="" action="ppaction://noaction"/>
              </a:rPr>
              <a:t>Лофотен</a:t>
            </a:r>
            <a:r>
              <a:rPr lang="ru-RU" sz="2000" dirty="0" smtClean="0">
                <a:hlinkClick r:id="" action="ppaction://noaction"/>
              </a:rPr>
              <a:t>, Норвегия</a:t>
            </a:r>
            <a:endParaRPr lang="ru-RU" sz="2000" dirty="0" smtClean="0"/>
          </a:p>
          <a:p>
            <a:r>
              <a:rPr lang="ru-RU" sz="2000" dirty="0" smtClean="0">
                <a:hlinkClick r:id="" action="ppaction://noaction"/>
              </a:rPr>
              <a:t>Озеро </a:t>
            </a:r>
            <a:r>
              <a:rPr lang="ru-RU" sz="2000" dirty="0" err="1" smtClean="0">
                <a:hlinkClick r:id="" action="ppaction://noaction"/>
              </a:rPr>
              <a:t>Гиппсленд</a:t>
            </a:r>
            <a:r>
              <a:rPr lang="ru-RU" sz="2000" dirty="0" smtClean="0">
                <a:hlinkClick r:id="" action="ppaction://noaction"/>
              </a:rPr>
              <a:t>, Австралия</a:t>
            </a:r>
            <a:endParaRPr lang="en-US" sz="2000" dirty="0" smtClean="0"/>
          </a:p>
          <a:p>
            <a:r>
              <a:rPr lang="ru-RU" sz="2000" dirty="0" smtClean="0">
                <a:hlinkClick r:id="" action="ppaction://noaction"/>
              </a:rPr>
              <a:t>Озеро Каинды. Подводный    </a:t>
            </a:r>
            <a:r>
              <a:rPr lang="ru-RU" sz="2000" dirty="0" err="1" smtClean="0">
                <a:hlinkClick r:id="" action="ppaction://noaction"/>
              </a:rPr>
              <a:t>лес,Казахстан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 Содержание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ros Resort, Мальдив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5" y="1428736"/>
            <a:ext cx="7358114" cy="471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Baros</a:t>
            </a:r>
            <a:r>
              <a:rPr lang="en-US" dirty="0" smtClean="0"/>
              <a:t> Resort, </a:t>
            </a:r>
            <a:r>
              <a:rPr lang="ru-RU" dirty="0" err="1" smtClean="0"/>
              <a:t>Мальдивы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стана.Казахстан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3514172" cy="5524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3471858" cy="5286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К          </a:t>
            </a:r>
            <a:br>
              <a:rPr lang="ru-RU" dirty="0" smtClean="0"/>
            </a:br>
            <a:r>
              <a:rPr lang="ru-RU" dirty="0" smtClean="0"/>
              <a:t>   а          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          с</a:t>
            </a:r>
            <a:br>
              <a:rPr lang="ru-RU" dirty="0" smtClean="0"/>
            </a:br>
            <a:r>
              <a:rPr lang="ru-RU" dirty="0" smtClean="0"/>
              <a:t>а           т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х</a:t>
            </a:r>
            <a:r>
              <a:rPr lang="ru-RU" dirty="0" smtClean="0"/>
              <a:t>           а</a:t>
            </a:r>
            <a:br>
              <a:rPr lang="ru-RU" dirty="0" smtClean="0"/>
            </a:br>
            <a:r>
              <a:rPr lang="ru-RU" dirty="0" smtClean="0"/>
              <a:t>     с           </a:t>
            </a: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т           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err="1" smtClean="0"/>
              <a:t>н</a:t>
            </a:r>
            <a:r>
              <a:rPr lang="ru-RU" dirty="0" smtClean="0"/>
              <a:t>  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ликое Мрачное Болото, Штат Вирджиния, СШ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14348" y="1428736"/>
            <a:ext cx="729876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Великое Мрачное Болото, Штат      </a:t>
            </a:r>
            <a:r>
              <a:rPr lang="ru-RU" dirty="0" err="1" smtClean="0"/>
              <a:t>Вирджиния</a:t>
            </a:r>
            <a:r>
              <a:rPr lang="ru-RU" dirty="0" smtClean="0"/>
              <a:t>, США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Сельяландфосс, Исландия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00034" y="571480"/>
            <a:ext cx="7606695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933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Сельяландфосс</a:t>
            </a:r>
            <a:r>
              <a:rPr lang="ru-RU" dirty="0" smtClean="0"/>
              <a:t>, Исландия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а Рорайма, Венесуэл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707236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1219200"/>
          </a:xfrm>
        </p:spPr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Рорайма</a:t>
            </a:r>
            <a:r>
              <a:rPr lang="ru-RU" dirty="0" smtClean="0"/>
              <a:t>, Венесуэла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лина «Десяти пиков», озеро Морейн, Альберта, Канад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785786" y="357166"/>
            <a:ext cx="7215238" cy="447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1435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Долина «Десяти пиков», озеро </a:t>
            </a:r>
            <a:r>
              <a:rPr lang="ru-RU" dirty="0" err="1" smtClean="0"/>
              <a:t>Морейн</a:t>
            </a:r>
            <a:r>
              <a:rPr lang="ru-RU" dirty="0" smtClean="0"/>
              <a:t>, Альберта, Канада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аков, Польш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6600" y="1809750"/>
            <a:ext cx="7670800" cy="400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357166"/>
            <a:ext cx="8229600" cy="1219200"/>
          </a:xfrm>
        </p:spPr>
        <p:txBody>
          <a:bodyPr/>
          <a:lstStyle/>
          <a:p>
            <a:r>
              <a:rPr lang="ru-RU" dirty="0" smtClean="0"/>
              <a:t>Краков, Польша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нкун, Мексика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732490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5214950"/>
            <a:ext cx="8229600" cy="933448"/>
          </a:xfrm>
        </p:spPr>
        <p:txBody>
          <a:bodyPr/>
          <a:lstStyle/>
          <a:p>
            <a:r>
              <a:rPr lang="ru-RU" dirty="0" err="1" smtClean="0"/>
              <a:t>Канкун</a:t>
            </a:r>
            <a:r>
              <a:rPr lang="ru-RU" dirty="0" smtClean="0"/>
              <a:t>, Мексика.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эмпшир, Англ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0"/>
            <a:ext cx="8229600" cy="1219200"/>
          </a:xfrm>
        </p:spPr>
        <p:txBody>
          <a:bodyPr/>
          <a:lstStyle/>
          <a:p>
            <a:r>
              <a:rPr lang="ru-RU" dirty="0" err="1" smtClean="0"/>
              <a:t>Хэмпшир</a:t>
            </a:r>
            <a:r>
              <a:rPr lang="ru-RU" dirty="0" smtClean="0"/>
              <a:t>, Англия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фотен, Норвегия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142976" y="1500174"/>
            <a:ext cx="6840898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0"/>
            <a:ext cx="8229600" cy="1219200"/>
          </a:xfrm>
        </p:spPr>
        <p:txBody>
          <a:bodyPr/>
          <a:lstStyle/>
          <a:p>
            <a:r>
              <a:rPr lang="ru-RU" dirty="0" err="1" smtClean="0"/>
              <a:t>Лофотен</a:t>
            </a:r>
            <a:r>
              <a:rPr lang="ru-RU" dirty="0" smtClean="0"/>
              <a:t>, Норвегия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857233"/>
            <a:ext cx="456726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</a:t>
            </a:r>
            <a:r>
              <a:rPr lang="uk-UA" sz="8000" dirty="0" smtClean="0"/>
              <a:t>Бали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1214422"/>
            <a:ext cx="3286116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Остров </a:t>
            </a:r>
            <a:r>
              <a:rPr lang="ru-RU" dirty="0" err="1" smtClean="0"/>
              <a:t>Балли</a:t>
            </a:r>
            <a:r>
              <a:rPr lang="ru-RU" dirty="0" smtClean="0"/>
              <a:t>, является одним из семнадцати тысяч пятисот восьми Индонезийских островов.  На протяжении долгих лет туристы со всего мира проявляют к нему неподдельный интерес. Территория острова расположена на месте, где соприкасаются две тектонические плиты. Это является причиной, что на этом месте расположены шесть вполне действующих вулканов, и ,к тому же,  остров постоянно сотрясают природные катаклизмы.</a:t>
            </a:r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Z0GYFxmC8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68956" y="428604"/>
            <a:ext cx="8404409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зеро Гиппсленд,Австрал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747465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Озеро </a:t>
            </a:r>
            <a:r>
              <a:rPr lang="ru-RU" dirty="0" err="1" smtClean="0"/>
              <a:t>Гиппсленд</a:t>
            </a:r>
            <a:r>
              <a:rPr lang="ru-RU" dirty="0" smtClean="0"/>
              <a:t>, Австралия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зеро Каинды. Подводный лес,Казахстан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985652" y="1524000"/>
            <a:ext cx="7172696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Каинды. Подводный    </a:t>
            </a:r>
            <a:r>
              <a:rPr lang="ru-RU" dirty="0" err="1" smtClean="0"/>
              <a:t>лес,Казахстан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786190"/>
            <a:ext cx="7924800" cy="1371600"/>
          </a:xfrm>
        </p:spPr>
        <p:txBody>
          <a:bodyPr/>
          <a:lstStyle/>
          <a:p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Тесты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24800" cy="1371600"/>
          </a:xfrm>
        </p:spPr>
        <p:txBody>
          <a:bodyPr/>
          <a:lstStyle/>
          <a:p>
            <a:r>
              <a:rPr lang="ru-RU" dirty="0" smtClean="0"/>
              <a:t>Где находиться замок       </a:t>
            </a:r>
            <a:r>
              <a:rPr lang="ru-RU" dirty="0" err="1" smtClean="0"/>
              <a:t>Кельбурн</a:t>
            </a:r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357430"/>
            <a:ext cx="4572032" cy="2571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2" action="ppaction://hlinksldjump"/>
              </a:rPr>
              <a:t>В Англии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2" action="ppaction://hlinksldjump"/>
              </a:rPr>
              <a:t>В США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2" action="ppaction://hlinksldjump"/>
              </a:rPr>
              <a:t>В Казахстане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3" action="ppaction://hlinksldjump"/>
              </a:rPr>
              <a:t>В Шотландии</a:t>
            </a:r>
            <a:endParaRPr lang="ru-RU" sz="3200" dirty="0"/>
          </a:p>
        </p:txBody>
      </p:sp>
      <p:pic>
        <p:nvPicPr>
          <p:cNvPr id="3074" name="Picture 2" descr="C:\Users\Света\Desktop\презентацыя\па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185388" cy="3486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28868"/>
            <a:ext cx="7924800" cy="1371600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Правильно!!!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924800" cy="1371600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НЕ правильно!!! 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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али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14349" y="571481"/>
            <a:ext cx="7615263" cy="560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yj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837817" y="1366565"/>
            <a:ext cx="5487166" cy="3896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6" y="1071546"/>
            <a:ext cx="2336660" cy="4714884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Поражающая своей           красотой   уникальная природа этого острова позволяет мирно сосуществовать более двухсот восьмидесяти видам птиц. В их число входит и такая редкая птица, как например, находящийся на грани исчезновения</a:t>
            </a:r>
            <a:endParaRPr lang="ru-RU" sz="1800" dirty="0">
              <a:solidFill>
                <a:srgbClr val="082C0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428604"/>
            <a:ext cx="4286280" cy="49532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  <a:latin typeface="Segoe Print" pitchFamily="2" charset="0"/>
              </a:rPr>
              <a:t>Баллийский</a:t>
            </a:r>
            <a:r>
              <a:rPr lang="ru-RU" sz="2800" dirty="0" smtClean="0">
                <a:solidFill>
                  <a:srgbClr val="00B050"/>
                </a:solidFill>
                <a:latin typeface="Segoe Print" pitchFamily="2" charset="0"/>
              </a:rPr>
              <a:t>  скворец</a:t>
            </a:r>
            <a:endParaRPr lang="ru-RU" sz="2800" dirty="0">
              <a:solidFill>
                <a:srgbClr val="00B050"/>
              </a:solidFill>
              <a:latin typeface="Segoe Print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28625"/>
            <a:ext cx="8572500" cy="59293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Жители острова разговаривают на четырёх языках: английском, японском, индонезийском и </a:t>
            </a:r>
            <a:r>
              <a:rPr lang="ru-RU" dirty="0" err="1" smtClean="0"/>
              <a:t>баллийском</a:t>
            </a:r>
            <a:r>
              <a:rPr lang="ru-RU" dirty="0" smtClean="0"/>
              <a:t>. Основная религия – буддизм. Более восьмидесяти процентов всего населения исповедует эту религию. Кроме переселенцев, на </a:t>
            </a:r>
            <a:r>
              <a:rPr lang="ru-RU" dirty="0" err="1" smtClean="0"/>
              <a:t>Бали</a:t>
            </a:r>
            <a:r>
              <a:rPr lang="ru-RU" dirty="0" smtClean="0"/>
              <a:t> проживают и аборигены, называемые </a:t>
            </a:r>
            <a:r>
              <a:rPr lang="ru-RU" dirty="0" err="1" smtClean="0"/>
              <a:t>Бали</a:t>
            </a:r>
            <a:r>
              <a:rPr lang="ru-RU" dirty="0" smtClean="0"/>
              <a:t> Ага.</a:t>
            </a:r>
          </a:p>
          <a:p>
            <a:r>
              <a:rPr lang="ru-RU" dirty="0" smtClean="0"/>
              <a:t>Так как на острове </a:t>
            </a:r>
            <a:r>
              <a:rPr lang="ru-RU" dirty="0" err="1" smtClean="0"/>
              <a:t>Бали</a:t>
            </a:r>
            <a:r>
              <a:rPr lang="ru-RU" dirty="0" smtClean="0"/>
              <a:t> проживают, как коренные жители, так и переселенцы, то и культурные традиции островитян, и их духовная жизнь представляет собой смешение различных концепций. Например, основная часть населения, исповедующая буддизм, согласно своей религии, верят в существование </a:t>
            </a:r>
            <a:r>
              <a:rPr lang="ru-RU" dirty="0" err="1" smtClean="0"/>
              <a:t>реинкарнации</a:t>
            </a:r>
            <a:r>
              <a:rPr lang="ru-RU" dirty="0" smtClean="0"/>
              <a:t>. Поэтому к младенцам, которым не исполнилось ещё шести недель, проявляют особое внимание. Островитяне считают, что ребёнок, именно этой возрастной категории, является, как ни странно, живым воплощением ушедшей души, какого-нибудь предка.</a:t>
            </a:r>
          </a:p>
          <a:p>
            <a:r>
              <a:rPr lang="ru-RU" dirty="0" err="1" smtClean="0"/>
              <a:t>Балийцев</a:t>
            </a:r>
            <a:r>
              <a:rPr lang="ru-RU" dirty="0" smtClean="0"/>
              <a:t> отличает, такая черта характера, как открытость и активная жизненная позиция. И это не удивительно, так как занятия спортом и танцами являются частью жизни абсолютно любого жителя острова. Наиболее популярными видами сорта являются: настольный теннис, бадминтон и футбол. А умение хорошо танцевать, а так же принимать участие в самых разных театральных постановках, является образом жизни каждого </a:t>
            </a:r>
            <a:r>
              <a:rPr lang="ru-RU" dirty="0" err="1" smtClean="0"/>
              <a:t>баливийца</a:t>
            </a:r>
            <a:r>
              <a:rPr lang="ru-RU" dirty="0" smtClean="0"/>
              <a:t>. Для того, чтобы с комфортом провести свой отдых, здесь можно арендовать виллу.</a:t>
            </a:r>
          </a:p>
          <a:p>
            <a:r>
              <a:rPr lang="ru-RU" dirty="0" smtClean="0"/>
              <a:t>Одним из интересных факторов жизни населения острова, является их поразительное отношение к частям своего тела. Особенно это относится к правой руке, считающейся наиболее значимой. Запрещено подносить ко рту еду левой рукой, а так же передавать или забирать какие-либо предметы этой рукой.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k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2910" y="285728"/>
            <a:ext cx="7787634" cy="531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ора-Бора, Французская Полинез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790" y="1524000"/>
            <a:ext cx="762842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Бора Бора – самый красивый      остров в мире</a:t>
            </a:r>
            <a:br>
              <a:rPr lang="ru-RU" b="1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kkkkkky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587227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572264" y="1000108"/>
            <a:ext cx="2265222" cy="40719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Остров Бора Бора уже в 60 годы был назван самым красивым островом мира. И до сих пор с этим утверждением многие согласны. Бора Бора — это жемчужина Тихого океана, очень популярный курорт Французской Полинезии. Он находится в 240 км к северо-западу от </a:t>
            </a:r>
            <a:r>
              <a:rPr lang="ru-RU" dirty="0" err="1" smtClean="0"/>
              <a:t>Таити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2264" y="1000108"/>
            <a:ext cx="1981200" cy="1066800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2|4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4|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388</TotalTime>
  <Words>954</Words>
  <Application>Microsoft Office PowerPoint</Application>
  <PresentationFormat>Экран (4:3)</PresentationFormat>
  <Paragraphs>78</Paragraphs>
  <Slides>36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Страны мира</vt:lpstr>
      <vt:lpstr> Содержание </vt:lpstr>
      <vt:lpstr>                        Бали </vt:lpstr>
      <vt:lpstr>Слайд 4</vt:lpstr>
      <vt:lpstr>Баллийский  скворец</vt:lpstr>
      <vt:lpstr>Слайд 6</vt:lpstr>
      <vt:lpstr>Слайд 7</vt:lpstr>
      <vt:lpstr>Бора Бора – самый красивый      остров в мире </vt:lpstr>
      <vt:lpstr>Слайд 9</vt:lpstr>
      <vt:lpstr>Остров находится прямо в центре разноцветной лагуны, и окружен маленькими островками, как коралловым ожерельем.   Бора Бора представляет собой потухший вулкан, в результате сформировались два черных пика по центру острова. Вокруг острова — прекрасная    мелководная лагуна.</vt:lpstr>
      <vt:lpstr>  Остров Бора Бора</vt:lpstr>
      <vt:lpstr>Это удивительный замок Кельбурн в Шотландии</vt:lpstr>
      <vt:lpstr>Водопад   Хавасу</vt:lpstr>
      <vt:lpstr>             Водопад   Хавасу</vt:lpstr>
      <vt:lpstr>Слайд 15</vt:lpstr>
      <vt:lpstr>           Моско́вский Кре́мль </vt:lpstr>
      <vt:lpstr> Храм Wat Rong Khun,Таиланд</vt:lpstr>
      <vt:lpstr> </vt:lpstr>
      <vt:lpstr>Слайд 19</vt:lpstr>
      <vt:lpstr>Baros Resort, Мальдивы</vt:lpstr>
      <vt:lpstr>   К              а          А   з           с а           т   х           а      с           н     т           а  а    н   </vt:lpstr>
      <vt:lpstr>Великое Мрачное Болото, Штат      Вирджиния, США</vt:lpstr>
      <vt:lpstr>Водопад Сельяландфосс, Исландия</vt:lpstr>
      <vt:lpstr>Гора Рорайма, Венесуэла</vt:lpstr>
      <vt:lpstr>Долина «Десяти пиков», озеро Морейн, Альберта, Канада</vt:lpstr>
      <vt:lpstr>Краков, Польша</vt:lpstr>
      <vt:lpstr>Канкун, Мексика.</vt:lpstr>
      <vt:lpstr>Хэмпшир, Англия</vt:lpstr>
      <vt:lpstr>Лофотен, Норвегия</vt:lpstr>
      <vt:lpstr>Слайд 30</vt:lpstr>
      <vt:lpstr>    Озеро Гиппсленд, Австралия</vt:lpstr>
      <vt:lpstr>Озеро Каинды. Подводный    лес,Казахстан</vt:lpstr>
      <vt:lpstr>Тесты </vt:lpstr>
      <vt:lpstr>Где находиться замок       Кельбурн???</vt:lpstr>
      <vt:lpstr>Правильно!!!</vt:lpstr>
      <vt:lpstr>НЕ правильно!!! 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світу</dc:title>
  <dc:creator>Света</dc:creator>
  <cp:lastModifiedBy>Света</cp:lastModifiedBy>
  <cp:revision>44</cp:revision>
  <dcterms:created xsi:type="dcterms:W3CDTF">2013-01-28T17:41:54Z</dcterms:created>
  <dcterms:modified xsi:type="dcterms:W3CDTF">2013-01-31T19:14:06Z</dcterms:modified>
</cp:coreProperties>
</file>