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621"/>
    <a:srgbClr val="0141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34" autoAdjust="0"/>
  </p:normalViewPr>
  <p:slideViewPr>
    <p:cSldViewPr>
      <p:cViewPr>
        <p:scale>
          <a:sx n="73" d="100"/>
          <a:sy n="73" d="100"/>
        </p:scale>
        <p:origin x="-120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AC205D-7A03-4C87-9E54-B666B2DD6D9D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68233" y="795733"/>
            <a:ext cx="641233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ПІВНІЧНА</a:t>
            </a:r>
          </a:p>
          <a:p>
            <a:pPr algn="ctr"/>
            <a:r>
              <a:rPr lang="ru-RU" sz="8800" b="1" cap="none" spc="0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АМЕРИКА</a:t>
            </a:r>
            <a:endParaRPr lang="ru-RU" sz="88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19872" y="4221088"/>
            <a:ext cx="4552763" cy="1569660"/>
          </a:xfrm>
          <a:prstGeom prst="rect">
            <a:avLst/>
          </a:prstGeom>
          <a:noFill/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uturisXShadowCTT" pitchFamily="2" charset="0"/>
              </a:rPr>
              <a:t>КЛІМАТ МАТЕРИКА</a:t>
            </a:r>
            <a:endParaRPr lang="uk-UA" sz="4800" b="1" cap="none" spc="0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uturisXShadowCTT" pitchFamily="2" charset="0"/>
            </a:endParaRPr>
          </a:p>
        </p:txBody>
      </p:sp>
      <p:pic>
        <p:nvPicPr>
          <p:cNvPr id="1026" name="Picture 2" descr="C:\Users\Алексей\Desktop\550px-Location_North_America.sv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19" y="116632"/>
            <a:ext cx="1611263" cy="16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23528" y="29413"/>
            <a:ext cx="8403704" cy="720080"/>
          </a:xfrm>
        </p:spPr>
        <p:txBody>
          <a:bodyPr>
            <a:normAutofit fontScale="90000"/>
          </a:bodyPr>
          <a:lstStyle/>
          <a:p>
            <a:pPr algn="r"/>
            <a:r>
              <a:rPr lang="uk-UA" sz="4400" b="1" dirty="0" smtClean="0">
                <a:solidFill>
                  <a:schemeClr val="tx1"/>
                </a:solidFill>
              </a:rPr>
              <a:t>ГЕОГРАФІЧНА ЗАДАЧА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39752" y="1439322"/>
            <a:ext cx="6696744" cy="4149917"/>
          </a:xfrm>
          <a:prstGeom prst="roundRect">
            <a:avLst/>
          </a:prstGeom>
          <a:scene3d>
            <a:camera prst="perspectiveRigh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На широті півострова Флорида бувають літні приморозки, що спричиняють вимерзання плодових дерев. Трапляються й зливи, що зумовлюють повені на річках. Які кліматичні чинники призводять до цих явищ?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6096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лексей\Desktop\сев амер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4764" y="167369"/>
            <a:ext cx="4896544" cy="6483053"/>
          </a:xfrm>
          <a:prstGeom prst="round2DiagRect">
            <a:avLst>
              <a:gd name="adj1" fmla="val 6323"/>
              <a:gd name="adj2" fmla="val 0"/>
            </a:avLst>
          </a:prstGeom>
          <a:ln w="88900" cap="sq">
            <a:solidFill>
              <a:schemeClr val="tx1">
                <a:lumMod val="6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1052736"/>
            <a:ext cx="3528392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smtClean="0"/>
              <a:t>м. Принца Уельського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41156" y="1743199"/>
            <a:ext cx="3540147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smtClean="0"/>
              <a:t>м. </a:t>
            </a:r>
            <a:r>
              <a:rPr lang="uk-UA" sz="2400" dirty="0" err="1" smtClean="0"/>
              <a:t>Сент-Чарлз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20444" y="2435696"/>
            <a:ext cx="35475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smtClean="0"/>
              <a:t>м. </a:t>
            </a:r>
            <a:r>
              <a:rPr lang="uk-UA" sz="2400" dirty="0" err="1" smtClean="0"/>
              <a:t>Марʹято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3140968"/>
            <a:ext cx="3528392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smtClean="0"/>
              <a:t>м. </a:t>
            </a:r>
            <a:r>
              <a:rPr lang="uk-UA" sz="2400" dirty="0" err="1" smtClean="0"/>
              <a:t>Мерчісон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20444" y="3846309"/>
            <a:ext cx="35475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err="1" smtClean="0"/>
              <a:t>п-ів</a:t>
            </a:r>
            <a:r>
              <a:rPr lang="uk-UA" sz="2400" dirty="0" smtClean="0"/>
              <a:t> Каліфорнія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41156" y="4581128"/>
            <a:ext cx="3526788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err="1"/>
              <a:t>п-ів</a:t>
            </a:r>
            <a:r>
              <a:rPr lang="uk-UA" sz="2400" dirty="0"/>
              <a:t> </a:t>
            </a:r>
            <a:r>
              <a:rPr lang="uk-UA" sz="2400" dirty="0" smtClean="0"/>
              <a:t>Аляска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9552" y="5301208"/>
            <a:ext cx="3528392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err="1"/>
              <a:t>п-ів</a:t>
            </a:r>
            <a:r>
              <a:rPr lang="uk-UA" sz="2400" dirty="0"/>
              <a:t> </a:t>
            </a:r>
            <a:r>
              <a:rPr lang="uk-UA" sz="2400" dirty="0" err="1" smtClean="0"/>
              <a:t>Юкатан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7797" y="6021288"/>
            <a:ext cx="3540147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err="1"/>
              <a:t>п-ів</a:t>
            </a:r>
            <a:r>
              <a:rPr lang="uk-UA" sz="2400" dirty="0"/>
              <a:t> </a:t>
            </a:r>
            <a:r>
              <a:rPr lang="uk-UA" sz="2400" dirty="0" smtClean="0"/>
              <a:t>Лабрадор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713604" y="217408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1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20272" y="506456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5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84712" y="451569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2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79435" y="194325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4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96581" y="102195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8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67944" y="121435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3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76769" y="56454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6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97308" y="602335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7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259632" y="29413"/>
            <a:ext cx="7467600" cy="720080"/>
          </a:xfrm>
        </p:spPr>
        <p:txBody>
          <a:bodyPr>
            <a:normAutofit fontScale="90000"/>
          </a:bodyPr>
          <a:lstStyle/>
          <a:p>
            <a:pPr algn="r"/>
            <a:r>
              <a:rPr lang="uk-UA" sz="4400" b="1" dirty="0" smtClean="0">
                <a:solidFill>
                  <a:schemeClr val="tx1"/>
                </a:solidFill>
              </a:rPr>
              <a:t>ВІДПОВІДІ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51720" y="2492896"/>
            <a:ext cx="6336704" cy="9144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6 – 4 – 7 – 8 – 2 – 3 – 5 – 1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8403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Untitled1-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9058" y="214290"/>
            <a:ext cx="4856632" cy="6429420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827584" y="234614"/>
            <a:ext cx="3024336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Гори – 1</a:t>
            </a:r>
          </a:p>
          <a:p>
            <a:pPr algn="ctr"/>
            <a:r>
              <a:rPr lang="uk-UA" sz="2400" dirty="0" smtClean="0"/>
              <a:t>Рівнини - 2</a:t>
            </a:r>
            <a:endParaRPr lang="ru-RU" sz="2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628800"/>
            <a:ext cx="352839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Центральні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2536" y="2852936"/>
            <a:ext cx="352839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Скелясті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2536" y="4149080"/>
            <a:ext cx="352839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Великі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2536" y="5445224"/>
            <a:ext cx="352839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Кордильєри</a:t>
            </a: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9" presetClass="entr" presetSubtype="0" decel="10000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49" presetClass="entr" presetSubtype="0" decel="10000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259632" y="29413"/>
            <a:ext cx="7467600" cy="720080"/>
          </a:xfrm>
        </p:spPr>
        <p:txBody>
          <a:bodyPr>
            <a:normAutofit fontScale="90000"/>
          </a:bodyPr>
          <a:lstStyle/>
          <a:p>
            <a:pPr algn="r"/>
            <a:r>
              <a:rPr lang="uk-UA" sz="4400" b="1" dirty="0" smtClean="0">
                <a:solidFill>
                  <a:schemeClr val="tx1"/>
                </a:solidFill>
              </a:rPr>
              <a:t>ВІДПОВІДІ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51720" y="2492896"/>
            <a:ext cx="6336704" cy="9144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2 – 1 – 2 – 1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217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259632" y="29413"/>
            <a:ext cx="7467600" cy="720080"/>
          </a:xfrm>
        </p:spPr>
        <p:txBody>
          <a:bodyPr>
            <a:normAutofit fontScale="90000"/>
          </a:bodyPr>
          <a:lstStyle/>
          <a:p>
            <a:pPr algn="r"/>
            <a:r>
              <a:rPr lang="uk-UA" sz="4400" b="1" dirty="0" smtClean="0">
                <a:solidFill>
                  <a:schemeClr val="tx1"/>
                </a:solidFill>
              </a:rPr>
              <a:t>КЛІМАТОТВІРНІ ЧИННИКИ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Алексей\Desktop\сев амер кли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5708" y="686004"/>
            <a:ext cx="4319702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79512" y="766784"/>
            <a:ext cx="432048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Кількість сонячної енергії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5870580"/>
            <a:ext cx="39604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Робота з картами атласу</a:t>
            </a:r>
            <a:endParaRPr lang="ru-RU" sz="24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326177" y="1340768"/>
            <a:ext cx="582719" cy="3938736"/>
          </a:xfrm>
          <a:prstGeom prst="triangle">
            <a:avLst>
              <a:gd name="adj" fmla="val 457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но 1 8"/>
          <p:cNvSpPr/>
          <p:nvPr/>
        </p:nvSpPr>
        <p:spPr>
          <a:xfrm>
            <a:off x="5973861" y="4221088"/>
            <a:ext cx="1296144" cy="1440160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ятно 1 10"/>
          <p:cNvSpPr/>
          <p:nvPr/>
        </p:nvSpPr>
        <p:spPr>
          <a:xfrm>
            <a:off x="6325108" y="1558872"/>
            <a:ext cx="533956" cy="457200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ятно 1 11"/>
          <p:cNvSpPr/>
          <p:nvPr/>
        </p:nvSpPr>
        <p:spPr>
          <a:xfrm>
            <a:off x="6124034" y="2708920"/>
            <a:ext cx="936103" cy="965416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36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5" grpId="0" animBg="1"/>
      <p:bldP spid="9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259632" y="29413"/>
            <a:ext cx="7467600" cy="720080"/>
          </a:xfrm>
        </p:spPr>
        <p:txBody>
          <a:bodyPr>
            <a:normAutofit fontScale="90000"/>
          </a:bodyPr>
          <a:lstStyle/>
          <a:p>
            <a:pPr algn="r"/>
            <a:r>
              <a:rPr lang="uk-UA" sz="4400" b="1" dirty="0" smtClean="0">
                <a:solidFill>
                  <a:schemeClr val="tx1"/>
                </a:solidFill>
              </a:rPr>
              <a:t>КЛІМАТОТВІРНІ ЧИННИКИ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Алексей\Desktop\сев амер кли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5708" y="686004"/>
            <a:ext cx="4319702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79512" y="766784"/>
            <a:ext cx="432048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Циркуляція повітряних мас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5870580"/>
            <a:ext cx="39604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Робота з картами атласу та підручником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9146" y="3573016"/>
            <a:ext cx="332814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Тропічний циклон </a:t>
            </a:r>
            <a:r>
              <a:rPr lang="uk-UA" sz="2400" dirty="0"/>
              <a:t>(</a:t>
            </a:r>
            <a:r>
              <a:rPr lang="uk-UA" sz="2400" dirty="0" smtClean="0"/>
              <a:t>ураган)</a:t>
            </a:r>
            <a:endParaRPr lang="ru-RU" sz="2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9146" y="2276872"/>
            <a:ext cx="3307432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Торнадо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78394" y="1704466"/>
            <a:ext cx="957313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3000" dirty="0" smtClean="0">
                <a:solidFill>
                  <a:srgbClr val="FFFF00"/>
                </a:solidFill>
              </a:rPr>
              <a:t>?</a:t>
            </a:r>
            <a:endParaRPr lang="ru-RU" sz="13000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8395" y="2983775"/>
            <a:ext cx="957313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3000" dirty="0" smtClean="0">
                <a:solidFill>
                  <a:srgbClr val="FFFF00"/>
                </a:solidFill>
              </a:rPr>
              <a:t>?</a:t>
            </a:r>
            <a:endParaRPr lang="ru-RU" sz="13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7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4" grpId="0" animBg="1"/>
      <p:bldP spid="13" grpId="0" animBg="1"/>
      <p:bldP spid="7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259632" y="29413"/>
            <a:ext cx="7467600" cy="720080"/>
          </a:xfrm>
        </p:spPr>
        <p:txBody>
          <a:bodyPr>
            <a:normAutofit fontScale="90000"/>
          </a:bodyPr>
          <a:lstStyle/>
          <a:p>
            <a:pPr algn="r"/>
            <a:r>
              <a:rPr lang="uk-UA" sz="4400" b="1" dirty="0" smtClean="0">
                <a:solidFill>
                  <a:schemeClr val="tx1"/>
                </a:solidFill>
              </a:rPr>
              <a:t>КЛІМАТОТВІРНІ ЧИННИКИ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Алексей\Desktop\сев амер кли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5708" y="686004"/>
            <a:ext cx="4319702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79512" y="766784"/>
            <a:ext cx="432048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Підстильна поверхня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5870580"/>
            <a:ext cx="39604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Робота з картами атласу</a:t>
            </a:r>
            <a:endParaRPr lang="ru-RU" sz="2400" dirty="0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1115616" y="1988840"/>
            <a:ext cx="3456384" cy="1276720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smtClean="0"/>
              <a:t>Рельєф</a:t>
            </a:r>
            <a:endParaRPr lang="ru-RU" sz="2400" dirty="0"/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1115616" y="3501008"/>
            <a:ext cx="3456384" cy="1276720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Океанічні течії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0132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23528" y="29413"/>
            <a:ext cx="8403704" cy="720080"/>
          </a:xfrm>
        </p:spPr>
        <p:txBody>
          <a:bodyPr>
            <a:normAutofit fontScale="90000"/>
          </a:bodyPr>
          <a:lstStyle/>
          <a:p>
            <a:pPr algn="r"/>
            <a:r>
              <a:rPr lang="uk-UA" sz="4400" b="1" dirty="0" smtClean="0">
                <a:solidFill>
                  <a:schemeClr val="tx1"/>
                </a:solidFill>
              </a:rPr>
              <a:t>КЛІМАТИЧНІ ПОЯСИ І ТИПИ КЛІМАТУ</a:t>
            </a:r>
            <a:endParaRPr lang="ru-RU" sz="4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496232"/>
              </p:ext>
            </p:extLst>
          </p:nvPr>
        </p:nvGraphicFramePr>
        <p:xfrm>
          <a:off x="251520" y="2348880"/>
          <a:ext cx="8640960" cy="40538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44216"/>
                <a:gridCol w="1242138"/>
                <a:gridCol w="1242138"/>
                <a:gridCol w="1242138"/>
                <a:gridCol w="1242138"/>
                <a:gridCol w="1728192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Кліматичний пояс</a:t>
                      </a:r>
                      <a:endParaRPr lang="ru-RU" b="1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температура повітря</a:t>
                      </a:r>
                      <a:endParaRPr lang="ru-RU" b="1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опади</a:t>
                      </a:r>
                      <a:endParaRPr lang="ru-RU" b="1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повітряні маси</a:t>
                      </a:r>
                      <a:endParaRPr lang="ru-RU" b="1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тип клімату</a:t>
                      </a:r>
                      <a:endParaRPr lang="ru-RU" b="1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літо</a:t>
                      </a:r>
                      <a:endParaRPr lang="ru-RU" b="1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зима</a:t>
                      </a:r>
                      <a:endParaRPr lang="ru-RU" b="1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0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Арктичний</a:t>
                      </a:r>
                      <a:endParaRPr lang="ru-RU" b="0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+5˚С</a:t>
                      </a:r>
                      <a:endParaRPr lang="ru-RU" b="0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-40˚С</a:t>
                      </a:r>
                      <a:endParaRPr lang="ru-RU" b="0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250 мм</a:t>
                      </a:r>
                      <a:endParaRPr lang="ru-RU" b="0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північно-східні полярні вітри (сильні)</a:t>
                      </a:r>
                      <a:endParaRPr lang="ru-RU" b="0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ln w="12700">
                            <a:solidFill>
                              <a:srgbClr val="111621"/>
                            </a:solidFill>
                          </a:ln>
                          <a:solidFill>
                            <a:schemeClr val="bg1"/>
                          </a:solidFill>
                        </a:rPr>
                        <a:t>арктичний</a:t>
                      </a:r>
                      <a:endParaRPr lang="ru-RU" b="0" dirty="0">
                        <a:ln w="12700">
                          <a:solidFill>
                            <a:srgbClr val="11162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12700">
                          <a:solidFill>
                            <a:srgbClr val="11162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2411760" y="980728"/>
            <a:ext cx="6120680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Користуючись підручником та картами атласу заповніть таблицю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067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183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Презентация PowerPoint</vt:lpstr>
      <vt:lpstr>Презентация PowerPoint</vt:lpstr>
      <vt:lpstr>ВІДПОВІДІ</vt:lpstr>
      <vt:lpstr>Презентация PowerPoint</vt:lpstr>
      <vt:lpstr>ВІДПОВІДІ</vt:lpstr>
      <vt:lpstr>КЛІМАТОТВІРНІ ЧИННИКИ</vt:lpstr>
      <vt:lpstr>КЛІМАТОТВІРНІ ЧИННИКИ</vt:lpstr>
      <vt:lpstr>КЛІМАТОТВІРНІ ЧИННИКИ</vt:lpstr>
      <vt:lpstr>КЛІМАТИЧНІ ПОЯСИ І ТИПИ КЛІМАТУ</vt:lpstr>
      <vt:lpstr>ГЕОГРАФІЧНА ЗАДАЧА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Eduard Kiyko</cp:lastModifiedBy>
  <cp:revision>48</cp:revision>
  <dcterms:created xsi:type="dcterms:W3CDTF">2011-02-09T17:41:44Z</dcterms:created>
  <dcterms:modified xsi:type="dcterms:W3CDTF">2014-06-09T12:04:46Z</dcterms:modified>
</cp:coreProperties>
</file>