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E1E5E-FD1A-439F-9A99-900D201785E6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241196-CDFD-4C3C-AD59-6CC6019D71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9C%D0%B0%D0%B9%D1%8F_%28%D0%B3%D0%BE%D1%80%D1%8B%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182880" indent="0">
              <a:buNone/>
            </a:pPr>
            <a:r>
              <a:rPr lang="ru-RU" sz="11500" i="1" dirty="0" smtClean="0"/>
              <a:t>Белиз</a:t>
            </a:r>
            <a:endParaRPr lang="ru-RU" sz="11500" i="1" dirty="0"/>
          </a:p>
        </p:txBody>
      </p:sp>
    </p:spTree>
    <p:extLst>
      <p:ext uri="{BB962C8B-B14F-4D97-AF65-F5344CB8AC3E}">
        <p14:creationId xmlns:p14="http://schemas.microsoft.com/office/powerpoint/2010/main" val="40723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776864" cy="5688632"/>
          </a:xfrm>
        </p:spPr>
        <p:txBody>
          <a:bodyPr>
            <a:normAutofit/>
          </a:bodyPr>
          <a:lstStyle/>
          <a:p>
            <a:r>
              <a:rPr lang="ru-RU" dirty="0"/>
              <a:t>Население</a:t>
            </a:r>
          </a:p>
          <a:p>
            <a:r>
              <a:rPr lang="ru-RU" dirty="0"/>
              <a:t>См. также: Религия в Белизе</a:t>
            </a:r>
          </a:p>
          <a:p>
            <a:r>
              <a:rPr lang="ru-RU" dirty="0"/>
              <a:t>Численность населения — 315 тыс. (оценка на июль 2010).</a:t>
            </a:r>
          </a:p>
          <a:p>
            <a:r>
              <a:rPr lang="ru-RU" dirty="0"/>
              <a:t>Годовой прирост — 2,1 % (фертильность — 3,3 рождений на женщину)</a:t>
            </a:r>
          </a:p>
          <a:p>
            <a:r>
              <a:rPr lang="ru-RU" dirty="0"/>
              <a:t>Средняя продолжительность жизни — 68 лет</a:t>
            </a:r>
          </a:p>
          <a:p>
            <a:r>
              <a:rPr lang="ru-RU" dirty="0"/>
              <a:t>Городское население — 52 % (в 2008 году)</a:t>
            </a:r>
          </a:p>
          <a:p>
            <a:r>
              <a:rPr lang="ru-RU" dirty="0"/>
              <a:t>Заражённость вирусом иммунодефицита (ВИЧ) — 2,1 % (оценка 2007 года).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8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/>
              <a:t>Бели́з</a:t>
            </a:r>
            <a:r>
              <a:rPr lang="ru-RU" dirty="0" smtClean="0"/>
              <a:t> </a:t>
            </a:r>
            <a:r>
              <a:rPr lang="ru-RU" dirty="0"/>
              <a:t>— государство в Центральной Америке. До 1973 года носил название </a:t>
            </a:r>
            <a:r>
              <a:rPr lang="ru-RU" dirty="0" err="1"/>
              <a:t>Брита́нский</a:t>
            </a:r>
            <a:r>
              <a:rPr lang="ru-RU" dirty="0"/>
              <a:t> </a:t>
            </a:r>
            <a:r>
              <a:rPr lang="ru-RU" dirty="0" err="1"/>
              <a:t>Гондура́с</a:t>
            </a:r>
            <a:r>
              <a:rPr lang="ru-RU" dirty="0"/>
              <a:t>.</a:t>
            </a:r>
          </a:p>
          <a:p>
            <a:r>
              <a:rPr lang="ru-RU" dirty="0"/>
              <a:t>Граничит на севере с Мексикой и на западе с Гватемалой. Восточное побережье Белиза омывается Карибским морем.</a:t>
            </a:r>
          </a:p>
          <a:p>
            <a:r>
              <a:rPr lang="ru-RU" dirty="0"/>
              <a:t>Площадь страны — 22 966 км², численность населения — 308 тыс. чел. (2009).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76468"/>
            <a:ext cx="5112568" cy="30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География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latin typeface="Calibri"/>
                <a:ea typeface="Calibri"/>
                <a:cs typeface="Times New Roman"/>
              </a:rPr>
              <a:t>Бо́льшую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часть территории страны занимает низменная, местами заболоченная равнина со множеством озёр и лагун. На юге простираются горы </a:t>
            </a:r>
            <a:r>
              <a:rPr lang="ru-RU" sz="2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 tooltip="Майя (горы)"/>
              </a:rPr>
              <a:t>Майя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высотой до 1122 м. Это самая малонаселённая часть Белиза. Недра страны изучены слабо, ведутся поиски месторождений нефти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542803" cy="19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657872" cy="166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Климат Белиза — тропический пассатный. Средняя месячная температура около 26° с незначительным изменением по сезонам. Северо-восточный пассат приносит много осадков. Количество их увеличивается с севера на юг от 1300 до 3500 мм в год. Сезон дождей длится с мая по июль, а засушливый период с января по май. Ураганы с Карибского моря, сопровождающиеся ливнями и наводнениями, приносят стране тяжёлые бедствия</a:t>
            </a:r>
          </a:p>
        </p:txBody>
      </p:sp>
    </p:spTree>
    <p:extLst>
      <p:ext uri="{BB962C8B-B14F-4D97-AF65-F5344CB8AC3E}">
        <p14:creationId xmlns:p14="http://schemas.microsoft.com/office/powerpoint/2010/main" val="2605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808959" cy="374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430711" cy="226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3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4497680"/>
          </a:xfrm>
        </p:spPr>
        <p:txBody>
          <a:bodyPr>
            <a:normAutofit/>
          </a:bodyPr>
          <a:lstStyle/>
          <a:p>
            <a:r>
              <a:rPr lang="ru-RU" sz="2800" dirty="0"/>
              <a:t>Около половины территории страны покрывают влажные тропические леса. На юго-западе и севере Белиза значительные площади заняты листопадными широколиственными и хвойными лесами. Вдоль побережья тянутся заросли </a:t>
            </a:r>
            <a:r>
              <a:rPr lang="ru-RU" sz="2800" dirty="0" err="1"/>
              <a:t>мангров</a:t>
            </a:r>
            <a:r>
              <a:rPr lang="ru-RU" sz="2800" dirty="0"/>
              <a:t>. Леса богаты ценными породами деревьев, из которых наибольшее хозяйственное значение имеют махагони и сосна.</a:t>
            </a:r>
          </a:p>
        </p:txBody>
      </p:sp>
    </p:spTree>
    <p:extLst>
      <p:ext uri="{BB962C8B-B14F-4D97-AF65-F5344CB8AC3E}">
        <p14:creationId xmlns:p14="http://schemas.microsoft.com/office/powerpoint/2010/main" val="39215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692696"/>
            <a:ext cx="6400800" cy="5217760"/>
          </a:xfrm>
        </p:spPr>
        <p:txBody>
          <a:bodyPr>
            <a:normAutofit/>
          </a:bodyPr>
          <a:lstStyle/>
          <a:p>
            <a:r>
              <a:rPr lang="ru-RU" sz="2800" dirty="0"/>
              <a:t>Животный мир Белиза довольно разнообразен. Там обитают широконосые обезьяны, ягуары, броненосцы, крупные игуаны и другие животные. Очень много птиц, в том числе попугаев и колибри. Морские воды у берегов богаты рыбой, ракообразными и черепахами</a:t>
            </a:r>
          </a:p>
        </p:txBody>
      </p:sp>
    </p:spTree>
    <p:extLst>
      <p:ext uri="{BB962C8B-B14F-4D97-AF65-F5344CB8AC3E}">
        <p14:creationId xmlns:p14="http://schemas.microsoft.com/office/powerpoint/2010/main" val="18686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/>
          </a:bodyPr>
          <a:lstStyle/>
          <a:p>
            <a:r>
              <a:rPr lang="ru-RU" dirty="0"/>
              <a:t>Этимология названия</a:t>
            </a:r>
          </a:p>
          <a:p>
            <a:r>
              <a:rPr lang="ru-RU" dirty="0"/>
              <a:t>Происхождение названия Белиз окончательно не установлено. По одной из версий это слово из языка майя </a:t>
            </a:r>
            <a:r>
              <a:rPr lang="ru-RU" dirty="0" err="1"/>
              <a:t>be’lix</a:t>
            </a:r>
            <a:r>
              <a:rPr lang="ru-RU" dirty="0"/>
              <a:t>, означающее «мутная вода» и применявшееся к названию реки Белиз. По другой версии это название происходит от неправильного произношения конкистадорами имени пирата XVIII века Питера </a:t>
            </a:r>
            <a:r>
              <a:rPr lang="ru-RU" dirty="0" err="1"/>
              <a:t>Воллейнса</a:t>
            </a:r>
            <a:r>
              <a:rPr lang="ru-RU" dirty="0"/>
              <a:t>. Возможно, что африканские рабы из Конго привезли это имя с собой, поскольку в Анголе также существует Белиз.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365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Белиз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Белиз</dc:title>
  <dc:creator>User</dc:creator>
  <cp:lastModifiedBy>User</cp:lastModifiedBy>
  <cp:revision>4</cp:revision>
  <dcterms:created xsi:type="dcterms:W3CDTF">2014-04-21T14:48:10Z</dcterms:created>
  <dcterms:modified xsi:type="dcterms:W3CDTF">2014-04-21T15:40:58Z</dcterms:modified>
</cp:coreProperties>
</file>