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C17D4-0CD5-4540-904F-4322D73E6E76}" type="datetimeFigureOut">
              <a:rPr lang="ru-RU" smtClean="0"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D7F4A-1DCA-4503-A08B-E8D4AC0179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40;&#1090;&#1084;&#1086;&#1089;&#1092;&#1077;&#1088;&#1072;-+&#1089;&#1086;&#1089;&#1090;&#1072;&#1074;+&#1080;+&#1089;&#1090;&#1088;&#1086;&#1077;&#1085;&#1080;&#1077;.avi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NYA\Downloads\&#1043;&#1080;&#1076;&#1088;&#1086;&#1089;&#1092;&#1077;&#1088;&#1072;.mp4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43;&#1072;&#1083;&#1080;&#1083;&#1077;&#1086;.+&#1069;&#1082;&#1089;&#1087;&#1077;&#1088;&#1080;&#1084;&#1077;&#1085;&#1090;.+&#1064;&#1091;&#1090;&#1082;&#1072;+&#1089;+&#1072;&#1090;&#1084;&#1086;&#1089;&#1092;&#1077;&#1088;&#1085;&#1099;&#1084;+&#1076;&#1072;&#1074;&#1083;&#1077;&#1085;&#1080;&#1077;&#1084;.avi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87975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Чинники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земл</a:t>
            </a:r>
            <a:r>
              <a:rPr lang="uk-UA" dirty="0" smtClean="0"/>
              <a:t>і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2348880"/>
            <a:ext cx="5388142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/>
              <a:t>Для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на </a:t>
            </a:r>
            <a:r>
              <a:rPr lang="ru-RU" sz="2000" dirty="0" err="1"/>
              <a:t>нашій</a:t>
            </a:r>
            <a:r>
              <a:rPr lang="ru-RU" sz="2000" dirty="0"/>
              <a:t> </a:t>
            </a:r>
            <a:r>
              <a:rPr lang="ru-RU" sz="2000" dirty="0" err="1"/>
              <a:t>планеті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— </a:t>
            </a:r>
            <a:r>
              <a:rPr lang="ru-RU" sz="2000" dirty="0" err="1"/>
              <a:t>кисень</a:t>
            </a:r>
            <a:r>
              <a:rPr lang="ru-RU" sz="2000" dirty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— вода в </a:t>
            </a:r>
            <a:r>
              <a:rPr lang="ru-RU" sz="2000" dirty="0" err="1"/>
              <a:t>рідкому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— </a:t>
            </a:r>
            <a:r>
              <a:rPr lang="ru-RU" sz="2000" dirty="0" err="1"/>
              <a:t>вуглекислий</a:t>
            </a:r>
            <a:r>
              <a:rPr lang="ru-RU" sz="2000" dirty="0"/>
              <a:t> газ;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— </a:t>
            </a:r>
            <a:r>
              <a:rPr lang="ru-RU" sz="2000" dirty="0" err="1"/>
              <a:t>сонячне</a:t>
            </a:r>
            <a:r>
              <a:rPr lang="ru-RU" sz="2000" dirty="0"/>
              <a:t> </a:t>
            </a:r>
            <a:r>
              <a:rPr lang="ru-RU" sz="2000" dirty="0" err="1"/>
              <a:t>світло</a:t>
            </a:r>
            <a:r>
              <a:rPr lang="ru-RU" sz="2000" dirty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— </a:t>
            </a:r>
            <a:r>
              <a:rPr lang="ru-RU" sz="2000" dirty="0" err="1"/>
              <a:t>мінеральні</a:t>
            </a:r>
            <a:r>
              <a:rPr lang="ru-RU" sz="2000" dirty="0"/>
              <a:t> </a:t>
            </a:r>
            <a:r>
              <a:rPr lang="ru-RU" sz="2000" dirty="0" err="1"/>
              <a:t>солі</a:t>
            </a:r>
            <a:r>
              <a:rPr lang="ru-RU" sz="2000" dirty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— </a:t>
            </a:r>
            <a:r>
              <a:rPr lang="ru-RU" sz="2000" dirty="0" err="1"/>
              <a:t>певний</a:t>
            </a:r>
            <a:r>
              <a:rPr lang="ru-RU" sz="2000" dirty="0"/>
              <a:t> </a:t>
            </a:r>
            <a:r>
              <a:rPr lang="ru-RU" sz="2000" dirty="0" err="1"/>
              <a:t>температурний</a:t>
            </a:r>
            <a:r>
              <a:rPr lang="ru-RU" sz="2000" dirty="0"/>
              <a:t> режим.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8604448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Без води не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жодна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тварина</a:t>
            </a:r>
            <a:r>
              <a:rPr lang="ru-RU" sz="2000" dirty="0" smtClean="0"/>
              <a:t>, </a:t>
            </a:r>
            <a:r>
              <a:rPr lang="ru-RU" sz="2000" dirty="0" err="1" smtClean="0"/>
              <a:t>бо</a:t>
            </a:r>
            <a:r>
              <a:rPr lang="ru-RU" sz="2000" dirty="0" smtClean="0"/>
              <a:t> вода входить до складу </a:t>
            </a:r>
            <a:r>
              <a:rPr lang="ru-RU" sz="2000" dirty="0" err="1" smtClean="0"/>
              <a:t>живих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організмів</a:t>
            </a:r>
            <a:r>
              <a:rPr lang="ru-RU" sz="2000" dirty="0" smtClean="0"/>
              <a:t>. Вода </a:t>
            </a:r>
            <a:r>
              <a:rPr lang="ru-RU" sz="2000" dirty="0" err="1" smtClean="0"/>
              <a:t>є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організмі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1916832"/>
            <a:ext cx="7380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рослинам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тваринам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дихають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живляться</a:t>
            </a:r>
            <a:r>
              <a:rPr lang="ru-RU" dirty="0" smtClean="0"/>
              <a:t> </a:t>
            </a:r>
            <a:r>
              <a:rPr lang="ru-RU" dirty="0" err="1" smtClean="0"/>
              <a:t>вуглекислим</a:t>
            </a:r>
            <a:r>
              <a:rPr lang="ru-RU" dirty="0" smtClean="0"/>
              <a:t> газом,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повітрі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789040"/>
            <a:ext cx="8676456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води,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тваринам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вчасно</a:t>
            </a:r>
            <a:r>
              <a:rPr lang="ru-RU" dirty="0" smtClean="0"/>
              <a:t> </a:t>
            </a:r>
            <a:r>
              <a:rPr lang="ru-RU" dirty="0" err="1" smtClean="0"/>
              <a:t>помітити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ворогів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сховатися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них. А </a:t>
            </a:r>
            <a:r>
              <a:rPr lang="ru-RU" dirty="0" err="1" smtClean="0"/>
              <a:t>рослинам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як </a:t>
            </a:r>
            <a:r>
              <a:rPr lang="ru-RU" dirty="0" err="1" smtClean="0"/>
              <a:t>умова</a:t>
            </a:r>
            <a:r>
              <a:rPr lang="ru-RU" dirty="0" smtClean="0"/>
              <a:t> для </a:t>
            </a:r>
            <a:r>
              <a:rPr lang="ru-RU" dirty="0" err="1" smtClean="0"/>
              <a:t>живлення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живитися</a:t>
            </a:r>
            <a:r>
              <a:rPr lang="ru-RU" dirty="0" smtClean="0"/>
              <a:t> </a:t>
            </a:r>
            <a:r>
              <a:rPr lang="ru-RU" dirty="0" err="1" smtClean="0"/>
              <a:t>вуглекислим</a:t>
            </a:r>
            <a:r>
              <a:rPr lang="ru-RU" dirty="0" smtClean="0"/>
              <a:t> газом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світлі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5934670"/>
            <a:ext cx="7236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пристосовані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кліматичних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: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у </a:t>
            </a:r>
            <a:r>
              <a:rPr lang="ru-RU" dirty="0" err="1" smtClean="0"/>
              <a:t>теплих</a:t>
            </a:r>
            <a:r>
              <a:rPr lang="ru-RU" dirty="0" smtClean="0"/>
              <a:t> краях, де </a:t>
            </a:r>
            <a:r>
              <a:rPr lang="ru-RU" dirty="0" err="1" smtClean="0"/>
              <a:t>сухий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спекотний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пристосовані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холодного </a:t>
            </a:r>
            <a:r>
              <a:rPr lang="ru-RU" dirty="0" err="1" smtClean="0"/>
              <a:t>клімату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82353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4400" dirty="0" smtClean="0"/>
              <a:t>Атмосфера</a:t>
            </a:r>
            <a:endParaRPr lang="ru-RU" sz="4400" dirty="0"/>
          </a:p>
        </p:txBody>
      </p:sp>
      <p:pic>
        <p:nvPicPr>
          <p:cNvPr id="4" name="Атмосфера-+состав+и+строение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15616" y="836712"/>
            <a:ext cx="8028384" cy="60212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018623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4400" dirty="0" smtClean="0"/>
              <a:t>Гідросфера. </a:t>
            </a:r>
            <a:r>
              <a:rPr lang="uk-UA" sz="4400" dirty="0" err="1" smtClean="0"/>
              <a:t>Колообіг</a:t>
            </a:r>
            <a:r>
              <a:rPr lang="uk-UA" sz="4400" dirty="0" smtClean="0"/>
              <a:t> води в природі</a:t>
            </a:r>
            <a:endParaRPr lang="ru-RU" sz="4400" dirty="0"/>
          </a:p>
        </p:txBody>
      </p:sp>
      <p:pic>
        <p:nvPicPr>
          <p:cNvPr id="6" name="Гидросфера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782706"/>
            <a:ext cx="8100392" cy="607529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Галилео.+Эксперимент.+Шутка+с+атмосферным+давлением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150</Words>
  <Application>Microsoft Office PowerPoint</Application>
  <PresentationFormat>Экран (4:3)</PresentationFormat>
  <Paragraphs>8</Paragraphs>
  <Slides>6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Чинники, що забезпечують життя на землі</vt:lpstr>
      <vt:lpstr>Слайд 2</vt:lpstr>
      <vt:lpstr>Слайд 3</vt:lpstr>
      <vt:lpstr>Слайд 4</vt:lpstr>
      <vt:lpstr>Слайд 5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ANYA</dc:creator>
  <cp:lastModifiedBy>ANYA</cp:lastModifiedBy>
  <cp:revision>20</cp:revision>
  <dcterms:created xsi:type="dcterms:W3CDTF">2013-03-06T16:39:59Z</dcterms:created>
  <dcterms:modified xsi:type="dcterms:W3CDTF">2013-03-06T19:50:52Z</dcterms:modified>
</cp:coreProperties>
</file>