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CEF5-02FB-48BE-B868-BB76783EE961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B413B6-9EC6-4A52-8541-CD33E7AC2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CEF5-02FB-48BE-B868-BB76783EE961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13B6-9EC6-4A52-8541-CD33E7AC2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CEF5-02FB-48BE-B868-BB76783EE961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13B6-9EC6-4A52-8541-CD33E7AC2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CEF5-02FB-48BE-B868-BB76783EE961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B413B6-9EC6-4A52-8541-CD33E7AC2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CEF5-02FB-48BE-B868-BB76783EE961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13B6-9EC6-4A52-8541-CD33E7AC29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CEF5-02FB-48BE-B868-BB76783EE961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13B6-9EC6-4A52-8541-CD33E7AC2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CEF5-02FB-48BE-B868-BB76783EE961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CB413B6-9EC6-4A52-8541-CD33E7AC29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CEF5-02FB-48BE-B868-BB76783EE961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13B6-9EC6-4A52-8541-CD33E7AC2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CEF5-02FB-48BE-B868-BB76783EE961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13B6-9EC6-4A52-8541-CD33E7AC2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CEF5-02FB-48BE-B868-BB76783EE961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13B6-9EC6-4A52-8541-CD33E7AC2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CEF5-02FB-48BE-B868-BB76783EE961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13B6-9EC6-4A52-8541-CD33E7AC298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2DCEF5-02FB-48BE-B868-BB76783EE961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B413B6-9EC6-4A52-8541-CD33E7AC29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chemeClr val="accent4">
                    <a:lumMod val="50000"/>
                  </a:schemeClr>
                </a:solidFill>
              </a:rPr>
              <a:t>Китай</a:t>
            </a:r>
            <a:endParaRPr lang="en-US" sz="7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5580112" y="4876424"/>
            <a:ext cx="3411488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i="1" dirty="0" smtClean="0"/>
              <a:t>Підготувала:</a:t>
            </a:r>
            <a:br>
              <a:rPr lang="uk-UA" sz="2800" i="1" dirty="0" smtClean="0"/>
            </a:br>
            <a:r>
              <a:rPr lang="uk-UA" sz="2800" i="1" dirty="0" smtClean="0"/>
              <a:t>учениця 10-А класу</a:t>
            </a:r>
          </a:p>
          <a:p>
            <a:pPr marL="0" indent="0">
              <a:buNone/>
            </a:pPr>
            <a:r>
              <a:rPr lang="uk-UA" sz="2800" i="1" dirty="0" smtClean="0"/>
              <a:t>Зайцева Катерина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628800"/>
            <a:ext cx="4464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/>
              <a:t>中华人民共和国</a:t>
            </a:r>
            <a:r>
              <a:rPr lang="uk-UA" altLang="zh-CN" sz="3600" b="1" dirty="0" smtClean="0"/>
              <a:t>    </a:t>
            </a:r>
            <a:r>
              <a:rPr lang="ru-RU" altLang="zh-CN" sz="3600" b="1" dirty="0" smtClean="0"/>
              <a:t> - </a:t>
            </a:r>
            <a:endParaRPr lang="en-US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286868"/>
            <a:ext cx="5008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Китайська Народна Республіка</a:t>
            </a:r>
            <a:endParaRPr lang="uk-UA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8" y="2970094"/>
            <a:ext cx="5120049" cy="375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3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Схід складається з Маньчжурії і власне Китаю на південь від Великого Китайського муру. Східний Китай, виходячи зі своїх розмірів, великої протяжності з півночі на південь і неоднаковості рельєфу, має значні внутрішні відмінності. Проте в цілому за рельєфом, кліматом, земельними, водними, ґрунтовими і мінеральними ресурсами ця територія має найсприятливіші умови для життя та господарської діяльності. Саме тут, а не в Китаї в цілому, живе 1/5 людства.</a:t>
            </a:r>
            <a:endParaRPr lang="en-US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87201"/>
            <a:ext cx="8064896" cy="371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6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480" y="117314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Оцінюючи природно-ресурсний потенціал Китаю, треба розрізняти його великі абсолютні розміри і відносний рівень. В розрахунку на одного жителя Китай має значно менші ресурси, ніж інші великі регіони Землі і його в даному відношенні можна порівнювати тільки з Індією.</a:t>
            </a: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0" y="2400144"/>
            <a:ext cx="4176464" cy="32672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61" y="1772816"/>
            <a:ext cx="4348512" cy="25978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63" y="4602245"/>
            <a:ext cx="4102108" cy="2130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5912405"/>
            <a:ext cx="3703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/>
              <a:t>Дякую за увагу! </a:t>
            </a:r>
            <a:r>
              <a:rPr lang="uk-UA" sz="3600" b="1" i="1" dirty="0" smtClean="0">
                <a:solidFill>
                  <a:schemeClr val="accent6">
                    <a:lumMod val="75000"/>
                  </a:schemeClr>
                </a:solidFill>
              </a:rPr>
              <a:t>:)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3"/>
            <a:ext cx="83529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Географічне положення</a:t>
            </a:r>
          </a:p>
          <a:p>
            <a:endParaRPr lang="uk-UA" dirty="0" smtClean="0"/>
          </a:p>
          <a:p>
            <a:r>
              <a:rPr lang="uk-UA" sz="2000" dirty="0" smtClean="0"/>
              <a:t>Китай одна з найбільших за площею держав світу; розташована у Центральній і Східній Азії. На сході омивається водами Жовтого, Східнокитайського і Південно-Китайського морів Тихого океану. Має численні острови, найбільші - Тайвань і Хайнань. На півночі Китай межує з Росією і Монголією, на заході і півдні - з Афганістаном, Індією, Непалом, </a:t>
            </a:r>
            <a:r>
              <a:rPr lang="uk-UA" sz="2000" dirty="0" err="1" smtClean="0"/>
              <a:t>Сикімом</a:t>
            </a:r>
            <a:r>
              <a:rPr lang="uk-UA" sz="2000" dirty="0" smtClean="0"/>
              <a:t>, Бутаном, Бірмою, Лаосом і В'єтнамом, на північному сході - із Корейською Народно-Демократичною Республікою. </a:t>
            </a:r>
          </a:p>
          <a:p>
            <a:endParaRPr lang="uk-UA" sz="2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63838"/>
            <a:ext cx="3827917" cy="28709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3440620"/>
            <a:ext cx="35283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У природному відношенні поділяється на східну частину, розташовану в межах Східної Азії, і західну - Центральна Азія.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24138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9"/>
            <a:ext cx="748883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/>
              <a:t>Рельєф</a:t>
            </a:r>
          </a:p>
          <a:p>
            <a:endParaRPr lang="uk-UA" dirty="0" smtClean="0"/>
          </a:p>
          <a:p>
            <a:r>
              <a:rPr lang="uk-UA" sz="2000" b="1" dirty="0" smtClean="0"/>
              <a:t>Китай</a:t>
            </a:r>
            <a:r>
              <a:rPr lang="uk-UA" sz="2000" dirty="0" smtClean="0"/>
              <a:t> - переважно піднесена країна, що характеризується значними амплітудами висот і складною орографією. Чітко виділяються Тибетське нагір'я на південному заході; розташований північніше - пояс Центрально-азійських рівнин і плоскогір'їв, що простягнувся широкою смугою із заходу на схід; область низинних рівнин Східного Китаю з окраїнними горами. </a:t>
            </a:r>
            <a:endParaRPr lang="en-US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56498"/>
            <a:ext cx="770485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8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3"/>
            <a:ext cx="77768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/>
              <a:t>Клімат </a:t>
            </a:r>
          </a:p>
          <a:p>
            <a:endParaRPr lang="uk-UA" sz="2000" dirty="0" smtClean="0"/>
          </a:p>
          <a:p>
            <a:r>
              <a:rPr lang="uk-UA" sz="2000" dirty="0" smtClean="0"/>
              <a:t>Східні райони Китаю знаходяться під впливом мусонної циркуляції атмосфери. Взимку могутні потоки холодного повітря з внутрішніх районів Азії (зимовий мусон) приносять на схід суху ясну погоду. Улітку Східний Китай знаходиться під впливом океанічних східних мас (літніх мусонів).</a:t>
            </a:r>
            <a:endParaRPr lang="en-US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52936"/>
            <a:ext cx="4896544" cy="38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9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/>
              <a:t>Внутрішні води</a:t>
            </a:r>
          </a:p>
          <a:p>
            <a:endParaRPr lang="uk-UA" sz="2000" dirty="0" smtClean="0"/>
          </a:p>
          <a:p>
            <a:r>
              <a:rPr lang="uk-UA" sz="2000" dirty="0" smtClean="0"/>
              <a:t>Східна частина Китаю має значний поверхневий стік і розгалужену річкову мережу. Для гідрологічного режиму річок цієї частини країни характерним є вкрай нерівномірний внутрішній річковий розподіл стоку: максимум його доводиться на вологий сезон, а в сухий період року він зовсім незначний. У період літніх дощів трапляються бурхливі повені, які нерідко викликають водні катастрофи на Янцзи, Хуанхе, </a:t>
            </a:r>
            <a:r>
              <a:rPr lang="uk-UA" sz="2000" dirty="0" err="1" smtClean="0"/>
              <a:t>Хуайхе</a:t>
            </a:r>
            <a:r>
              <a:rPr lang="uk-UA" sz="2000" dirty="0" smtClean="0"/>
              <a:t> й інших річках.</a:t>
            </a:r>
            <a:endParaRPr lang="en-US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76972"/>
            <a:ext cx="4634880" cy="3476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33766"/>
            <a:ext cx="3899207" cy="311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/>
              <a:t>Ґрунти</a:t>
            </a:r>
          </a:p>
          <a:p>
            <a:endParaRPr lang="uk-UA" dirty="0" smtClean="0"/>
          </a:p>
          <a:p>
            <a:r>
              <a:rPr lang="uk-UA" dirty="0" smtClean="0"/>
              <a:t>Для східної частини Китаю характерні лісові ґрунти, сильно змінені тисячолітнім сільськогосподарським використанням. Тут із півночі на південь змінюються </a:t>
            </a:r>
            <a:r>
              <a:rPr lang="uk-UA" dirty="0" err="1" smtClean="0"/>
              <a:t>дерено-підзолисті</a:t>
            </a:r>
            <a:r>
              <a:rPr lang="uk-UA" dirty="0" smtClean="0"/>
              <a:t>, бурі лісові, жовто-коричневі ґрунти, жовтоземи і різні </a:t>
            </a:r>
            <a:r>
              <a:rPr lang="uk-UA" dirty="0" err="1" smtClean="0"/>
              <a:t>червононоземні</a:t>
            </a:r>
            <a:r>
              <a:rPr lang="uk-UA" dirty="0" smtClean="0"/>
              <a:t> ґрунти. Крім зональних типів ґрунтів у долинах рік, особливо в їхніх дельтах, зустрічаються алювіальні ґрунти, широко використовувані в землеробстві.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36" y="2773963"/>
            <a:ext cx="5782347" cy="361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5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520" y="188640"/>
            <a:ext cx="6120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/>
              <a:t>Рослинність</a:t>
            </a:r>
            <a:endParaRPr lang="en-US" sz="36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4971"/>
            <a:ext cx="80841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У Китаї налічується близько 25000 видів рослин. Найбільш характерна рослинність — модрина, кедр, дуб, липа, клен, горіх, лавр, камелія, магнолія. Гори покриті лісами, які ростуть на 8% території Китаю. На заході країни переважають пустелі, напівпустелі і степи, на нагір'ї Тибету — степи і холодні пустелі, на півдні поширені густі тропічні ліси з пальмами і вічнозеленими широколистяними деревами.</a:t>
            </a:r>
            <a:endParaRPr lang="en-US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82" y="2773962"/>
            <a:ext cx="5428914" cy="38233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1495"/>
            <a:ext cx="3453008" cy="353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15724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/>
              <a:t>Тваринний світ</a:t>
            </a:r>
            <a:endParaRPr lang="en-US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62055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У Китаї водяться тигр, вовк, лисиця, кулан, джейран, верблюд, тушканчик, білка, рись, соболь, леопард, заєць, </a:t>
            </a:r>
            <a:r>
              <a:rPr lang="uk-UA" sz="2000" dirty="0" err="1" smtClean="0"/>
              <a:t>єнотовидний</a:t>
            </a:r>
            <a:r>
              <a:rPr lang="uk-UA" sz="2000" dirty="0" smtClean="0"/>
              <a:t> собака, тапір, носоріг, лемур, панда, мавпи, більше 1000 видів птахів, багато змій. Багато тварин, що мешкають в Китаї, зустрічаються рідко, наприклад гігантська панда, китайський водяний олень, деякі види алігаторів.</a:t>
            </a:r>
            <a:endParaRPr lang="en-US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488950"/>
            <a:ext cx="4824536" cy="41804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03305"/>
            <a:ext cx="3002295" cy="2001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31" y="4579155"/>
            <a:ext cx="3113780" cy="214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9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8028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/>
              <a:t>Господарська оцінка природних умов і ресурсів</a:t>
            </a:r>
            <a:endParaRPr lang="uk-UA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1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Величезна територія Китаю дуже різноманітна за своїм природним середовищем. Вона поділяється на дві частини: західну і східну. Захід включає Внутрішню Монголію, </a:t>
            </a:r>
            <a:r>
              <a:rPr lang="uk-UA" sz="2000" dirty="0" err="1" smtClean="0"/>
              <a:t>Сіньцзян</a:t>
            </a:r>
            <a:r>
              <a:rPr lang="uk-UA" sz="2000" dirty="0" smtClean="0"/>
              <a:t> і Тибет та провінцію </a:t>
            </a:r>
            <a:r>
              <a:rPr lang="uk-UA" sz="2000" dirty="0" err="1" smtClean="0"/>
              <a:t>Цінхай</a:t>
            </a:r>
            <a:r>
              <a:rPr lang="uk-UA" sz="2000" dirty="0" smtClean="0"/>
              <a:t>. На Заході переважають екстремальні природні умови. Це 50% території, але менше 4% населення, і роль Заходу в економіці Китаю є мінімальною.</a:t>
            </a:r>
            <a:endParaRPr lang="en-US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82575"/>
            <a:ext cx="5111080" cy="3194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67793"/>
            <a:ext cx="3352316" cy="29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0F0F0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</TotalTime>
  <Words>674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Китай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</dc:title>
  <dc:creator>Катруся</dc:creator>
  <cp:lastModifiedBy>Катруся</cp:lastModifiedBy>
  <cp:revision>6</cp:revision>
  <dcterms:created xsi:type="dcterms:W3CDTF">2012-11-13T22:04:27Z</dcterms:created>
  <dcterms:modified xsi:type="dcterms:W3CDTF">2012-11-13T23:02:04Z</dcterms:modified>
</cp:coreProperties>
</file>