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DCA1D-741E-472F-8403-A1F025B94F2E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BE7C-B235-4A9F-8EFB-DC2362D2268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BE7C-B235-4A9F-8EFB-DC2362D22683}" type="slidenum">
              <a:rPr lang="ru-RU" smtClean="0"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E98EEF1-19BF-4793-AFE2-9D5B1E0B938A}" type="datetimeFigureOut">
              <a:rPr lang="ru-RU" smtClean="0"/>
              <a:t>25.09.2011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AFCCCA-D27E-403A-BAC1-D601E762A62E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Вознесенськ</a:t>
            </a:r>
            <a:endParaRPr lang="ru-RU" sz="7200" i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Содержимое 6" descr="gerb_s_kartuwe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785926"/>
            <a:ext cx="3519400" cy="4525963"/>
          </a:xfrm>
        </p:spPr>
      </p:pic>
      <p:pic>
        <p:nvPicPr>
          <p:cNvPr id="9" name="Содержимое 8" descr="fla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1571612"/>
            <a:ext cx="3657600" cy="249421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785926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9600" dirty="0" smtClean="0"/>
              <a:t>Кінец</a:t>
            </a:r>
            <a:r>
              <a:rPr lang="uk-UA" sz="9600" dirty="0" smtClean="0"/>
              <a:t>!!!</a:t>
            </a:r>
          </a:p>
          <a:p>
            <a:pPr>
              <a:buNone/>
            </a:pPr>
            <a:r>
              <a:rPr lang="uk-UA" sz="9600" dirty="0" smtClean="0"/>
              <a:t> </a:t>
            </a:r>
            <a:r>
              <a:rPr lang="uk-UA" sz="9600" dirty="0" smtClean="0"/>
              <a:t> </a:t>
            </a:r>
            <a:r>
              <a:rPr lang="uk-UA" sz="9600" dirty="0" smtClean="0">
                <a:sym typeface="Wingdings" pitchFamily="2" charset="2"/>
              </a:rPr>
              <a:t>  </a:t>
            </a:r>
            <a:endParaRPr lang="ru-RU" sz="96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міста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Перші</a:t>
            </a:r>
            <a:r>
              <a:rPr lang="ru-RU" dirty="0" smtClean="0"/>
              <a:t> </a:t>
            </a:r>
            <a:r>
              <a:rPr lang="ru-RU" dirty="0" smtClean="0"/>
              <a:t>відомості</a:t>
            </a:r>
            <a:r>
              <a:rPr lang="ru-RU" dirty="0" smtClean="0"/>
              <a:t> про </a:t>
            </a:r>
            <a:r>
              <a:rPr lang="ru-RU" dirty="0" smtClean="0"/>
              <a:t>місцевість</a:t>
            </a:r>
            <a:r>
              <a:rPr lang="ru-RU" dirty="0" smtClean="0"/>
              <a:t>, де </a:t>
            </a:r>
            <a:r>
              <a:rPr lang="ru-RU" dirty="0" smtClean="0"/>
              <a:t>нині</a:t>
            </a:r>
            <a:r>
              <a:rPr lang="ru-RU" dirty="0" smtClean="0"/>
              <a:t> </a:t>
            </a:r>
            <a:r>
              <a:rPr lang="ru-RU" dirty="0" smtClean="0"/>
              <a:t>розташувалося</a:t>
            </a:r>
            <a:r>
              <a:rPr lang="ru-RU" dirty="0" smtClean="0"/>
              <a:t> </a:t>
            </a:r>
            <a:r>
              <a:rPr lang="ru-RU" dirty="0" smtClean="0"/>
              <a:t>місто</a:t>
            </a:r>
            <a:r>
              <a:rPr lang="ru-RU" dirty="0" smtClean="0"/>
              <a:t> </a:t>
            </a:r>
            <a:r>
              <a:rPr lang="ru-RU" dirty="0" smtClean="0"/>
              <a:t>Вознесенськ</a:t>
            </a:r>
            <a:r>
              <a:rPr lang="ru-RU" dirty="0" smtClean="0"/>
              <a:t>, </a:t>
            </a:r>
            <a:r>
              <a:rPr lang="ru-RU" dirty="0" smtClean="0"/>
              <a:t>пов'язані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кінцем</a:t>
            </a:r>
            <a:r>
              <a:rPr lang="ru-RU" dirty="0" smtClean="0"/>
              <a:t> </a:t>
            </a:r>
            <a:r>
              <a:rPr lang="en-US" dirty="0" smtClean="0"/>
              <a:t>XIV - </a:t>
            </a:r>
            <a:r>
              <a:rPr lang="ru-RU" dirty="0" smtClean="0"/>
              <a:t>початком </a:t>
            </a:r>
            <a:r>
              <a:rPr lang="en-US" dirty="0" smtClean="0"/>
              <a:t>XV </a:t>
            </a:r>
            <a:r>
              <a:rPr lang="ru-RU" dirty="0" smtClean="0"/>
              <a:t>століть</a:t>
            </a:r>
            <a:r>
              <a:rPr lang="ru-RU" dirty="0" smtClean="0"/>
              <a:t>, коли </a:t>
            </a:r>
            <a:r>
              <a:rPr lang="ru-RU" dirty="0" smtClean="0"/>
              <a:t>литовські</a:t>
            </a:r>
            <a:r>
              <a:rPr lang="ru-RU" dirty="0" smtClean="0"/>
              <a:t> </a:t>
            </a:r>
            <a:r>
              <a:rPr lang="ru-RU" dirty="0" smtClean="0"/>
              <a:t>князі</a:t>
            </a:r>
            <a:r>
              <a:rPr lang="ru-RU" dirty="0" smtClean="0"/>
              <a:t>, </a:t>
            </a:r>
            <a:r>
              <a:rPr lang="ru-RU" dirty="0" smtClean="0"/>
              <a:t>скориставшись</a:t>
            </a:r>
            <a:r>
              <a:rPr lang="ru-RU" dirty="0" smtClean="0"/>
              <a:t> </a:t>
            </a:r>
            <a:r>
              <a:rPr lang="ru-RU" dirty="0" smtClean="0"/>
              <a:t>роздробленістю</a:t>
            </a:r>
            <a:r>
              <a:rPr lang="ru-RU" dirty="0" smtClean="0"/>
              <a:t>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донедавна</a:t>
            </a:r>
            <a:r>
              <a:rPr lang="ru-RU" dirty="0" smtClean="0"/>
              <a:t> </a:t>
            </a:r>
            <a:r>
              <a:rPr lang="ru-RU" dirty="0" smtClean="0"/>
              <a:t>могутньої</a:t>
            </a:r>
            <a:r>
              <a:rPr lang="ru-RU" dirty="0" smtClean="0"/>
              <a:t> </a:t>
            </a:r>
            <a:r>
              <a:rPr lang="ru-RU" dirty="0" smtClean="0"/>
              <a:t>держави</a:t>
            </a:r>
            <a:r>
              <a:rPr lang="ru-RU" dirty="0" smtClean="0"/>
              <a:t> </a:t>
            </a:r>
            <a:r>
              <a:rPr lang="ru-RU" dirty="0" smtClean="0"/>
              <a:t>Золотої</a:t>
            </a:r>
            <a:r>
              <a:rPr lang="ru-RU" dirty="0" smtClean="0"/>
              <a:t> </a:t>
            </a:r>
            <a:r>
              <a:rPr lang="ru-RU" dirty="0" smtClean="0"/>
              <a:t>Орди</a:t>
            </a:r>
            <a:r>
              <a:rPr lang="ru-RU" dirty="0" smtClean="0"/>
              <a:t>, </a:t>
            </a:r>
            <a:r>
              <a:rPr lang="ru-RU" dirty="0" smtClean="0"/>
              <a:t>захопили</a:t>
            </a:r>
            <a:r>
              <a:rPr lang="ru-RU" dirty="0" smtClean="0"/>
              <a:t> </a:t>
            </a:r>
            <a:r>
              <a:rPr lang="ru-RU" dirty="0" smtClean="0"/>
              <a:t>південноруські</a:t>
            </a:r>
            <a:r>
              <a:rPr lang="ru-RU" dirty="0" smtClean="0"/>
              <a:t> </a:t>
            </a:r>
            <a:r>
              <a:rPr lang="ru-RU" dirty="0" smtClean="0"/>
              <a:t>землі</a:t>
            </a:r>
            <a:r>
              <a:rPr lang="ru-RU" dirty="0" smtClean="0"/>
              <a:t> </a:t>
            </a:r>
            <a:r>
              <a:rPr lang="ru-RU" dirty="0" smtClean="0"/>
              <a:t>між</a:t>
            </a:r>
            <a:r>
              <a:rPr lang="ru-RU" dirty="0" smtClean="0"/>
              <a:t> </a:t>
            </a:r>
            <a:r>
              <a:rPr lang="ru-RU" dirty="0" smtClean="0"/>
              <a:t>Дніпром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Дністром</a:t>
            </a:r>
            <a:r>
              <a:rPr lang="ru-RU" dirty="0" smtClean="0"/>
              <a:t>, аж до Чорного моря. А </a:t>
            </a:r>
            <a:r>
              <a:rPr lang="ru-RU" dirty="0" smtClean="0"/>
              <a:t>щоб</a:t>
            </a:r>
            <a:r>
              <a:rPr lang="ru-RU" dirty="0" smtClean="0"/>
              <a:t> </a:t>
            </a:r>
            <a:r>
              <a:rPr lang="ru-RU" dirty="0" smtClean="0"/>
              <a:t>захиститися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ворогів</a:t>
            </a:r>
            <a:r>
              <a:rPr lang="ru-RU" dirty="0" smtClean="0"/>
              <a:t>, </a:t>
            </a:r>
            <a:r>
              <a:rPr lang="ru-RU" dirty="0" smtClean="0"/>
              <a:t>литовці</a:t>
            </a:r>
            <a:r>
              <a:rPr lang="ru-RU" dirty="0" smtClean="0"/>
              <a:t> </a:t>
            </a:r>
            <a:r>
              <a:rPr lang="ru-RU" dirty="0" smtClean="0"/>
              <a:t>споруджують</a:t>
            </a:r>
            <a:r>
              <a:rPr lang="ru-RU" dirty="0" smtClean="0"/>
              <a:t> </a:t>
            </a:r>
            <a:r>
              <a:rPr lang="ru-RU" dirty="0" smtClean="0"/>
              <a:t>укріплення-фортеці</a:t>
            </a:r>
            <a:r>
              <a:rPr lang="ru-RU" dirty="0" smtClean="0"/>
              <a:t>. </a:t>
            </a:r>
            <a:r>
              <a:rPr lang="ru-RU" dirty="0" smtClean="0"/>
              <a:t>Одне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таких </a:t>
            </a:r>
            <a:r>
              <a:rPr lang="ru-RU" dirty="0" smtClean="0"/>
              <a:t>укріплень</a:t>
            </a:r>
            <a:r>
              <a:rPr lang="ru-RU" dirty="0" smtClean="0"/>
              <a:t> </a:t>
            </a:r>
            <a:r>
              <a:rPr lang="ru-RU" dirty="0" smtClean="0"/>
              <a:t>знаходилося</a:t>
            </a:r>
            <a:r>
              <a:rPr lang="ru-RU" dirty="0" smtClean="0"/>
              <a:t> на </a:t>
            </a:r>
            <a:r>
              <a:rPr lang="ru-RU" dirty="0" smtClean="0"/>
              <a:t>перехресті</a:t>
            </a:r>
            <a:r>
              <a:rPr lang="ru-RU" dirty="0" smtClean="0"/>
              <a:t> </a:t>
            </a:r>
            <a:r>
              <a:rPr lang="ru-RU" dirty="0" smtClean="0"/>
              <a:t>річок</a:t>
            </a:r>
            <a:r>
              <a:rPr lang="ru-RU" dirty="0" smtClean="0"/>
              <a:t> </a:t>
            </a:r>
            <a:r>
              <a:rPr lang="ru-RU" dirty="0" smtClean="0"/>
              <a:t>Південний</a:t>
            </a:r>
            <a:r>
              <a:rPr lang="ru-RU" dirty="0" smtClean="0"/>
              <a:t> Буг та </a:t>
            </a:r>
            <a:r>
              <a:rPr lang="ru-RU" dirty="0" smtClean="0"/>
              <a:t>Мертвовід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На початку </a:t>
            </a:r>
            <a:r>
              <a:rPr lang="en-US" dirty="0" smtClean="0"/>
              <a:t>XVIII </a:t>
            </a:r>
            <a:r>
              <a:rPr lang="ru-RU" dirty="0" smtClean="0"/>
              <a:t>століття</a:t>
            </a:r>
            <a:r>
              <a:rPr lang="ru-RU" dirty="0" smtClean="0"/>
              <a:t> </a:t>
            </a:r>
            <a:r>
              <a:rPr lang="ru-RU" dirty="0" smtClean="0"/>
              <a:t>вздовж</a:t>
            </a:r>
            <a:r>
              <a:rPr lang="ru-RU" dirty="0" smtClean="0"/>
              <a:t> </a:t>
            </a:r>
            <a:r>
              <a:rPr lang="ru-RU" dirty="0" smtClean="0"/>
              <a:t>Південного</a:t>
            </a:r>
            <a:r>
              <a:rPr lang="ru-RU" dirty="0" smtClean="0"/>
              <a:t> Бугу, на землях </a:t>
            </a:r>
            <a:r>
              <a:rPr lang="ru-RU" dirty="0" smtClean="0"/>
              <a:t>між</a:t>
            </a:r>
            <a:r>
              <a:rPr lang="ru-RU" dirty="0" smtClean="0"/>
              <a:t> гирлами </a:t>
            </a:r>
            <a:r>
              <a:rPr lang="ru-RU" dirty="0" smtClean="0"/>
              <a:t>річок</a:t>
            </a:r>
            <a:r>
              <a:rPr lang="ru-RU" dirty="0" smtClean="0"/>
              <a:t> </a:t>
            </a:r>
            <a:r>
              <a:rPr lang="ru-RU" dirty="0" smtClean="0"/>
              <a:t>Мертвовід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Гнилий</a:t>
            </a:r>
            <a:r>
              <a:rPr lang="ru-RU" dirty="0" smtClean="0"/>
              <a:t> </a:t>
            </a:r>
            <a:r>
              <a:rPr lang="ru-RU" dirty="0" smtClean="0"/>
              <a:t>Єланець</a:t>
            </a:r>
            <a:r>
              <a:rPr lang="ru-RU" dirty="0" smtClean="0"/>
              <a:t>, </a:t>
            </a:r>
            <a:r>
              <a:rPr lang="ru-RU" dirty="0" smtClean="0"/>
              <a:t>був</a:t>
            </a:r>
            <a:r>
              <a:rPr lang="ru-RU" dirty="0" smtClean="0"/>
              <a:t> поселений полк,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дістав</a:t>
            </a:r>
            <a:r>
              <a:rPr lang="ru-RU" dirty="0" smtClean="0"/>
              <a:t> </a:t>
            </a:r>
            <a:r>
              <a:rPr lang="ru-RU" dirty="0" smtClean="0"/>
              <a:t>назву</a:t>
            </a:r>
            <a:r>
              <a:rPr lang="ru-RU" dirty="0" smtClean="0"/>
              <a:t> </a:t>
            </a:r>
            <a:r>
              <a:rPr lang="ru-RU" dirty="0" smtClean="0"/>
              <a:t>Арнаутського</a:t>
            </a:r>
            <a:r>
              <a:rPr lang="ru-RU" dirty="0" smtClean="0"/>
              <a:t>. </a:t>
            </a:r>
            <a:r>
              <a:rPr lang="ru-RU" dirty="0" smtClean="0"/>
              <a:t>Військове</a:t>
            </a:r>
            <a:r>
              <a:rPr lang="ru-RU" dirty="0" smtClean="0"/>
              <a:t> </a:t>
            </a:r>
            <a:r>
              <a:rPr lang="ru-RU" dirty="0" smtClean="0"/>
              <a:t>керівництво</a:t>
            </a:r>
            <a:r>
              <a:rPr lang="ru-RU" dirty="0" smtClean="0"/>
              <a:t> полку </a:t>
            </a:r>
            <a:r>
              <a:rPr lang="ru-RU" dirty="0" smtClean="0"/>
              <a:t>знаходилося</a:t>
            </a:r>
            <a:r>
              <a:rPr lang="ru-RU" dirty="0" smtClean="0"/>
              <a:t> в Соколах, а </a:t>
            </a:r>
            <a:r>
              <a:rPr lang="ru-RU" dirty="0" smtClean="0"/>
              <a:t>з</a:t>
            </a:r>
            <a:r>
              <a:rPr lang="ru-RU" dirty="0" smtClean="0"/>
              <a:t> 1785 р. - </a:t>
            </a:r>
            <a:r>
              <a:rPr lang="ru-RU" dirty="0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канцелярія</a:t>
            </a:r>
            <a:r>
              <a:rPr lang="ru-RU" dirty="0" smtClean="0"/>
              <a:t> </a:t>
            </a:r>
            <a:r>
              <a:rPr lang="ru-RU" dirty="0" smtClean="0"/>
              <a:t>Бузького</a:t>
            </a:r>
            <a:r>
              <a:rPr lang="ru-RU" dirty="0" smtClean="0"/>
              <a:t> </a:t>
            </a:r>
            <a:r>
              <a:rPr lang="ru-RU" dirty="0" smtClean="0"/>
              <a:t>козацького</a:t>
            </a:r>
            <a:r>
              <a:rPr lang="ru-RU" dirty="0" smtClean="0"/>
              <a:t> </a:t>
            </a:r>
            <a:r>
              <a:rPr lang="ru-RU" dirty="0" smtClean="0"/>
              <a:t>війська</a:t>
            </a:r>
            <a:r>
              <a:rPr lang="ru-RU" dirty="0" smtClean="0"/>
              <a:t>, </a:t>
            </a:r>
            <a:r>
              <a:rPr lang="ru-RU" dirty="0" smtClean="0"/>
              <a:t>покликаного</a:t>
            </a:r>
            <a:r>
              <a:rPr lang="ru-RU" dirty="0" smtClean="0"/>
              <a:t> </a:t>
            </a:r>
            <a:r>
              <a:rPr lang="ru-RU" dirty="0" smtClean="0"/>
              <a:t>виконувати</a:t>
            </a:r>
            <a:r>
              <a:rPr lang="ru-RU" dirty="0" smtClean="0"/>
              <a:t> роль </a:t>
            </a:r>
            <a:r>
              <a:rPr lang="ru-RU" dirty="0" smtClean="0"/>
              <a:t>прикордонного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В 90-х роках </a:t>
            </a:r>
            <a:r>
              <a:rPr lang="en-US" dirty="0" smtClean="0"/>
              <a:t>XVIII </a:t>
            </a:r>
            <a:r>
              <a:rPr lang="ru-RU" dirty="0" smtClean="0"/>
              <a:t>століття</a:t>
            </a:r>
            <a:r>
              <a:rPr lang="ru-RU" dirty="0" smtClean="0"/>
              <a:t> в </a:t>
            </a:r>
            <a:r>
              <a:rPr lang="ru-RU" dirty="0" smtClean="0"/>
              <a:t>адміністративно-територіальному</a:t>
            </a:r>
            <a:r>
              <a:rPr lang="ru-RU" dirty="0" smtClean="0"/>
              <a:t> </a:t>
            </a:r>
            <a:r>
              <a:rPr lang="ru-RU" dirty="0" smtClean="0"/>
              <a:t>поділі</a:t>
            </a:r>
            <a:r>
              <a:rPr lang="ru-RU" dirty="0" smtClean="0"/>
              <a:t> </a:t>
            </a:r>
            <a:r>
              <a:rPr lang="ru-RU" dirty="0" smtClean="0"/>
              <a:t>Росії</a:t>
            </a:r>
            <a:r>
              <a:rPr lang="ru-RU" dirty="0" smtClean="0"/>
              <a:t> </a:t>
            </a:r>
            <a:r>
              <a:rPr lang="ru-RU" dirty="0" smtClean="0"/>
              <a:t>відбуваються</a:t>
            </a:r>
            <a:r>
              <a:rPr lang="ru-RU" dirty="0" smtClean="0"/>
              <a:t> </a:t>
            </a:r>
            <a:r>
              <a:rPr lang="ru-RU" dirty="0" smtClean="0"/>
              <a:t>серйозні</a:t>
            </a:r>
            <a:r>
              <a:rPr lang="ru-RU" dirty="0" smtClean="0"/>
              <a:t> </a:t>
            </a:r>
            <a:r>
              <a:rPr lang="ru-RU" dirty="0" smtClean="0"/>
              <a:t>зміни</a:t>
            </a:r>
            <a:r>
              <a:rPr lang="ru-RU" dirty="0" smtClean="0"/>
              <a:t>. Указом </a:t>
            </a:r>
            <a:r>
              <a:rPr lang="ru-RU" dirty="0" smtClean="0"/>
              <a:t>Цариці</a:t>
            </a:r>
            <a:r>
              <a:rPr lang="ru-RU" dirty="0" smtClean="0"/>
              <a:t> </a:t>
            </a:r>
            <a:r>
              <a:rPr lang="ru-RU" dirty="0" smtClean="0"/>
              <a:t>Катерини</a:t>
            </a:r>
            <a:r>
              <a:rPr lang="ru-RU" dirty="0" smtClean="0"/>
              <a:t> ІІ </a:t>
            </a:r>
            <a:r>
              <a:rPr lang="ru-RU" dirty="0" smtClean="0"/>
              <a:t>від</a:t>
            </a:r>
            <a:r>
              <a:rPr lang="ru-RU" dirty="0" smtClean="0"/>
              <a:t> 27 </a:t>
            </a:r>
            <a:r>
              <a:rPr lang="ru-RU" dirty="0" smtClean="0"/>
              <a:t>січня</a:t>
            </a:r>
            <a:r>
              <a:rPr lang="ru-RU" dirty="0" smtClean="0"/>
              <a:t> 1795 р. </a:t>
            </a:r>
            <a:r>
              <a:rPr lang="ru-RU" dirty="0" smtClean="0"/>
              <a:t>предписувалося</a:t>
            </a:r>
            <a:r>
              <a:rPr lang="ru-RU" dirty="0" smtClean="0"/>
              <a:t> </a:t>
            </a:r>
            <a:r>
              <a:rPr lang="ru-RU" dirty="0" smtClean="0"/>
              <a:t>заснувати</a:t>
            </a:r>
            <a:r>
              <a:rPr lang="ru-RU" dirty="0" smtClean="0"/>
              <a:t> </a:t>
            </a:r>
            <a:r>
              <a:rPr lang="ru-RU" dirty="0" smtClean="0"/>
              <a:t>нову</a:t>
            </a:r>
            <a:r>
              <a:rPr lang="ru-RU" dirty="0" smtClean="0"/>
              <a:t> </a:t>
            </a:r>
            <a:r>
              <a:rPr lang="ru-RU" dirty="0" smtClean="0"/>
              <a:t>Вознесенську</a:t>
            </a:r>
            <a:r>
              <a:rPr lang="ru-RU" dirty="0" smtClean="0"/>
              <a:t> </a:t>
            </a:r>
            <a:r>
              <a:rPr lang="ru-RU" dirty="0" smtClean="0"/>
              <a:t>губернію</a:t>
            </a:r>
            <a:r>
              <a:rPr lang="ru-RU" dirty="0" smtClean="0"/>
              <a:t> </a:t>
            </a:r>
            <a:r>
              <a:rPr lang="ru-RU" dirty="0" smtClean="0"/>
              <a:t>включеною</a:t>
            </a:r>
            <a:r>
              <a:rPr lang="ru-RU" dirty="0" smtClean="0"/>
              <a:t> до складу </a:t>
            </a:r>
            <a:r>
              <a:rPr lang="ru-RU" dirty="0" smtClean="0"/>
              <a:t>Росії</a:t>
            </a:r>
            <a:r>
              <a:rPr lang="ru-RU" dirty="0" smtClean="0"/>
              <a:t> за другим </a:t>
            </a:r>
            <a:r>
              <a:rPr lang="ru-RU" dirty="0" smtClean="0"/>
              <a:t>поділом</a:t>
            </a:r>
            <a:r>
              <a:rPr lang="ru-RU" dirty="0" smtClean="0"/>
              <a:t> </a:t>
            </a:r>
            <a:r>
              <a:rPr lang="ru-RU" dirty="0" smtClean="0"/>
              <a:t>Польщі</a:t>
            </a:r>
            <a:r>
              <a:rPr lang="ru-RU" dirty="0" smtClean="0"/>
              <a:t>, земель </a:t>
            </a:r>
            <a:r>
              <a:rPr lang="ru-RU" dirty="0" smtClean="0"/>
              <a:t>придбаних</a:t>
            </a:r>
            <a:r>
              <a:rPr lang="ru-RU" dirty="0" smtClean="0"/>
              <a:t> </a:t>
            </a:r>
            <a:r>
              <a:rPr lang="ru-RU" dirty="0" smtClean="0"/>
              <a:t>Росією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Туреччини</a:t>
            </a:r>
            <a:r>
              <a:rPr lang="ru-RU" dirty="0" smtClean="0"/>
              <a:t> в 1791 р.,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Єлізаветградського</a:t>
            </a:r>
            <a:r>
              <a:rPr lang="ru-RU" dirty="0" smtClean="0"/>
              <a:t>, </a:t>
            </a:r>
            <a:r>
              <a:rPr lang="ru-RU" dirty="0" smtClean="0"/>
              <a:t>Новомиргородського</a:t>
            </a:r>
            <a:r>
              <a:rPr lang="ru-RU" dirty="0" smtClean="0"/>
              <a:t> та </a:t>
            </a:r>
            <a:r>
              <a:rPr lang="ru-RU" dirty="0" smtClean="0"/>
              <a:t>Херсонського</a:t>
            </a:r>
            <a:r>
              <a:rPr lang="ru-RU" dirty="0" smtClean="0"/>
              <a:t> </a:t>
            </a:r>
            <a:r>
              <a:rPr lang="ru-RU" dirty="0" smtClean="0"/>
              <a:t>повітів</a:t>
            </a:r>
            <a:r>
              <a:rPr lang="ru-RU" dirty="0" smtClean="0"/>
              <a:t> </a:t>
            </a:r>
            <a:r>
              <a:rPr lang="ru-RU" dirty="0" smtClean="0"/>
              <a:t>Катеринославського</a:t>
            </a:r>
            <a:r>
              <a:rPr lang="ru-RU" dirty="0" smtClean="0"/>
              <a:t> </a:t>
            </a:r>
            <a:r>
              <a:rPr lang="ru-RU" dirty="0" smtClean="0"/>
              <a:t>намісництва</a:t>
            </a:r>
            <a:r>
              <a:rPr lang="ru-RU" dirty="0" smtClean="0"/>
              <a:t>. Указом </a:t>
            </a:r>
            <a:r>
              <a:rPr lang="ru-RU" dirty="0" smtClean="0"/>
              <a:t>передбачалося</a:t>
            </a:r>
            <a:r>
              <a:rPr lang="ru-RU" dirty="0" smtClean="0"/>
              <a:t> </a:t>
            </a:r>
            <a:r>
              <a:rPr lang="ru-RU" dirty="0" smtClean="0"/>
              <a:t>заснувати</a:t>
            </a:r>
            <a:r>
              <a:rPr lang="ru-RU" dirty="0" smtClean="0"/>
              <a:t> </a:t>
            </a:r>
            <a:r>
              <a:rPr lang="ru-RU" dirty="0" smtClean="0"/>
              <a:t>місто</a:t>
            </a:r>
            <a:r>
              <a:rPr lang="ru-RU" dirty="0" smtClean="0"/>
              <a:t> «вдоль р. Буга в окружностях местечка Соколов» </a:t>
            </a:r>
            <a:r>
              <a:rPr lang="ru-RU" dirty="0" smtClean="0"/>
              <a:t>під</a:t>
            </a:r>
            <a:r>
              <a:rPr lang="ru-RU" dirty="0" smtClean="0"/>
              <a:t> </a:t>
            </a:r>
            <a:r>
              <a:rPr lang="ru-RU" dirty="0" smtClean="0"/>
              <a:t>назвою</a:t>
            </a:r>
            <a:r>
              <a:rPr lang="ru-RU" dirty="0" smtClean="0"/>
              <a:t> </a:t>
            </a:r>
            <a:r>
              <a:rPr lang="ru-RU" dirty="0" smtClean="0"/>
              <a:t>Вознесенськ</a:t>
            </a:r>
            <a:r>
              <a:rPr lang="ru-RU" dirty="0" smtClean="0"/>
              <a:t>. </a:t>
            </a:r>
            <a:r>
              <a:rPr lang="ru-RU" dirty="0" smtClean="0"/>
              <a:t>Губернія</a:t>
            </a:r>
            <a:r>
              <a:rPr lang="ru-RU" dirty="0" smtClean="0"/>
              <a:t> </a:t>
            </a:r>
            <a:r>
              <a:rPr lang="ru-RU" dirty="0" smtClean="0"/>
              <a:t>поділялась</a:t>
            </a:r>
            <a:r>
              <a:rPr lang="ru-RU" dirty="0" smtClean="0"/>
              <a:t> на 12 </a:t>
            </a:r>
            <a:r>
              <a:rPr lang="ru-RU" dirty="0" smtClean="0"/>
              <a:t>повітів</a:t>
            </a:r>
            <a:r>
              <a:rPr lang="ru-RU" dirty="0" smtClean="0"/>
              <a:t>, </a:t>
            </a:r>
            <a:r>
              <a:rPr lang="ru-RU" dirty="0" smtClean="0"/>
              <a:t>крім</a:t>
            </a:r>
            <a:r>
              <a:rPr lang="ru-RU" dirty="0" smtClean="0"/>
              <a:t> них в </a:t>
            </a:r>
            <a:r>
              <a:rPr lang="ru-RU" dirty="0" smtClean="0"/>
              <a:t>нову</a:t>
            </a:r>
            <a:r>
              <a:rPr lang="ru-RU" dirty="0" smtClean="0"/>
              <a:t> </a:t>
            </a:r>
            <a:r>
              <a:rPr lang="ru-RU" dirty="0" smtClean="0"/>
              <a:t>губернію</a:t>
            </a:r>
            <a:r>
              <a:rPr lang="ru-RU" dirty="0" smtClean="0"/>
              <a:t> входили так </a:t>
            </a:r>
            <a:r>
              <a:rPr lang="ru-RU" dirty="0" smtClean="0"/>
              <a:t>названі</a:t>
            </a:r>
            <a:r>
              <a:rPr lang="ru-RU" dirty="0" smtClean="0"/>
              <a:t> </a:t>
            </a:r>
            <a:r>
              <a:rPr lang="ru-RU" dirty="0" smtClean="0"/>
              <a:t>приписні</a:t>
            </a:r>
            <a:r>
              <a:rPr lang="ru-RU" dirty="0" smtClean="0"/>
              <a:t> </a:t>
            </a:r>
            <a:r>
              <a:rPr lang="ru-RU" dirty="0" smtClean="0"/>
              <a:t>міста</a:t>
            </a:r>
            <a:r>
              <a:rPr lang="ru-RU" dirty="0" smtClean="0"/>
              <a:t> Одеса, </a:t>
            </a:r>
            <a:r>
              <a:rPr lang="ru-RU" dirty="0" smtClean="0"/>
              <a:t>Миколаїв</a:t>
            </a:r>
            <a:r>
              <a:rPr lang="ru-RU" dirty="0" smtClean="0"/>
              <a:t>, </a:t>
            </a:r>
            <a:r>
              <a:rPr lang="ru-RU" dirty="0" smtClean="0"/>
              <a:t>Очаків</a:t>
            </a:r>
            <a:r>
              <a:rPr lang="ru-RU" dirty="0" smtClean="0"/>
              <a:t>, </a:t>
            </a:r>
            <a:r>
              <a:rPr lang="ru-RU" dirty="0" smtClean="0"/>
              <a:t>Дубоссари</a:t>
            </a:r>
            <a:r>
              <a:rPr lang="ru-RU" dirty="0" smtClean="0"/>
              <a:t>, Берислав.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00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928670"/>
            <a:ext cx="2409825" cy="200025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786050" y="0"/>
            <a:ext cx="5500726" cy="6858000"/>
          </a:xfrm>
        </p:spPr>
        <p:txBody>
          <a:bodyPr>
            <a:noAutofit/>
          </a:bodyPr>
          <a:lstStyle/>
          <a:p>
            <a:r>
              <a:rPr lang="ru-RU" sz="1200" dirty="0" smtClean="0"/>
              <a:t>Будівництво</a:t>
            </a:r>
            <a:r>
              <a:rPr lang="ru-RU" sz="1200" dirty="0" smtClean="0"/>
              <a:t> </a:t>
            </a:r>
            <a:r>
              <a:rPr lang="ru-RU" sz="1200" dirty="0" smtClean="0"/>
              <a:t>губернського</a:t>
            </a:r>
            <a:r>
              <a:rPr lang="ru-RU" sz="1200" dirty="0" smtClean="0"/>
              <a:t> </a:t>
            </a:r>
            <a:r>
              <a:rPr lang="ru-RU" sz="1200" dirty="0" smtClean="0"/>
              <a:t>міста</a:t>
            </a:r>
            <a:r>
              <a:rPr lang="ru-RU" sz="1200" dirty="0" smtClean="0"/>
              <a:t> </a:t>
            </a:r>
            <a:r>
              <a:rPr lang="ru-RU" sz="1200" dirty="0" smtClean="0"/>
              <a:t>розпочалося</a:t>
            </a:r>
            <a:r>
              <a:rPr lang="ru-RU" sz="1200" dirty="0" smtClean="0"/>
              <a:t> в </a:t>
            </a:r>
            <a:r>
              <a:rPr lang="ru-RU" sz="1200" dirty="0" smtClean="0"/>
              <a:t>другій</a:t>
            </a:r>
            <a:r>
              <a:rPr lang="ru-RU" sz="1200" dirty="0" smtClean="0"/>
              <a:t> </a:t>
            </a:r>
            <a:r>
              <a:rPr lang="ru-RU" sz="1200" dirty="0" smtClean="0"/>
              <a:t>половині</a:t>
            </a:r>
            <a:r>
              <a:rPr lang="ru-RU" sz="1200" dirty="0" smtClean="0"/>
              <a:t> 1795 р. Але </a:t>
            </a:r>
            <a:r>
              <a:rPr lang="ru-RU" sz="1200" dirty="0" smtClean="0"/>
              <a:t>побути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Вознесенську</a:t>
            </a:r>
            <a:r>
              <a:rPr lang="ru-RU" sz="1200" dirty="0" smtClean="0"/>
              <a:t> </a:t>
            </a:r>
            <a:r>
              <a:rPr lang="ru-RU" sz="1200" dirty="0" smtClean="0"/>
              <a:t>губернським</a:t>
            </a:r>
            <a:r>
              <a:rPr lang="ru-RU" sz="1200" dirty="0" smtClean="0"/>
              <a:t> </a:t>
            </a:r>
            <a:r>
              <a:rPr lang="ru-RU" sz="1200" dirty="0" smtClean="0"/>
              <a:t>містом</a:t>
            </a:r>
            <a:r>
              <a:rPr lang="ru-RU" sz="1200" dirty="0" smtClean="0"/>
              <a:t> </a:t>
            </a:r>
            <a:r>
              <a:rPr lang="ru-RU" sz="1200" dirty="0" smtClean="0"/>
              <a:t>судилося</a:t>
            </a:r>
            <a:r>
              <a:rPr lang="ru-RU" sz="1200" dirty="0" smtClean="0"/>
              <a:t> не </a:t>
            </a:r>
            <a:r>
              <a:rPr lang="ru-RU" sz="1200" dirty="0" smtClean="0"/>
              <a:t>довго</a:t>
            </a:r>
            <a:r>
              <a:rPr lang="ru-RU" sz="1200" dirty="0" smtClean="0"/>
              <a:t>. </a:t>
            </a:r>
            <a:r>
              <a:rPr lang="ru-RU" sz="1200" dirty="0" smtClean="0"/>
              <a:t>Минуло </a:t>
            </a:r>
            <a:r>
              <a:rPr lang="ru-RU" sz="1200" dirty="0" smtClean="0"/>
              <a:t>трохи</a:t>
            </a:r>
            <a:r>
              <a:rPr lang="ru-RU" sz="1200" dirty="0" smtClean="0"/>
              <a:t> </a:t>
            </a:r>
            <a:r>
              <a:rPr lang="ru-RU" sz="1200" dirty="0" smtClean="0"/>
              <a:t>більше</a:t>
            </a:r>
            <a:r>
              <a:rPr lang="ru-RU" sz="1200" dirty="0" smtClean="0"/>
              <a:t> року </a:t>
            </a:r>
            <a:r>
              <a:rPr lang="ru-RU" sz="1200" dirty="0" smtClean="0"/>
              <a:t>і</a:t>
            </a:r>
            <a:r>
              <a:rPr lang="ru-RU" sz="1200" dirty="0" smtClean="0"/>
              <a:t> на </a:t>
            </a:r>
            <a:r>
              <a:rPr lang="ru-RU" sz="1200" dirty="0" smtClean="0"/>
              <a:t>світ</a:t>
            </a:r>
            <a:r>
              <a:rPr lang="ru-RU" sz="1200" dirty="0" smtClean="0"/>
              <a:t> </a:t>
            </a:r>
            <a:r>
              <a:rPr lang="ru-RU" sz="1200" dirty="0" smtClean="0"/>
              <a:t>з'явився</a:t>
            </a:r>
            <a:r>
              <a:rPr lang="ru-RU" sz="1200" dirty="0" smtClean="0"/>
              <a:t> </a:t>
            </a:r>
            <a:r>
              <a:rPr lang="ru-RU" sz="1200" dirty="0" smtClean="0"/>
              <a:t>новий</a:t>
            </a:r>
            <a:r>
              <a:rPr lang="ru-RU" sz="1200" dirty="0" smtClean="0"/>
              <a:t> указ нового Царя Павла І </a:t>
            </a:r>
            <a:r>
              <a:rPr lang="ru-RU" sz="1200" dirty="0" smtClean="0"/>
              <a:t>від</a:t>
            </a:r>
            <a:r>
              <a:rPr lang="ru-RU" sz="1200" dirty="0" smtClean="0"/>
              <a:t> 12 </a:t>
            </a:r>
            <a:r>
              <a:rPr lang="ru-RU" sz="1200" dirty="0" smtClean="0"/>
              <a:t>грудня</a:t>
            </a:r>
            <a:r>
              <a:rPr lang="ru-RU" sz="1200" dirty="0" smtClean="0"/>
              <a:t> 1796 р. За </a:t>
            </a:r>
            <a:r>
              <a:rPr lang="ru-RU" sz="1200" dirty="0" smtClean="0"/>
              <a:t>цим</a:t>
            </a:r>
            <a:r>
              <a:rPr lang="ru-RU" sz="1200" dirty="0" smtClean="0"/>
              <a:t> указом </a:t>
            </a:r>
            <a:r>
              <a:rPr lang="ru-RU" sz="1200" dirty="0" smtClean="0"/>
              <a:t>поновлювалася</a:t>
            </a:r>
            <a:r>
              <a:rPr lang="ru-RU" sz="1200" dirty="0" smtClean="0"/>
              <a:t> </a:t>
            </a:r>
            <a:r>
              <a:rPr lang="ru-RU" sz="1200" dirty="0" smtClean="0"/>
              <a:t>Слободсько-Українська</a:t>
            </a:r>
            <a:r>
              <a:rPr lang="ru-RU" sz="1200" dirty="0" smtClean="0"/>
              <a:t> </a:t>
            </a:r>
            <a:r>
              <a:rPr lang="ru-RU" sz="1200" dirty="0" smtClean="0"/>
              <a:t>губернія</a:t>
            </a:r>
            <a:r>
              <a:rPr lang="ru-RU" sz="1200" dirty="0" smtClean="0"/>
              <a:t> у межах 1765 р. </a:t>
            </a:r>
            <a:r>
              <a:rPr lang="ru-RU" sz="1200" dirty="0" smtClean="0"/>
              <a:t>і</a:t>
            </a:r>
            <a:r>
              <a:rPr lang="ru-RU" sz="1200" dirty="0" smtClean="0"/>
              <a:t> </a:t>
            </a:r>
            <a:r>
              <a:rPr lang="ru-RU" sz="1200" dirty="0" smtClean="0"/>
              <a:t>ліквідувалась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Вознесенська</a:t>
            </a:r>
            <a:r>
              <a:rPr lang="ru-RU" sz="1200" dirty="0" smtClean="0"/>
              <a:t> </a:t>
            </a:r>
            <a:r>
              <a:rPr lang="ru-RU" sz="1200" dirty="0" smtClean="0"/>
              <a:t>губернія</a:t>
            </a:r>
            <a:r>
              <a:rPr lang="ru-RU" sz="1200" dirty="0" smtClean="0"/>
              <a:t>. </a:t>
            </a:r>
            <a:r>
              <a:rPr lang="ru-RU" sz="1200" dirty="0" smtClean="0"/>
              <a:t>Вознесенськ</a:t>
            </a:r>
            <a:r>
              <a:rPr lang="ru-RU" sz="1200" dirty="0" smtClean="0"/>
              <a:t> </a:t>
            </a:r>
            <a:r>
              <a:rPr lang="ru-RU" sz="1200" dirty="0" smtClean="0"/>
              <a:t>вже</a:t>
            </a:r>
            <a:r>
              <a:rPr lang="ru-RU" sz="1200" dirty="0" smtClean="0"/>
              <a:t> </a:t>
            </a:r>
            <a:r>
              <a:rPr lang="ru-RU" sz="1200" dirty="0" smtClean="0"/>
              <a:t>з</a:t>
            </a:r>
            <a:r>
              <a:rPr lang="ru-RU" sz="1200" dirty="0" smtClean="0"/>
              <a:t> центру </a:t>
            </a:r>
            <a:r>
              <a:rPr lang="ru-RU" sz="1200" dirty="0" smtClean="0"/>
              <a:t>губернії</a:t>
            </a:r>
            <a:r>
              <a:rPr lang="ru-RU" sz="1200" dirty="0" smtClean="0"/>
              <a:t> </a:t>
            </a:r>
            <a:r>
              <a:rPr lang="ru-RU" sz="1200" dirty="0" smtClean="0"/>
              <a:t>перетворився</a:t>
            </a:r>
            <a:r>
              <a:rPr lang="ru-RU" sz="1200" dirty="0" smtClean="0"/>
              <a:t> на </a:t>
            </a:r>
            <a:r>
              <a:rPr lang="ru-RU" sz="1200" dirty="0" smtClean="0"/>
              <a:t>заштатне</a:t>
            </a:r>
            <a:r>
              <a:rPr lang="ru-RU" sz="1200" dirty="0" smtClean="0"/>
              <a:t> </a:t>
            </a:r>
            <a:r>
              <a:rPr lang="ru-RU" sz="1200" dirty="0" smtClean="0"/>
              <a:t>містечко</a:t>
            </a:r>
            <a:r>
              <a:rPr lang="ru-RU" sz="1200" dirty="0" smtClean="0"/>
              <a:t>.</a:t>
            </a:r>
          </a:p>
          <a:p>
            <a:endParaRPr lang="ru-RU" sz="1200" dirty="0" smtClean="0"/>
          </a:p>
          <a:p>
            <a:r>
              <a:rPr lang="ru-RU" sz="1200" dirty="0" smtClean="0"/>
              <a:t>Своєрідним</a:t>
            </a:r>
            <a:r>
              <a:rPr lang="ru-RU" sz="1200" dirty="0" smtClean="0"/>
              <a:t> </a:t>
            </a:r>
            <a:r>
              <a:rPr lang="ru-RU" sz="1200" dirty="0" smtClean="0"/>
              <a:t>поштовхом</a:t>
            </a:r>
            <a:r>
              <a:rPr lang="ru-RU" sz="1200" dirty="0" smtClean="0"/>
              <a:t> до </a:t>
            </a:r>
            <a:r>
              <a:rPr lang="ru-RU" sz="1200" dirty="0" smtClean="0"/>
              <a:t>розбудови</a:t>
            </a:r>
            <a:r>
              <a:rPr lang="ru-RU" sz="1200" dirty="0" smtClean="0"/>
              <a:t> </a:t>
            </a:r>
            <a:r>
              <a:rPr lang="ru-RU" sz="1200" dirty="0" smtClean="0"/>
              <a:t>міста</a:t>
            </a:r>
            <a:r>
              <a:rPr lang="ru-RU" sz="1200" dirty="0" smtClean="0"/>
              <a:t> стала </a:t>
            </a:r>
            <a:r>
              <a:rPr lang="ru-RU" sz="1200" dirty="0" smtClean="0"/>
              <a:t>підготовка</a:t>
            </a:r>
            <a:r>
              <a:rPr lang="ru-RU" sz="1200" dirty="0" smtClean="0"/>
              <a:t> до «высочайшего смотра войск» в 1837 </a:t>
            </a:r>
            <a:r>
              <a:rPr lang="ru-RU" sz="1200" dirty="0" smtClean="0"/>
              <a:t>році</a:t>
            </a:r>
            <a:r>
              <a:rPr lang="ru-RU" sz="1200" dirty="0" smtClean="0"/>
              <a:t>. </a:t>
            </a:r>
            <a:r>
              <a:rPr lang="ru-RU" sz="1200" dirty="0" smtClean="0"/>
              <a:t>Споруджувалися</a:t>
            </a:r>
            <a:r>
              <a:rPr lang="ru-RU" sz="1200" dirty="0" smtClean="0"/>
              <a:t> </a:t>
            </a:r>
            <a:r>
              <a:rPr lang="ru-RU" sz="1200" dirty="0" smtClean="0"/>
              <a:t>палаци</a:t>
            </a:r>
            <a:r>
              <a:rPr lang="ru-RU" sz="1200" dirty="0" smtClean="0"/>
              <a:t> для царя </a:t>
            </a:r>
            <a:r>
              <a:rPr lang="ru-RU" sz="1200" dirty="0" smtClean="0"/>
              <a:t>і</a:t>
            </a:r>
            <a:r>
              <a:rPr lang="ru-RU" sz="1200" dirty="0" smtClean="0"/>
              <a:t> </a:t>
            </a:r>
            <a:r>
              <a:rPr lang="ru-RU" sz="1200" dirty="0" smtClean="0"/>
              <a:t>його</a:t>
            </a:r>
            <a:r>
              <a:rPr lang="ru-RU" sz="1200" dirty="0" smtClean="0"/>
              <a:t> </a:t>
            </a:r>
            <a:r>
              <a:rPr lang="ru-RU" sz="1200" dirty="0" smtClean="0"/>
              <a:t>свити</a:t>
            </a:r>
            <a:r>
              <a:rPr lang="ru-RU" sz="1200" dirty="0" smtClean="0"/>
              <a:t>, театр, </a:t>
            </a:r>
            <a:r>
              <a:rPr lang="ru-RU" sz="1200" dirty="0" smtClean="0"/>
              <a:t>був</a:t>
            </a:r>
            <a:r>
              <a:rPr lang="ru-RU" sz="1200" dirty="0" smtClean="0"/>
              <a:t> </a:t>
            </a:r>
            <a:r>
              <a:rPr lang="ru-RU" sz="1200" dirty="0" smtClean="0"/>
              <a:t>закладений</a:t>
            </a:r>
            <a:r>
              <a:rPr lang="ru-RU" sz="1200" dirty="0" smtClean="0"/>
              <a:t> «казенный парк» </a:t>
            </a:r>
            <a:r>
              <a:rPr lang="ru-RU" sz="1200" dirty="0" smtClean="0"/>
              <a:t>з</a:t>
            </a:r>
            <a:r>
              <a:rPr lang="ru-RU" sz="1200" dirty="0" smtClean="0"/>
              <a:t> ротондою </a:t>
            </a:r>
            <a:r>
              <a:rPr lang="ru-RU" sz="1200" dirty="0" smtClean="0"/>
              <a:t>і</a:t>
            </a:r>
            <a:r>
              <a:rPr lang="ru-RU" sz="1200" dirty="0" smtClean="0"/>
              <a:t> </a:t>
            </a:r>
            <a:r>
              <a:rPr lang="ru-RU" sz="1200" dirty="0" smtClean="0"/>
              <a:t>басейном</a:t>
            </a:r>
            <a:r>
              <a:rPr lang="ru-RU" sz="1200" dirty="0" smtClean="0"/>
              <a:t>. На </a:t>
            </a:r>
            <a:r>
              <a:rPr lang="ru-RU" sz="1200" dirty="0" smtClean="0"/>
              <a:t>всеросійські</a:t>
            </a:r>
            <a:r>
              <a:rPr lang="ru-RU" sz="1200" dirty="0" smtClean="0"/>
              <a:t> </a:t>
            </a:r>
            <a:r>
              <a:rPr lang="ru-RU" sz="1200" dirty="0" smtClean="0"/>
              <a:t>маневри</a:t>
            </a:r>
            <a:r>
              <a:rPr lang="ru-RU" sz="1200" dirty="0" smtClean="0"/>
              <a:t> </a:t>
            </a:r>
            <a:r>
              <a:rPr lang="ru-RU" sz="1200" dirty="0" smtClean="0"/>
              <a:t>були</a:t>
            </a:r>
            <a:r>
              <a:rPr lang="ru-RU" sz="1200" dirty="0" smtClean="0"/>
              <a:t> </a:t>
            </a:r>
            <a:r>
              <a:rPr lang="ru-RU" sz="1200" dirty="0" smtClean="0"/>
              <a:t>стягнуті</a:t>
            </a:r>
            <a:r>
              <a:rPr lang="ru-RU" sz="1200" dirty="0" smtClean="0"/>
              <a:t> </a:t>
            </a:r>
            <a:r>
              <a:rPr lang="ru-RU" sz="1200" dirty="0" smtClean="0"/>
              <a:t>війська</a:t>
            </a:r>
            <a:r>
              <a:rPr lang="ru-RU" sz="1200" dirty="0" smtClean="0"/>
              <a:t> </a:t>
            </a:r>
            <a:r>
              <a:rPr lang="ru-RU" sz="1200" dirty="0" smtClean="0"/>
              <a:t>з</a:t>
            </a:r>
            <a:r>
              <a:rPr lang="ru-RU" sz="1200" dirty="0" smtClean="0"/>
              <a:t> </a:t>
            </a:r>
            <a:r>
              <a:rPr lang="ru-RU" sz="1200" dirty="0" smtClean="0"/>
              <a:t>південних</a:t>
            </a:r>
            <a:r>
              <a:rPr lang="ru-RU" sz="1200" dirty="0" smtClean="0"/>
              <a:t> </a:t>
            </a:r>
            <a:r>
              <a:rPr lang="ru-RU" sz="1200" dirty="0" smtClean="0"/>
              <a:t>і</a:t>
            </a:r>
            <a:r>
              <a:rPr lang="ru-RU" sz="1200" dirty="0" smtClean="0"/>
              <a:t> </a:t>
            </a:r>
            <a:r>
              <a:rPr lang="ru-RU" sz="1200" dirty="0" smtClean="0"/>
              <a:t>центральних</a:t>
            </a:r>
            <a:r>
              <a:rPr lang="ru-RU" sz="1200" dirty="0" smtClean="0"/>
              <a:t> </a:t>
            </a:r>
            <a:r>
              <a:rPr lang="ru-RU" sz="1200" dirty="0" smtClean="0"/>
              <a:t>губерній</a:t>
            </a:r>
            <a:r>
              <a:rPr lang="ru-RU" sz="1200" dirty="0" smtClean="0"/>
              <a:t> </a:t>
            </a:r>
            <a:r>
              <a:rPr lang="ru-RU" sz="1200" dirty="0" smtClean="0"/>
              <a:t>Росії</a:t>
            </a:r>
            <a:r>
              <a:rPr lang="ru-RU" sz="1200" dirty="0" smtClean="0"/>
              <a:t>. До </a:t>
            </a:r>
            <a:r>
              <a:rPr lang="ru-RU" sz="1200" dirty="0" smtClean="0"/>
              <a:t>Вознесенська</a:t>
            </a:r>
            <a:r>
              <a:rPr lang="ru-RU" sz="1200" dirty="0" smtClean="0"/>
              <a:t> </a:t>
            </a:r>
            <a:r>
              <a:rPr lang="ru-RU" sz="1200" dirty="0" smtClean="0"/>
              <a:t>прибув</a:t>
            </a:r>
            <a:r>
              <a:rPr lang="ru-RU" sz="1200" dirty="0" smtClean="0"/>
              <a:t> </a:t>
            </a:r>
            <a:r>
              <a:rPr lang="ru-RU" sz="1200" dirty="0" smtClean="0"/>
              <a:t>цар</a:t>
            </a:r>
            <a:r>
              <a:rPr lang="ru-RU" sz="1200" dirty="0" smtClean="0"/>
              <a:t> </a:t>
            </a:r>
            <a:r>
              <a:rPr lang="ru-RU" sz="1200" dirty="0" smtClean="0"/>
              <a:t>Микола</a:t>
            </a:r>
            <a:r>
              <a:rPr lang="ru-RU" sz="1200" dirty="0" smtClean="0"/>
              <a:t> І та </a:t>
            </a:r>
            <a:r>
              <a:rPr lang="ru-RU" sz="1200" dirty="0" smtClean="0"/>
              <a:t>дипломатичний</a:t>
            </a:r>
            <a:r>
              <a:rPr lang="ru-RU" sz="1200" dirty="0" smtClean="0"/>
              <a:t> корпус.</a:t>
            </a:r>
          </a:p>
          <a:p>
            <a:endParaRPr lang="ru-RU" sz="1200" dirty="0" smtClean="0"/>
          </a:p>
          <a:p>
            <a:r>
              <a:rPr lang="ru-RU" sz="1200" dirty="0" smtClean="0"/>
              <a:t>В 1857 </a:t>
            </a:r>
            <a:r>
              <a:rPr lang="ru-RU" sz="1200" dirty="0" smtClean="0"/>
              <a:t>році</a:t>
            </a:r>
            <a:r>
              <a:rPr lang="ru-RU" sz="1200" dirty="0" smtClean="0"/>
              <a:t> </a:t>
            </a:r>
            <a:r>
              <a:rPr lang="ru-RU" sz="1200" dirty="0" smtClean="0"/>
              <a:t>військові</a:t>
            </a:r>
            <a:r>
              <a:rPr lang="ru-RU" sz="1200" dirty="0" smtClean="0"/>
              <a:t> </a:t>
            </a:r>
            <a:r>
              <a:rPr lang="ru-RU" sz="1200" dirty="0" smtClean="0"/>
              <a:t>поселення</a:t>
            </a:r>
            <a:r>
              <a:rPr lang="ru-RU" sz="1200" dirty="0" smtClean="0"/>
              <a:t> </a:t>
            </a:r>
            <a:r>
              <a:rPr lang="ru-RU" sz="1200" dirty="0" smtClean="0"/>
              <a:t>були</a:t>
            </a:r>
            <a:r>
              <a:rPr lang="ru-RU" sz="1200" dirty="0" smtClean="0"/>
              <a:t> </a:t>
            </a:r>
            <a:r>
              <a:rPr lang="ru-RU" sz="1200" dirty="0" smtClean="0"/>
              <a:t>ліквідовані</a:t>
            </a:r>
            <a:r>
              <a:rPr lang="ru-RU" sz="1200" dirty="0" smtClean="0"/>
              <a:t> </a:t>
            </a:r>
            <a:r>
              <a:rPr lang="ru-RU" sz="1200" dirty="0" smtClean="0"/>
              <a:t>й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</a:t>
            </a:r>
            <a:r>
              <a:rPr lang="ru-RU" sz="1200" dirty="0" smtClean="0"/>
              <a:t> зажив тихим </a:t>
            </a:r>
            <a:r>
              <a:rPr lang="ru-RU" sz="1200" dirty="0" smtClean="0"/>
              <a:t>провінційним</a:t>
            </a:r>
            <a:r>
              <a:rPr lang="ru-RU" sz="1200" dirty="0" smtClean="0"/>
              <a:t> </a:t>
            </a:r>
            <a:r>
              <a:rPr lang="ru-RU" sz="1200" dirty="0" smtClean="0"/>
              <a:t>життям</a:t>
            </a:r>
            <a:r>
              <a:rPr lang="ru-RU" sz="1200" dirty="0" smtClean="0"/>
              <a:t>. </a:t>
            </a:r>
            <a:r>
              <a:rPr lang="ru-RU" sz="1200" dirty="0" smtClean="0"/>
              <a:t>Після</a:t>
            </a:r>
            <a:r>
              <a:rPr lang="ru-RU" sz="1200" dirty="0" smtClean="0"/>
              <a:t> </a:t>
            </a:r>
            <a:r>
              <a:rPr lang="ru-RU" sz="1200" dirty="0" smtClean="0"/>
              <a:t>скасування</a:t>
            </a:r>
            <a:r>
              <a:rPr lang="ru-RU" sz="1200" dirty="0" smtClean="0"/>
              <a:t> </a:t>
            </a:r>
            <a:r>
              <a:rPr lang="ru-RU" sz="1200" dirty="0" smtClean="0"/>
              <a:t>кріпосницького</a:t>
            </a:r>
            <a:r>
              <a:rPr lang="ru-RU" sz="1200" dirty="0" smtClean="0"/>
              <a:t> права в </a:t>
            </a:r>
            <a:r>
              <a:rPr lang="ru-RU" sz="1200" dirty="0" smtClean="0"/>
              <a:t>місто</a:t>
            </a:r>
            <a:r>
              <a:rPr lang="ru-RU" sz="1200" dirty="0" smtClean="0"/>
              <a:t> </a:t>
            </a:r>
            <a:r>
              <a:rPr lang="ru-RU" sz="1200" dirty="0" smtClean="0"/>
              <a:t>потягнулися</a:t>
            </a:r>
            <a:r>
              <a:rPr lang="ru-RU" sz="1200" dirty="0" smtClean="0"/>
              <a:t> </a:t>
            </a:r>
            <a:r>
              <a:rPr lang="ru-RU" sz="1200" dirty="0" smtClean="0"/>
              <a:t>безземельні</a:t>
            </a:r>
            <a:r>
              <a:rPr lang="ru-RU" sz="1200" dirty="0" smtClean="0"/>
              <a:t> </a:t>
            </a:r>
            <a:r>
              <a:rPr lang="ru-RU" sz="1200" dirty="0" smtClean="0"/>
              <a:t>селяни</a:t>
            </a:r>
            <a:r>
              <a:rPr lang="ru-RU" sz="1200" dirty="0" smtClean="0"/>
              <a:t>, </a:t>
            </a:r>
            <a:r>
              <a:rPr lang="ru-RU" sz="1200" dirty="0" smtClean="0"/>
              <a:t>потроху</a:t>
            </a:r>
            <a:r>
              <a:rPr lang="ru-RU" sz="1200" dirty="0" smtClean="0"/>
              <a:t> почали </a:t>
            </a:r>
            <a:r>
              <a:rPr lang="ru-RU" sz="1200" dirty="0" smtClean="0"/>
              <a:t>створюватися</a:t>
            </a:r>
            <a:r>
              <a:rPr lang="ru-RU" sz="1200" dirty="0" smtClean="0"/>
              <a:t> </a:t>
            </a:r>
            <a:r>
              <a:rPr lang="ru-RU" sz="1200" dirty="0" smtClean="0"/>
              <a:t>промислові</a:t>
            </a:r>
            <a:r>
              <a:rPr lang="ru-RU" sz="1200" dirty="0" smtClean="0"/>
              <a:t> </a:t>
            </a:r>
            <a:r>
              <a:rPr lang="ru-RU" sz="1200" dirty="0" smtClean="0"/>
              <a:t>підприємства</a:t>
            </a:r>
            <a:r>
              <a:rPr lang="ru-RU" sz="1200" dirty="0" smtClean="0"/>
              <a:t> - завод по ремонту </a:t>
            </a:r>
            <a:r>
              <a:rPr lang="ru-RU" sz="1200" dirty="0" smtClean="0"/>
              <a:t>сільгоспмашин</a:t>
            </a:r>
            <a:r>
              <a:rPr lang="ru-RU" sz="1200" dirty="0" smtClean="0"/>
              <a:t>, </a:t>
            </a:r>
            <a:r>
              <a:rPr lang="ru-RU" sz="1200" dirty="0" smtClean="0"/>
              <a:t>свічковий</a:t>
            </a:r>
            <a:r>
              <a:rPr lang="ru-RU" sz="1200" dirty="0" smtClean="0"/>
              <a:t> завод, </a:t>
            </a:r>
            <a:r>
              <a:rPr lang="ru-RU" sz="1200" dirty="0" smtClean="0"/>
              <a:t>соледробилка</a:t>
            </a:r>
            <a:r>
              <a:rPr lang="ru-RU" sz="1200" dirty="0" smtClean="0"/>
              <a:t>, </a:t>
            </a:r>
            <a:r>
              <a:rPr lang="ru-RU" sz="1200" dirty="0" smtClean="0"/>
              <a:t>гончарні</a:t>
            </a:r>
            <a:r>
              <a:rPr lang="ru-RU" sz="1200" dirty="0" smtClean="0"/>
              <a:t>, </a:t>
            </a:r>
            <a:r>
              <a:rPr lang="ru-RU" sz="1200" dirty="0" smtClean="0"/>
              <a:t>виноробні</a:t>
            </a:r>
            <a:r>
              <a:rPr lang="ru-RU" sz="1200" dirty="0" smtClean="0"/>
              <a:t> </a:t>
            </a:r>
            <a:r>
              <a:rPr lang="ru-RU" sz="1200" dirty="0" smtClean="0"/>
              <a:t>підприємства</a:t>
            </a:r>
            <a:r>
              <a:rPr lang="ru-RU" sz="1200" dirty="0" smtClean="0"/>
              <a:t>. </a:t>
            </a:r>
          </a:p>
          <a:p>
            <a:endParaRPr lang="ru-RU" sz="1200" dirty="0" smtClean="0"/>
          </a:p>
          <a:p>
            <a:r>
              <a:rPr lang="ru-RU" sz="1200" dirty="0" smtClean="0"/>
              <a:t>На початку ХХ </a:t>
            </a:r>
            <a:r>
              <a:rPr lang="ru-RU" sz="1200" dirty="0" smtClean="0"/>
              <a:t>століття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</a:t>
            </a:r>
            <a:r>
              <a:rPr lang="ru-RU" sz="1200" dirty="0" smtClean="0"/>
              <a:t> </a:t>
            </a:r>
            <a:r>
              <a:rPr lang="ru-RU" sz="1200" dirty="0" smtClean="0"/>
              <a:t>був</a:t>
            </a:r>
            <a:r>
              <a:rPr lang="ru-RU" sz="1200" dirty="0" smtClean="0"/>
              <a:t> </a:t>
            </a:r>
            <a:r>
              <a:rPr lang="ru-RU" sz="1200" dirty="0" smtClean="0"/>
              <a:t>повітовим</a:t>
            </a:r>
            <a:r>
              <a:rPr lang="ru-RU" sz="1200" dirty="0" smtClean="0"/>
              <a:t> </a:t>
            </a:r>
            <a:r>
              <a:rPr lang="ru-RU" sz="1200" dirty="0" smtClean="0"/>
              <a:t>містом</a:t>
            </a:r>
            <a:r>
              <a:rPr lang="ru-RU" sz="1200" dirty="0" smtClean="0"/>
              <a:t> </a:t>
            </a:r>
            <a:r>
              <a:rPr lang="ru-RU" sz="1200" dirty="0" smtClean="0"/>
              <a:t>і</a:t>
            </a:r>
            <a:r>
              <a:rPr lang="ru-RU" sz="1200" dirty="0" smtClean="0"/>
              <a:t> входив до складу </a:t>
            </a:r>
            <a:r>
              <a:rPr lang="ru-RU" sz="1200" dirty="0" smtClean="0"/>
              <a:t>Херсонської</a:t>
            </a:r>
            <a:r>
              <a:rPr lang="ru-RU" sz="1200" dirty="0" smtClean="0"/>
              <a:t> </a:t>
            </a:r>
            <a:r>
              <a:rPr lang="ru-RU" sz="1200" dirty="0" smtClean="0"/>
              <a:t>губернії</a:t>
            </a:r>
            <a:r>
              <a:rPr lang="ru-RU" sz="1200" dirty="0" smtClean="0"/>
              <a:t>. Як </a:t>
            </a:r>
            <a:r>
              <a:rPr lang="ru-RU" sz="1200" dirty="0" smtClean="0"/>
              <a:t>свідчить</a:t>
            </a:r>
            <a:r>
              <a:rPr lang="ru-RU" sz="1200" dirty="0" smtClean="0"/>
              <a:t> "Ведомость о числе жителей в городах Херсонской губернии" (1901 р.) у </a:t>
            </a:r>
            <a:r>
              <a:rPr lang="ru-RU" sz="1200" dirty="0" smtClean="0"/>
              <a:t>Вознесенську</a:t>
            </a:r>
            <a:r>
              <a:rPr lang="ru-RU" sz="1200" dirty="0" smtClean="0"/>
              <a:t> на той час проживало 11 </a:t>
            </a:r>
            <a:r>
              <a:rPr lang="ru-RU" sz="1200" dirty="0" smtClean="0"/>
              <a:t>тисяч</a:t>
            </a:r>
            <a:r>
              <a:rPr lang="ru-RU" sz="1200" dirty="0" smtClean="0"/>
              <a:t> 297 </a:t>
            </a:r>
            <a:r>
              <a:rPr lang="ru-RU" sz="1200" dirty="0" smtClean="0"/>
              <a:t>чоловік</a:t>
            </a:r>
            <a:r>
              <a:rPr lang="ru-RU" sz="1200" dirty="0" smtClean="0"/>
              <a:t>. </a:t>
            </a:r>
            <a:r>
              <a:rPr lang="ru-RU" sz="1200" dirty="0" smtClean="0"/>
              <a:t>Купців</a:t>
            </a:r>
            <a:r>
              <a:rPr lang="ru-RU" sz="1200" dirty="0" smtClean="0"/>
              <a:t> </a:t>
            </a:r>
            <a:r>
              <a:rPr lang="ru-RU" sz="1200" dirty="0" smtClean="0"/>
              <a:t>було</a:t>
            </a:r>
            <a:r>
              <a:rPr lang="ru-RU" sz="1200" dirty="0" smtClean="0"/>
              <a:t> 41, </a:t>
            </a:r>
            <a:r>
              <a:rPr lang="ru-RU" sz="1200" dirty="0" smtClean="0"/>
              <a:t>кустарів</a:t>
            </a:r>
            <a:r>
              <a:rPr lang="ru-RU" sz="1200" dirty="0" smtClean="0"/>
              <a:t> - 115, </a:t>
            </a:r>
            <a:r>
              <a:rPr lang="ru-RU" sz="1200" dirty="0" smtClean="0"/>
              <a:t>гласних</a:t>
            </a:r>
            <a:r>
              <a:rPr lang="ru-RU" sz="1200" dirty="0" smtClean="0"/>
              <a:t> дум - 36. </a:t>
            </a:r>
            <a:r>
              <a:rPr lang="ru-RU" sz="1200" dirty="0" smtClean="0"/>
              <a:t>Діяло</a:t>
            </a:r>
            <a:r>
              <a:rPr lang="ru-RU" sz="1200" dirty="0" smtClean="0"/>
              <a:t> 6 фабрик </a:t>
            </a:r>
            <a:r>
              <a:rPr lang="ru-RU" sz="1200" dirty="0" smtClean="0"/>
              <a:t>і</a:t>
            </a:r>
            <a:r>
              <a:rPr lang="ru-RU" sz="1200" dirty="0" smtClean="0"/>
              <a:t> завод, 53 </a:t>
            </a:r>
            <a:r>
              <a:rPr lang="ru-RU" sz="1200" dirty="0" smtClean="0"/>
              <a:t>трактири</a:t>
            </a:r>
            <a:r>
              <a:rPr lang="ru-RU" sz="1200" dirty="0" smtClean="0"/>
              <a:t> </a:t>
            </a:r>
            <a:r>
              <a:rPr lang="ru-RU" sz="1200" dirty="0" smtClean="0"/>
              <a:t>і</a:t>
            </a:r>
            <a:r>
              <a:rPr lang="ru-RU" sz="1200" dirty="0" smtClean="0"/>
              <a:t> шинки, </a:t>
            </a:r>
            <a:r>
              <a:rPr lang="ru-RU" sz="1200" dirty="0" smtClean="0"/>
              <a:t>торгівельна</a:t>
            </a:r>
            <a:r>
              <a:rPr lang="ru-RU" sz="1200" dirty="0" smtClean="0"/>
              <a:t> мережа </a:t>
            </a:r>
            <a:r>
              <a:rPr lang="ru-RU" sz="1200" dirty="0" smtClean="0"/>
              <a:t>нараховувала</a:t>
            </a:r>
            <a:r>
              <a:rPr lang="ru-RU" sz="1200" dirty="0" smtClean="0"/>
              <a:t> 205 лавок </a:t>
            </a:r>
            <a:r>
              <a:rPr lang="ru-RU" sz="1200" dirty="0" smtClean="0"/>
              <a:t>і</a:t>
            </a:r>
            <a:r>
              <a:rPr lang="ru-RU" sz="1200" dirty="0" smtClean="0"/>
              <a:t> 56 </a:t>
            </a:r>
            <a:r>
              <a:rPr lang="ru-RU" sz="1200" dirty="0" smtClean="0"/>
              <a:t>хлібних</a:t>
            </a:r>
            <a:r>
              <a:rPr lang="ru-RU" sz="1200" dirty="0" smtClean="0"/>
              <a:t> </a:t>
            </a:r>
            <a:r>
              <a:rPr lang="ru-RU" sz="1200" dirty="0" smtClean="0"/>
              <a:t>магазинів</a:t>
            </a:r>
            <a:r>
              <a:rPr lang="ru-RU" sz="1200" dirty="0" smtClean="0"/>
              <a:t>.</a:t>
            </a:r>
          </a:p>
          <a:p>
            <a:endParaRPr lang="ru-RU" sz="1200" dirty="0" smtClean="0"/>
          </a:p>
          <a:p>
            <a:r>
              <a:rPr lang="ru-RU" sz="1200" dirty="0" smtClean="0"/>
              <a:t>Памятною датою </a:t>
            </a:r>
            <a:r>
              <a:rPr lang="ru-RU" sz="1200" dirty="0" smtClean="0"/>
              <a:t>міста</a:t>
            </a:r>
            <a:r>
              <a:rPr lang="ru-RU" sz="1200" dirty="0" smtClean="0"/>
              <a:t> </a:t>
            </a:r>
            <a:r>
              <a:rPr lang="ru-RU" sz="1200" dirty="0" smtClean="0"/>
              <a:t>є</a:t>
            </a:r>
            <a:r>
              <a:rPr lang="ru-RU" sz="1200" dirty="0" smtClean="0"/>
              <a:t> 27 </a:t>
            </a:r>
            <a:r>
              <a:rPr lang="ru-RU" sz="1200" dirty="0" smtClean="0"/>
              <a:t>січня</a:t>
            </a:r>
            <a:r>
              <a:rPr lang="ru-RU" sz="1200" dirty="0" smtClean="0"/>
              <a:t>, </a:t>
            </a:r>
            <a:r>
              <a:rPr lang="ru-RU" sz="1200" dirty="0" smtClean="0"/>
              <a:t>цього</a:t>
            </a:r>
            <a:r>
              <a:rPr lang="ru-RU" sz="1200" dirty="0" smtClean="0"/>
              <a:t> дня 1795 р. Указом </a:t>
            </a:r>
            <a:r>
              <a:rPr lang="ru-RU" sz="1200" dirty="0" smtClean="0"/>
              <a:t>Цариці</a:t>
            </a:r>
            <a:r>
              <a:rPr lang="ru-RU" sz="1200" dirty="0" smtClean="0"/>
              <a:t> </a:t>
            </a:r>
            <a:r>
              <a:rPr lang="ru-RU" sz="1200" dirty="0" smtClean="0"/>
              <a:t>Катерини</a:t>
            </a:r>
            <a:r>
              <a:rPr lang="ru-RU" sz="1200" dirty="0" smtClean="0"/>
              <a:t> ІІ </a:t>
            </a:r>
            <a:r>
              <a:rPr lang="ru-RU" sz="1200" dirty="0" smtClean="0"/>
              <a:t>було</a:t>
            </a:r>
            <a:r>
              <a:rPr lang="ru-RU" sz="1200" dirty="0" smtClean="0"/>
              <a:t> </a:t>
            </a:r>
            <a:r>
              <a:rPr lang="ru-RU" sz="1200" dirty="0" smtClean="0"/>
              <a:t>засновано</a:t>
            </a:r>
            <a:r>
              <a:rPr lang="ru-RU" sz="1200" dirty="0" smtClean="0"/>
              <a:t> </a:t>
            </a:r>
            <a:r>
              <a:rPr lang="ru-RU" sz="1200" dirty="0" smtClean="0"/>
              <a:t>губернське</a:t>
            </a:r>
            <a:r>
              <a:rPr lang="ru-RU" sz="1200" dirty="0" smtClean="0"/>
              <a:t> </a:t>
            </a:r>
            <a:r>
              <a:rPr lang="ru-RU" sz="1200" dirty="0" smtClean="0"/>
              <a:t>місто</a:t>
            </a:r>
            <a:r>
              <a:rPr lang="ru-RU" sz="1200" dirty="0" smtClean="0"/>
              <a:t> </a:t>
            </a:r>
            <a:r>
              <a:rPr lang="ru-RU" sz="1200" dirty="0" smtClean="0"/>
              <a:t>під</a:t>
            </a:r>
            <a:r>
              <a:rPr lang="ru-RU" sz="1200" dirty="0" smtClean="0"/>
              <a:t> </a:t>
            </a:r>
            <a:r>
              <a:rPr lang="ru-RU" sz="1200" dirty="0" smtClean="0"/>
              <a:t>назвою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</a:t>
            </a:r>
            <a:r>
              <a:rPr lang="ru-RU" sz="1200" dirty="0" smtClean="0"/>
              <a:t>. День </a:t>
            </a:r>
            <a:r>
              <a:rPr lang="ru-RU" sz="1200" dirty="0" smtClean="0"/>
              <a:t>міста</a:t>
            </a:r>
            <a:r>
              <a:rPr lang="ru-RU" sz="1200" dirty="0" smtClean="0"/>
              <a:t> </a:t>
            </a:r>
            <a:r>
              <a:rPr lang="ru-RU" sz="1200" dirty="0" smtClean="0"/>
              <a:t>відмічається</a:t>
            </a:r>
            <a:r>
              <a:rPr lang="ru-RU" sz="1200" dirty="0" smtClean="0"/>
              <a:t> в день </a:t>
            </a:r>
            <a:r>
              <a:rPr lang="ru-RU" sz="1200" dirty="0" smtClean="0"/>
              <a:t>Вознесіння</a:t>
            </a:r>
            <a:r>
              <a:rPr lang="ru-RU" sz="1200" dirty="0" smtClean="0"/>
              <a:t> </a:t>
            </a:r>
            <a:r>
              <a:rPr lang="ru-RU" sz="1200" dirty="0" smtClean="0"/>
              <a:t>Господнього</a:t>
            </a:r>
            <a:r>
              <a:rPr lang="ru-RU" sz="1200" dirty="0" smtClean="0"/>
              <a:t>. В честь </a:t>
            </a:r>
            <a:r>
              <a:rPr lang="ru-RU" sz="1200" dirty="0" smtClean="0"/>
              <a:t>цього</a:t>
            </a:r>
            <a:r>
              <a:rPr lang="ru-RU" sz="1200" dirty="0" smtClean="0"/>
              <a:t> великого </a:t>
            </a:r>
            <a:r>
              <a:rPr lang="ru-RU" sz="1200" dirty="0" smtClean="0"/>
              <a:t>релігійного</a:t>
            </a:r>
            <a:r>
              <a:rPr lang="ru-RU" sz="1200" dirty="0" smtClean="0"/>
              <a:t> свята </a:t>
            </a:r>
            <a:r>
              <a:rPr lang="ru-RU" sz="1200" dirty="0" smtClean="0"/>
              <a:t>місто</a:t>
            </a:r>
            <a:r>
              <a:rPr lang="ru-RU" sz="1200" dirty="0" smtClean="0"/>
              <a:t> </a:t>
            </a:r>
            <a:r>
              <a:rPr lang="ru-RU" sz="1200" dirty="0" smtClean="0"/>
              <a:t>отримало</a:t>
            </a:r>
            <a:r>
              <a:rPr lang="ru-RU" sz="1200" dirty="0" smtClean="0"/>
              <a:t> </a:t>
            </a:r>
            <a:r>
              <a:rPr lang="ru-RU" sz="1200" dirty="0" smtClean="0"/>
              <a:t>назву</a:t>
            </a:r>
            <a:r>
              <a:rPr lang="ru-RU" sz="1200" dirty="0" smtClean="0"/>
              <a:t> </a:t>
            </a:r>
            <a:r>
              <a:rPr lang="ru-RU" sz="1200" dirty="0" smtClean="0"/>
              <a:t>Вознесенськ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Міста відпочинку</a:t>
            </a:r>
            <a:endParaRPr lang="ru-RU" dirty="0"/>
          </a:p>
        </p:txBody>
      </p:sp>
      <p:pic>
        <p:nvPicPr>
          <p:cNvPr id="5" name="Содержимое 4" descr="foto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74449"/>
            <a:ext cx="4963558" cy="349775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571480"/>
            <a:ext cx="3657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центрі</a:t>
            </a:r>
            <a:r>
              <a:rPr lang="ru-RU" dirty="0" smtClean="0"/>
              <a:t> </a:t>
            </a:r>
            <a:r>
              <a:rPr lang="ru-RU" dirty="0" smtClean="0"/>
              <a:t>міста</a:t>
            </a:r>
            <a:r>
              <a:rPr lang="ru-RU" dirty="0" smtClean="0"/>
              <a:t>, де </a:t>
            </a:r>
            <a:r>
              <a:rPr lang="ru-RU" dirty="0" smtClean="0"/>
              <a:t>розташований</a:t>
            </a:r>
            <a:r>
              <a:rPr lang="ru-RU" dirty="0" smtClean="0"/>
              <a:t> </a:t>
            </a:r>
            <a:r>
              <a:rPr lang="ru-RU" dirty="0" smtClean="0"/>
              <a:t>зелений</a:t>
            </a:r>
            <a:r>
              <a:rPr lang="ru-RU" dirty="0" smtClean="0"/>
              <a:t> </a:t>
            </a:r>
            <a:r>
              <a:rPr lang="ru-RU" dirty="0" smtClean="0"/>
              <a:t>острівок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називається</a:t>
            </a:r>
            <a:r>
              <a:rPr lang="ru-RU" dirty="0" smtClean="0"/>
              <a:t> парком </a:t>
            </a:r>
            <a:r>
              <a:rPr lang="ru-RU" dirty="0" smtClean="0"/>
              <a:t>ім.М.Островського</a:t>
            </a:r>
            <a:r>
              <a:rPr lang="ru-RU" dirty="0" smtClean="0"/>
              <a:t>. В </a:t>
            </a:r>
            <a:r>
              <a:rPr lang="ru-RU" dirty="0" smtClean="0"/>
              <a:t>центі</a:t>
            </a:r>
            <a:r>
              <a:rPr lang="ru-RU" dirty="0" smtClean="0"/>
              <a:t> парку </a:t>
            </a:r>
            <a:r>
              <a:rPr lang="ru-RU" dirty="0" smtClean="0"/>
              <a:t>розташована</a:t>
            </a:r>
            <a:r>
              <a:rPr lang="ru-RU" dirty="0" smtClean="0"/>
              <a:t> </a:t>
            </a:r>
            <a:r>
              <a:rPr lang="ru-RU" dirty="0" smtClean="0"/>
              <a:t>пам'ятка</a:t>
            </a:r>
            <a:r>
              <a:rPr lang="ru-RU" dirty="0" smtClean="0"/>
              <a:t> </a:t>
            </a:r>
            <a:r>
              <a:rPr lang="ru-RU" dirty="0" smtClean="0"/>
              <a:t>історії</a:t>
            </a:r>
            <a:r>
              <a:rPr lang="ru-RU" dirty="0" smtClean="0"/>
              <a:t> та </a:t>
            </a:r>
            <a:r>
              <a:rPr lang="ru-RU" dirty="0" smtClean="0"/>
              <a:t>архітектури</a:t>
            </a:r>
            <a:r>
              <a:rPr lang="ru-RU" dirty="0" smtClean="0"/>
              <a:t>, так звана Ротонда, яка </a:t>
            </a:r>
            <a:r>
              <a:rPr lang="ru-RU" dirty="0" smtClean="0"/>
              <a:t>була</a:t>
            </a:r>
            <a:r>
              <a:rPr lang="ru-RU" dirty="0" smtClean="0"/>
              <a:t> </a:t>
            </a:r>
            <a:r>
              <a:rPr lang="ru-RU" dirty="0" smtClean="0"/>
              <a:t>збудована</a:t>
            </a:r>
            <a:r>
              <a:rPr lang="ru-RU" dirty="0" smtClean="0"/>
              <a:t> до </a:t>
            </a:r>
            <a:r>
              <a:rPr lang="ru-RU" dirty="0" smtClean="0"/>
              <a:t>приїзду</a:t>
            </a:r>
            <a:r>
              <a:rPr lang="ru-RU" dirty="0" smtClean="0"/>
              <a:t> </a:t>
            </a:r>
            <a:r>
              <a:rPr lang="ru-RU" dirty="0" smtClean="0"/>
              <a:t>Миколи</a:t>
            </a:r>
            <a:r>
              <a:rPr lang="ru-RU" dirty="0" smtClean="0"/>
              <a:t> І у 1837р. </a:t>
            </a:r>
            <a:r>
              <a:rPr lang="ru-RU" dirty="0" smtClean="0"/>
              <a:t>Сучасна</a:t>
            </a:r>
            <a:r>
              <a:rPr lang="ru-RU" dirty="0" smtClean="0"/>
              <a:t> </a:t>
            </a:r>
            <a:r>
              <a:rPr lang="ru-RU" dirty="0" smtClean="0"/>
              <a:t>споруда</a:t>
            </a:r>
            <a:r>
              <a:rPr lang="ru-RU" dirty="0" smtClean="0"/>
              <a:t> </a:t>
            </a:r>
            <a:r>
              <a:rPr lang="ru-RU" dirty="0" smtClean="0"/>
              <a:t>альтанки</a:t>
            </a:r>
            <a:r>
              <a:rPr lang="ru-RU" dirty="0" smtClean="0"/>
              <a:t> </a:t>
            </a:r>
            <a:r>
              <a:rPr lang="ru-RU" dirty="0" smtClean="0"/>
              <a:t>стоїть</a:t>
            </a:r>
            <a:r>
              <a:rPr lang="ru-RU" dirty="0" smtClean="0"/>
              <a:t> на </a:t>
            </a:r>
            <a:r>
              <a:rPr lang="ru-RU" dirty="0" smtClean="0"/>
              <a:t>центральній</a:t>
            </a:r>
            <a:r>
              <a:rPr lang="ru-RU" dirty="0" smtClean="0"/>
              <a:t> </a:t>
            </a:r>
            <a:r>
              <a:rPr lang="ru-RU" dirty="0" smtClean="0"/>
              <a:t>алеї</a:t>
            </a:r>
            <a:r>
              <a:rPr lang="ru-RU" dirty="0" smtClean="0"/>
              <a:t>, </a:t>
            </a:r>
            <a:r>
              <a:rPr lang="ru-RU" dirty="0" smtClean="0"/>
              <a:t>навколо</a:t>
            </a:r>
            <a:r>
              <a:rPr lang="ru-RU" dirty="0" smtClean="0"/>
              <a:t> </a:t>
            </a:r>
            <a:r>
              <a:rPr lang="ru-RU" dirty="0" smtClean="0"/>
              <a:t>неї</a:t>
            </a:r>
            <a:r>
              <a:rPr lang="ru-RU" dirty="0" smtClean="0"/>
              <a:t> </a:t>
            </a:r>
            <a:r>
              <a:rPr lang="ru-RU" dirty="0" smtClean="0"/>
              <a:t>знаходяться</a:t>
            </a:r>
            <a:r>
              <a:rPr lang="ru-RU" dirty="0" smtClean="0"/>
              <a:t> три </a:t>
            </a:r>
            <a:r>
              <a:rPr lang="ru-RU" dirty="0" smtClean="0"/>
              <a:t>концентричні</a:t>
            </a:r>
            <a:r>
              <a:rPr lang="ru-RU" dirty="0" smtClean="0"/>
              <a:t> кола </a:t>
            </a:r>
            <a:r>
              <a:rPr lang="ru-RU" dirty="0" smtClean="0"/>
              <a:t>терас</a:t>
            </a:r>
            <a:r>
              <a:rPr lang="ru-RU" dirty="0" smtClean="0"/>
              <a:t>, </a:t>
            </a:r>
            <a:r>
              <a:rPr lang="ru-RU" dirty="0" smtClean="0"/>
              <a:t>будова</a:t>
            </a:r>
            <a:r>
              <a:rPr lang="ru-RU" dirty="0" smtClean="0"/>
              <a:t> </a:t>
            </a:r>
            <a:r>
              <a:rPr lang="ru-RU" dirty="0" smtClean="0"/>
              <a:t>ротонди</a:t>
            </a:r>
            <a:r>
              <a:rPr lang="ru-RU" dirty="0" smtClean="0"/>
              <a:t> </a:t>
            </a:r>
            <a:r>
              <a:rPr lang="ru-RU" dirty="0" smtClean="0"/>
              <a:t>це</a:t>
            </a:r>
            <a:r>
              <a:rPr lang="ru-RU" dirty="0" smtClean="0"/>
              <a:t> 8 колон,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підтримують</a:t>
            </a:r>
            <a:r>
              <a:rPr lang="ru-RU" dirty="0" smtClean="0"/>
              <a:t> </a:t>
            </a:r>
            <a:r>
              <a:rPr lang="ru-RU" dirty="0" smtClean="0"/>
              <a:t>сферичний</a:t>
            </a:r>
            <a:r>
              <a:rPr lang="ru-RU" dirty="0" smtClean="0"/>
              <a:t> купол. Парк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найулюбленішим</a:t>
            </a:r>
            <a:r>
              <a:rPr lang="ru-RU" dirty="0" smtClean="0"/>
              <a:t> </a:t>
            </a:r>
            <a:r>
              <a:rPr lang="ru-RU" dirty="0" smtClean="0"/>
              <a:t>місцем</a:t>
            </a:r>
            <a:r>
              <a:rPr lang="ru-RU" dirty="0" smtClean="0"/>
              <a:t> </a:t>
            </a:r>
            <a:r>
              <a:rPr lang="ru-RU" dirty="0" smtClean="0"/>
              <a:t>відпочинку</a:t>
            </a:r>
            <a:r>
              <a:rPr lang="ru-RU" dirty="0" smtClean="0"/>
              <a:t> </a:t>
            </a:r>
            <a:r>
              <a:rPr lang="ru-RU" dirty="0" smtClean="0"/>
              <a:t>жителів</a:t>
            </a:r>
            <a:r>
              <a:rPr lang="ru-RU" dirty="0" smtClean="0"/>
              <a:t> та гостей </a:t>
            </a:r>
            <a:r>
              <a:rPr lang="ru-RU" dirty="0" smtClean="0"/>
              <a:t>міста</a:t>
            </a:r>
            <a:r>
              <a:rPr lang="ru-RU" dirty="0" smtClean="0"/>
              <a:t>. Тут до Ваших </a:t>
            </a:r>
            <a:r>
              <a:rPr lang="ru-RU" dirty="0" smtClean="0"/>
              <a:t>послуг</a:t>
            </a:r>
            <a:r>
              <a:rPr lang="ru-RU" dirty="0" smtClean="0"/>
              <a:t> </a:t>
            </a:r>
            <a:r>
              <a:rPr lang="ru-RU" dirty="0" smtClean="0"/>
              <a:t>різноманітні</a:t>
            </a:r>
            <a:r>
              <a:rPr lang="ru-RU" dirty="0" smtClean="0"/>
              <a:t> </a:t>
            </a:r>
            <a:r>
              <a:rPr lang="ru-RU" dirty="0" smtClean="0"/>
              <a:t>атракціони</a:t>
            </a:r>
            <a:r>
              <a:rPr lang="ru-RU" dirty="0" smtClean="0"/>
              <a:t>, а по </a:t>
            </a:r>
            <a:r>
              <a:rPr lang="ru-RU" dirty="0" smtClean="0"/>
              <a:t>вихідних</a:t>
            </a:r>
            <a:r>
              <a:rPr lang="ru-RU" dirty="0" smtClean="0"/>
              <a:t>, Вам </a:t>
            </a:r>
            <a:r>
              <a:rPr lang="ru-RU" dirty="0" smtClean="0"/>
              <a:t>запропонують</a:t>
            </a:r>
            <a:r>
              <a:rPr lang="ru-RU" dirty="0" smtClean="0"/>
              <a:t> </a:t>
            </a:r>
            <a:r>
              <a:rPr lang="ru-RU" dirty="0" smtClean="0"/>
              <a:t>цікаву</a:t>
            </a:r>
            <a:r>
              <a:rPr lang="ru-RU" dirty="0" smtClean="0"/>
              <a:t> </a:t>
            </a:r>
            <a:r>
              <a:rPr lang="ru-RU" dirty="0" smtClean="0"/>
              <a:t>розважальну</a:t>
            </a:r>
            <a:r>
              <a:rPr lang="ru-RU" dirty="0" smtClean="0"/>
              <a:t> </a:t>
            </a:r>
            <a:r>
              <a:rPr lang="ru-RU" dirty="0" smtClean="0"/>
              <a:t>програму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різноманітними</a:t>
            </a:r>
            <a:r>
              <a:rPr lang="ru-RU" dirty="0" smtClean="0"/>
              <a:t> </a:t>
            </a:r>
            <a:r>
              <a:rPr lang="ru-RU" dirty="0" smtClean="0"/>
              <a:t>іграми</a:t>
            </a:r>
            <a:r>
              <a:rPr lang="ru-RU" dirty="0" smtClean="0"/>
              <a:t>, конкурсами, </a:t>
            </a:r>
            <a:r>
              <a:rPr lang="ru-RU" dirty="0" smtClean="0"/>
              <a:t>вікторинами</a:t>
            </a:r>
            <a:r>
              <a:rPr lang="ru-RU" dirty="0" smtClean="0"/>
              <a:t> </a:t>
            </a:r>
            <a:r>
              <a:rPr lang="ru-RU" dirty="0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71480"/>
            <a:ext cx="3657600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Парк 1 </a:t>
            </a:r>
            <a:r>
              <a:rPr lang="ru-RU" dirty="0" smtClean="0"/>
              <a:t>травня</a:t>
            </a:r>
            <a:r>
              <a:rPr lang="ru-RU" dirty="0" smtClean="0"/>
              <a:t> </a:t>
            </a:r>
            <a:r>
              <a:rPr lang="ru-RU" dirty="0" smtClean="0"/>
              <a:t>заснований</a:t>
            </a:r>
            <a:r>
              <a:rPr lang="ru-RU" dirty="0" smtClean="0"/>
              <a:t> в 1934 р. </a:t>
            </a:r>
            <a:r>
              <a:rPr lang="ru-RU" dirty="0" smtClean="0"/>
              <a:t>Однією</a:t>
            </a:r>
            <a:r>
              <a:rPr lang="ru-RU" dirty="0" smtClean="0"/>
              <a:t>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історичних</a:t>
            </a:r>
            <a:r>
              <a:rPr lang="ru-RU" dirty="0" smtClean="0"/>
              <a:t> </a:t>
            </a:r>
            <a:r>
              <a:rPr lang="ru-RU" dirty="0" smtClean="0"/>
              <a:t>пам'яток</a:t>
            </a:r>
            <a:r>
              <a:rPr lang="ru-RU" dirty="0" smtClean="0"/>
              <a:t> в парку </a:t>
            </a:r>
            <a:r>
              <a:rPr lang="ru-RU" dirty="0" smtClean="0"/>
              <a:t>є</a:t>
            </a:r>
            <a:r>
              <a:rPr lang="ru-RU" dirty="0" smtClean="0"/>
              <a:t> фонтан, </a:t>
            </a:r>
            <a:r>
              <a:rPr lang="ru-RU" dirty="0" smtClean="0"/>
              <a:t>заснований</a:t>
            </a:r>
            <a:r>
              <a:rPr lang="ru-RU" dirty="0" smtClean="0"/>
              <a:t> у 1837 </a:t>
            </a:r>
            <a:r>
              <a:rPr lang="ru-RU" dirty="0" smtClean="0"/>
              <a:t>році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довгий</a:t>
            </a:r>
            <a:r>
              <a:rPr lang="ru-RU" dirty="0" smtClean="0"/>
              <a:t> час не </a:t>
            </a:r>
            <a:r>
              <a:rPr lang="ru-RU" dirty="0" smtClean="0"/>
              <a:t>працював</a:t>
            </a:r>
            <a:r>
              <a:rPr lang="ru-RU" dirty="0" smtClean="0"/>
              <a:t>, </a:t>
            </a:r>
            <a:r>
              <a:rPr lang="ru-RU" dirty="0" smtClean="0"/>
              <a:t>але</a:t>
            </a:r>
            <a:r>
              <a:rPr lang="ru-RU" dirty="0" smtClean="0"/>
              <a:t> до 212 </a:t>
            </a:r>
            <a:r>
              <a:rPr lang="ru-RU" dirty="0" smtClean="0"/>
              <a:t>річниці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міста</a:t>
            </a:r>
            <a:r>
              <a:rPr lang="ru-RU" dirty="0" smtClean="0"/>
              <a:t> </a:t>
            </a:r>
            <a:r>
              <a:rPr lang="ru-RU" dirty="0" smtClean="0"/>
              <a:t>Вознесенська</a:t>
            </a:r>
            <a:r>
              <a:rPr lang="ru-RU" dirty="0" smtClean="0"/>
              <a:t> фонтан </a:t>
            </a:r>
            <a:r>
              <a:rPr lang="ru-RU" dirty="0" smtClean="0"/>
              <a:t>був</a:t>
            </a:r>
            <a:r>
              <a:rPr lang="ru-RU" dirty="0" smtClean="0"/>
              <a:t> </a:t>
            </a:r>
            <a:r>
              <a:rPr lang="ru-RU" dirty="0" smtClean="0"/>
              <a:t>реконструйований</a:t>
            </a:r>
            <a:r>
              <a:rPr lang="ru-RU" dirty="0" smtClean="0"/>
              <a:t>. Зараз парк </a:t>
            </a:r>
            <a:r>
              <a:rPr lang="ru-RU" dirty="0" smtClean="0"/>
              <a:t>являється</a:t>
            </a:r>
            <a:r>
              <a:rPr lang="ru-RU" dirty="0" smtClean="0"/>
              <a:t> </a:t>
            </a:r>
            <a:r>
              <a:rPr lang="ru-RU" dirty="0" smtClean="0"/>
              <a:t>чудовим</a:t>
            </a:r>
            <a:r>
              <a:rPr lang="ru-RU" dirty="0" smtClean="0"/>
              <a:t> </a:t>
            </a:r>
            <a:r>
              <a:rPr lang="ru-RU" dirty="0" smtClean="0"/>
              <a:t>місцем</a:t>
            </a:r>
            <a:r>
              <a:rPr lang="ru-RU" dirty="0" smtClean="0"/>
              <a:t> для </a:t>
            </a:r>
            <a:r>
              <a:rPr lang="ru-RU" dirty="0" smtClean="0"/>
              <a:t>прогулянок</a:t>
            </a:r>
            <a:r>
              <a:rPr lang="ru-RU" dirty="0" smtClean="0"/>
              <a:t>, як для </a:t>
            </a:r>
            <a:r>
              <a:rPr lang="ru-RU" dirty="0" smtClean="0"/>
              <a:t>дітей</a:t>
            </a:r>
            <a:r>
              <a:rPr lang="ru-RU" dirty="0" smtClean="0"/>
              <a:t>, так </a:t>
            </a:r>
            <a:r>
              <a:rPr lang="ru-RU" dirty="0" smtClean="0"/>
              <a:t>і</a:t>
            </a:r>
            <a:r>
              <a:rPr lang="ru-RU" dirty="0" smtClean="0"/>
              <a:t> для </a:t>
            </a:r>
            <a:r>
              <a:rPr lang="ru-RU" dirty="0" smtClean="0"/>
              <a:t>дорослих</a:t>
            </a:r>
            <a:r>
              <a:rPr lang="ru-RU" dirty="0" smtClean="0"/>
              <a:t>.  </a:t>
            </a:r>
          </a:p>
        </p:txBody>
      </p:sp>
      <p:pic>
        <p:nvPicPr>
          <p:cNvPr id="5" name="Содержимое 4" descr="STx_9685-9686_smal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71868" y="2357430"/>
            <a:ext cx="5286412" cy="257174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Гарні куточки </a:t>
            </a:r>
            <a:r>
              <a:rPr lang="uk-UA" dirty="0" smtClean="0"/>
              <a:t>Вознесенщини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Озеро Баластне</a:t>
            </a:r>
            <a:endParaRPr lang="ru-RU" dirty="0"/>
          </a:p>
        </p:txBody>
      </p:sp>
      <p:pic>
        <p:nvPicPr>
          <p:cNvPr id="5" name="Содержимое 4" descr="607729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73461"/>
            <a:ext cx="4040188" cy="3030141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Після</a:t>
            </a:r>
            <a:r>
              <a:rPr lang="ru-RU" dirty="0" smtClean="0"/>
              <a:t> подорожі лісом пропонуємо Вам </a:t>
            </a:r>
            <a:r>
              <a:rPr lang="ru-RU" dirty="0" smtClean="0"/>
              <a:t>завітати</a:t>
            </a:r>
            <a:r>
              <a:rPr lang="ru-RU" dirty="0" smtClean="0"/>
              <a:t> на озеро </a:t>
            </a:r>
            <a:r>
              <a:rPr lang="ru-RU" dirty="0" smtClean="0"/>
              <a:t>Баластне</a:t>
            </a:r>
            <a:r>
              <a:rPr lang="ru-RU" dirty="0" smtClean="0"/>
              <a:t> -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унікальне</a:t>
            </a:r>
            <a:r>
              <a:rPr lang="ru-RU" dirty="0" smtClean="0"/>
              <a:t> </a:t>
            </a:r>
            <a:r>
              <a:rPr lang="ru-RU" dirty="0" smtClean="0"/>
              <a:t>місце</a:t>
            </a:r>
            <a:r>
              <a:rPr lang="ru-RU" dirty="0" smtClean="0"/>
              <a:t>, яке </a:t>
            </a:r>
            <a:r>
              <a:rPr lang="ru-RU" dirty="0" smtClean="0"/>
              <a:t>створене</a:t>
            </a:r>
            <a:r>
              <a:rPr lang="ru-RU" dirty="0" smtClean="0"/>
              <a:t> природою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людиною</a:t>
            </a:r>
            <a:r>
              <a:rPr lang="ru-RU" dirty="0" smtClean="0"/>
              <a:t>. З </a:t>
            </a:r>
            <a:r>
              <a:rPr lang="ru-RU" dirty="0" smtClean="0"/>
              <a:t>однієї</a:t>
            </a:r>
            <a:r>
              <a:rPr lang="ru-RU" dirty="0" smtClean="0"/>
              <a:t> </a:t>
            </a:r>
            <a:r>
              <a:rPr lang="ru-RU" dirty="0" smtClean="0"/>
              <a:t>сторони</a:t>
            </a:r>
            <a:r>
              <a:rPr lang="ru-RU" dirty="0" smtClean="0"/>
              <a:t> </a:t>
            </a:r>
            <a:r>
              <a:rPr lang="ru-RU" dirty="0" smtClean="0"/>
              <a:t>високі</a:t>
            </a:r>
            <a:r>
              <a:rPr lang="ru-RU" dirty="0" smtClean="0"/>
              <a:t> </a:t>
            </a:r>
            <a:r>
              <a:rPr lang="ru-RU" dirty="0" smtClean="0"/>
              <a:t>урвищні</a:t>
            </a:r>
            <a:r>
              <a:rPr lang="ru-RU" dirty="0" smtClean="0"/>
              <a:t> береги над </a:t>
            </a:r>
            <a:r>
              <a:rPr lang="ru-RU" dirty="0" smtClean="0"/>
              <a:t>якими</a:t>
            </a:r>
            <a:r>
              <a:rPr lang="ru-RU" dirty="0" smtClean="0"/>
              <a:t> </a:t>
            </a:r>
            <a:r>
              <a:rPr lang="ru-RU" dirty="0" smtClean="0"/>
              <a:t>височить</a:t>
            </a:r>
            <a:r>
              <a:rPr lang="ru-RU" dirty="0" smtClean="0"/>
              <a:t> </a:t>
            </a:r>
            <a:r>
              <a:rPr lang="ru-RU" dirty="0" smtClean="0"/>
              <a:t>прекрасний</a:t>
            </a:r>
            <a:r>
              <a:rPr lang="ru-RU" dirty="0" smtClean="0"/>
              <a:t> </a:t>
            </a:r>
            <a:r>
              <a:rPr lang="ru-RU" dirty="0" smtClean="0"/>
              <a:t>хвойний</a:t>
            </a:r>
            <a:r>
              <a:rPr lang="ru-RU" dirty="0" smtClean="0"/>
              <a:t> </a:t>
            </a:r>
            <a:r>
              <a:rPr lang="ru-RU" dirty="0" smtClean="0"/>
              <a:t>ліс</a:t>
            </a:r>
            <a:r>
              <a:rPr lang="ru-RU" dirty="0" smtClean="0"/>
              <a:t>,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іншої</a:t>
            </a:r>
            <a:r>
              <a:rPr lang="ru-RU" dirty="0" smtClean="0"/>
              <a:t> </a:t>
            </a:r>
            <a:r>
              <a:rPr lang="ru-RU" dirty="0" smtClean="0"/>
              <a:t>сторони</a:t>
            </a:r>
            <a:r>
              <a:rPr lang="ru-RU" dirty="0" smtClean="0"/>
              <a:t> озеро </a:t>
            </a:r>
            <a:r>
              <a:rPr lang="ru-RU" dirty="0" smtClean="0"/>
              <a:t>затишними</a:t>
            </a:r>
            <a:r>
              <a:rPr lang="ru-RU" dirty="0" smtClean="0"/>
              <a:t> </a:t>
            </a:r>
            <a:r>
              <a:rPr lang="ru-RU" dirty="0" smtClean="0"/>
              <a:t>місцями</a:t>
            </a:r>
            <a:r>
              <a:rPr lang="ru-RU" dirty="0" smtClean="0"/>
              <a:t> для </a:t>
            </a:r>
            <a:r>
              <a:rPr lang="ru-RU" dirty="0" smtClean="0"/>
              <a:t>відпочинку</a:t>
            </a:r>
            <a:r>
              <a:rPr lang="ru-RU" dirty="0" smtClean="0"/>
              <a:t> та </a:t>
            </a:r>
            <a:r>
              <a:rPr lang="ru-RU" dirty="0" smtClean="0"/>
              <a:t>рибалки</a:t>
            </a:r>
            <a:r>
              <a:rPr lang="ru-RU" dirty="0" smtClean="0"/>
              <a:t>. Вода в </a:t>
            </a:r>
            <a:r>
              <a:rPr lang="ru-RU" dirty="0" smtClean="0"/>
              <a:t>озері</a:t>
            </a:r>
            <a:r>
              <a:rPr lang="ru-RU" dirty="0" smtClean="0"/>
              <a:t> </a:t>
            </a:r>
            <a:r>
              <a:rPr lang="ru-RU" dirty="0" smtClean="0"/>
              <a:t>кришталево</a:t>
            </a:r>
            <a:r>
              <a:rPr lang="ru-RU" dirty="0" smtClean="0"/>
              <a:t> чиста, там водиться </a:t>
            </a:r>
            <a:r>
              <a:rPr lang="ru-RU" dirty="0" smtClean="0"/>
              <a:t>багато</a:t>
            </a:r>
            <a:r>
              <a:rPr lang="ru-RU" dirty="0" smtClean="0"/>
              <a:t> </a:t>
            </a:r>
            <a:r>
              <a:rPr lang="ru-RU" dirty="0" smtClean="0"/>
              <a:t>риби</a:t>
            </a:r>
            <a:r>
              <a:rPr lang="ru-RU" dirty="0" smtClean="0"/>
              <a:t>. </a:t>
            </a:r>
            <a:r>
              <a:rPr lang="ru-RU" dirty="0" smtClean="0"/>
              <a:t>Вже</a:t>
            </a:r>
            <a:r>
              <a:rPr lang="ru-RU" dirty="0" smtClean="0"/>
              <a:t> не один десяток </a:t>
            </a:r>
            <a:r>
              <a:rPr lang="ru-RU" dirty="0" smtClean="0"/>
              <a:t>років</a:t>
            </a:r>
            <a:r>
              <a:rPr lang="ru-RU" dirty="0" smtClean="0"/>
              <a:t> </a:t>
            </a:r>
            <a:r>
              <a:rPr lang="ru-RU" dirty="0" smtClean="0"/>
              <a:t>лебеді</a:t>
            </a:r>
            <a:r>
              <a:rPr lang="ru-RU" dirty="0" smtClean="0"/>
              <a:t> </a:t>
            </a:r>
            <a:r>
              <a:rPr lang="ru-RU" dirty="0" smtClean="0"/>
              <a:t>обмилували</a:t>
            </a:r>
            <a:r>
              <a:rPr lang="ru-RU" dirty="0" smtClean="0"/>
              <a:t> </a:t>
            </a:r>
            <a:r>
              <a:rPr lang="ru-RU" dirty="0" smtClean="0"/>
              <a:t>ці</a:t>
            </a:r>
            <a:r>
              <a:rPr lang="ru-RU" dirty="0" smtClean="0"/>
              <a:t> </a:t>
            </a:r>
            <a:r>
              <a:rPr lang="ru-RU" dirty="0" smtClean="0"/>
              <a:t>місця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завжди</a:t>
            </a:r>
            <a:r>
              <a:rPr lang="ru-RU" dirty="0" smtClean="0"/>
              <a:t> </a:t>
            </a:r>
            <a:r>
              <a:rPr lang="ru-RU" dirty="0" smtClean="0"/>
              <a:t>знаходяться</a:t>
            </a:r>
            <a:r>
              <a:rPr lang="ru-RU" dirty="0" smtClean="0"/>
              <a:t> там.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razin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2143116"/>
            <a:ext cx="4357718" cy="4429156"/>
          </a:xfrm>
        </p:spPr>
      </p:pic>
      <p:sp>
        <p:nvSpPr>
          <p:cNvPr id="11" name="Текст 2"/>
          <p:cNvSpPr>
            <a:spLocks noGrp="1"/>
          </p:cNvSpPr>
          <p:nvPr>
            <p:ph sz="quarter" idx="4"/>
          </p:nvPr>
        </p:nvSpPr>
        <p:spPr>
          <a:xfrm>
            <a:off x="5102225" y="500042"/>
            <a:ext cx="4041775" cy="51982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Рацинська</a:t>
            </a:r>
            <a:r>
              <a:rPr lang="ru-RU" dirty="0" smtClean="0"/>
              <a:t> дача" - </a:t>
            </a:r>
            <a:r>
              <a:rPr lang="ru-RU" dirty="0" smtClean="0"/>
              <a:t>державний</a:t>
            </a:r>
            <a:r>
              <a:rPr lang="ru-RU" dirty="0" smtClean="0"/>
              <a:t> заказник </a:t>
            </a:r>
            <a:r>
              <a:rPr lang="ru-RU" dirty="0" smtClean="0"/>
              <a:t>національного</a:t>
            </a:r>
            <a:r>
              <a:rPr lang="ru-RU" dirty="0" smtClean="0"/>
              <a:t> </a:t>
            </a:r>
            <a:r>
              <a:rPr lang="ru-RU" dirty="0" smtClean="0"/>
              <a:t>значення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займає</a:t>
            </a:r>
            <a:r>
              <a:rPr lang="ru-RU" dirty="0" smtClean="0"/>
              <a:t> </a:t>
            </a:r>
            <a:r>
              <a:rPr lang="ru-RU" dirty="0" smtClean="0"/>
              <a:t>площу</a:t>
            </a:r>
            <a:r>
              <a:rPr lang="ru-RU" dirty="0" smtClean="0"/>
              <a:t> </a:t>
            </a:r>
            <a:r>
              <a:rPr lang="ru-RU" dirty="0" smtClean="0"/>
              <a:t>більше</a:t>
            </a:r>
            <a:r>
              <a:rPr lang="ru-RU" dirty="0" smtClean="0"/>
              <a:t> </a:t>
            </a:r>
            <a:r>
              <a:rPr lang="ru-RU" dirty="0" smtClean="0"/>
              <a:t>ніж</a:t>
            </a:r>
            <a:r>
              <a:rPr lang="ru-RU" dirty="0" smtClean="0"/>
              <a:t> 1780 </a:t>
            </a:r>
            <a:r>
              <a:rPr lang="ru-RU" dirty="0" smtClean="0"/>
              <a:t>гектарів</a:t>
            </a:r>
            <a:r>
              <a:rPr lang="ru-RU" dirty="0" smtClean="0"/>
              <a:t>. Тут </a:t>
            </a:r>
            <a:r>
              <a:rPr lang="ru-RU" dirty="0" smtClean="0"/>
              <a:t>мешкають</a:t>
            </a:r>
            <a:r>
              <a:rPr lang="ru-RU" dirty="0" smtClean="0"/>
              <a:t> </a:t>
            </a:r>
            <a:r>
              <a:rPr lang="ru-RU" dirty="0" smtClean="0"/>
              <a:t>олені</a:t>
            </a:r>
            <a:r>
              <a:rPr lang="ru-RU" dirty="0" smtClean="0"/>
              <a:t>, </a:t>
            </a:r>
            <a:r>
              <a:rPr lang="ru-RU" dirty="0" smtClean="0"/>
              <a:t>кабани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косулі</a:t>
            </a:r>
            <a:r>
              <a:rPr lang="ru-RU" dirty="0" smtClean="0"/>
              <a:t>, </a:t>
            </a:r>
            <a:r>
              <a:rPr lang="ru-RU" dirty="0" smtClean="0"/>
              <a:t>зайці</a:t>
            </a:r>
            <a:r>
              <a:rPr lang="ru-RU" dirty="0" smtClean="0"/>
              <a:t> та </a:t>
            </a:r>
            <a:r>
              <a:rPr lang="ru-RU" dirty="0" smtClean="0"/>
              <a:t>фазани</a:t>
            </a:r>
            <a:r>
              <a:rPr lang="ru-RU" dirty="0" smtClean="0"/>
              <a:t>, </a:t>
            </a:r>
            <a:r>
              <a:rPr lang="ru-RU" dirty="0" smtClean="0"/>
              <a:t>ростуть</a:t>
            </a:r>
            <a:r>
              <a:rPr lang="ru-RU" dirty="0" smtClean="0"/>
              <a:t> </a:t>
            </a:r>
            <a:r>
              <a:rPr lang="ru-RU" dirty="0" smtClean="0"/>
              <a:t>більше</a:t>
            </a:r>
            <a:r>
              <a:rPr lang="ru-RU" dirty="0" smtClean="0"/>
              <a:t> 1000 </a:t>
            </a:r>
            <a:r>
              <a:rPr lang="ru-RU" dirty="0" smtClean="0"/>
              <a:t>різноманітних</a:t>
            </a:r>
            <a:r>
              <a:rPr lang="ru-RU" dirty="0" smtClean="0"/>
              <a:t> </a:t>
            </a:r>
            <a:r>
              <a:rPr lang="ru-RU" dirty="0" smtClean="0"/>
              <a:t>порід</a:t>
            </a:r>
            <a:r>
              <a:rPr lang="ru-RU" dirty="0" smtClean="0"/>
              <a:t> дерев. </a:t>
            </a:r>
            <a:r>
              <a:rPr lang="ru-RU" dirty="0" smtClean="0"/>
              <a:t>Гордість</a:t>
            </a:r>
            <a:r>
              <a:rPr lang="ru-RU" dirty="0" smtClean="0"/>
              <a:t> "</a:t>
            </a:r>
            <a:r>
              <a:rPr lang="ru-RU" dirty="0" smtClean="0"/>
              <a:t>Рацинської</a:t>
            </a:r>
            <a:r>
              <a:rPr lang="ru-RU" dirty="0" smtClean="0"/>
              <a:t> </a:t>
            </a:r>
            <a:r>
              <a:rPr lang="ru-RU" dirty="0" smtClean="0"/>
              <a:t>дачі</a:t>
            </a:r>
            <a:r>
              <a:rPr lang="ru-RU" dirty="0" smtClean="0"/>
              <a:t>" - </a:t>
            </a:r>
            <a:r>
              <a:rPr lang="ru-RU" dirty="0" smtClean="0"/>
              <a:t>березовий</a:t>
            </a:r>
            <a:r>
              <a:rPr lang="ru-RU" dirty="0" smtClean="0"/>
              <a:t> гай </a:t>
            </a:r>
            <a:r>
              <a:rPr lang="ru-RU" dirty="0" smtClean="0"/>
              <a:t>і</a:t>
            </a:r>
            <a:r>
              <a:rPr lang="ru-RU" dirty="0" smtClean="0"/>
              <a:t> стадо </a:t>
            </a:r>
            <a:r>
              <a:rPr lang="ru-RU" dirty="0" smtClean="0"/>
              <a:t>бізонів</a:t>
            </a:r>
            <a:r>
              <a:rPr lang="ru-RU" dirty="0" smtClean="0"/>
              <a:t> за </a:t>
            </a:r>
            <a:r>
              <a:rPr lang="ru-RU" dirty="0" smtClean="0"/>
              <a:t>якими</a:t>
            </a:r>
            <a:r>
              <a:rPr lang="ru-RU" dirty="0" smtClean="0"/>
              <a:t> </a:t>
            </a:r>
            <a:r>
              <a:rPr lang="ru-RU" dirty="0" smtClean="0"/>
              <a:t>можна</a:t>
            </a:r>
            <a:r>
              <a:rPr lang="ru-RU" dirty="0" smtClean="0"/>
              <a:t> </a:t>
            </a:r>
            <a:r>
              <a:rPr lang="ru-RU" dirty="0" smtClean="0"/>
              <a:t>спостерігати</a:t>
            </a:r>
            <a:r>
              <a:rPr lang="ru-RU" dirty="0" smtClean="0"/>
              <a:t> в </a:t>
            </a:r>
            <a:r>
              <a:rPr lang="ru-RU" dirty="0" smtClean="0"/>
              <a:t>природних</a:t>
            </a:r>
            <a:r>
              <a:rPr lang="ru-RU" dirty="0" smtClean="0"/>
              <a:t> </a:t>
            </a:r>
            <a:r>
              <a:rPr lang="ru-RU" dirty="0" smtClean="0"/>
              <a:t>умовах</a:t>
            </a:r>
            <a:r>
              <a:rPr lang="ru-RU" dirty="0" smtClean="0"/>
              <a:t> </a:t>
            </a:r>
            <a:r>
              <a:rPr lang="ru-RU" dirty="0" smtClean="0"/>
              <a:t>під</a:t>
            </a:r>
            <a:r>
              <a:rPr lang="ru-RU" dirty="0" smtClean="0"/>
              <a:t> час </a:t>
            </a:r>
            <a:r>
              <a:rPr lang="ru-RU" dirty="0" smtClean="0"/>
              <a:t>кінної</a:t>
            </a:r>
            <a:r>
              <a:rPr lang="ru-RU" dirty="0" smtClean="0"/>
              <a:t> </a:t>
            </a:r>
            <a:r>
              <a:rPr lang="ru-RU" dirty="0" smtClean="0"/>
              <a:t>прогулянки</a:t>
            </a:r>
            <a:r>
              <a:rPr lang="ru-RU" dirty="0" smtClean="0"/>
              <a:t>. В </a:t>
            </a:r>
            <a:r>
              <a:rPr lang="ru-RU" dirty="0" smtClean="0"/>
              <a:t>центрі</a:t>
            </a:r>
            <a:r>
              <a:rPr lang="ru-RU" dirty="0" smtClean="0"/>
              <a:t> заказника </a:t>
            </a:r>
            <a:r>
              <a:rPr lang="ru-RU" dirty="0" smtClean="0"/>
              <a:t>серед</a:t>
            </a:r>
            <a:r>
              <a:rPr lang="ru-RU" dirty="0" smtClean="0"/>
              <a:t> </a:t>
            </a:r>
            <a:r>
              <a:rPr lang="ru-RU" dirty="0" smtClean="0"/>
              <a:t>лісу</a:t>
            </a:r>
            <a:r>
              <a:rPr lang="ru-RU" dirty="0" smtClean="0"/>
              <a:t> </a:t>
            </a:r>
            <a:r>
              <a:rPr lang="ru-RU" dirty="0" smtClean="0"/>
              <a:t>розташований</a:t>
            </a:r>
            <a:r>
              <a:rPr lang="ru-RU" dirty="0" smtClean="0"/>
              <a:t> 2-х </a:t>
            </a:r>
            <a:r>
              <a:rPr lang="ru-RU" dirty="0" smtClean="0"/>
              <a:t>поверховий</a:t>
            </a:r>
            <a:r>
              <a:rPr lang="ru-RU" dirty="0" smtClean="0"/>
              <a:t> </a:t>
            </a:r>
            <a:r>
              <a:rPr lang="ru-RU" dirty="0" smtClean="0"/>
              <a:t>готель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усіма</a:t>
            </a:r>
            <a:r>
              <a:rPr lang="ru-RU" dirty="0" smtClean="0"/>
              <a:t> </a:t>
            </a:r>
            <a:r>
              <a:rPr lang="ru-RU" dirty="0" smtClean="0"/>
              <a:t>зручностями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радістю</a:t>
            </a:r>
            <a:r>
              <a:rPr lang="ru-RU" dirty="0" smtClean="0"/>
              <a:t> </a:t>
            </a:r>
            <a:r>
              <a:rPr lang="ru-RU" dirty="0" smtClean="0"/>
              <a:t>готовий</a:t>
            </a:r>
            <a:r>
              <a:rPr lang="ru-RU" dirty="0" smtClean="0"/>
              <a:t> </a:t>
            </a:r>
            <a:r>
              <a:rPr lang="ru-RU" dirty="0" smtClean="0"/>
              <a:t>прийняти</a:t>
            </a:r>
            <a:r>
              <a:rPr lang="ru-RU" dirty="0" smtClean="0"/>
              <a:t> </a:t>
            </a:r>
            <a:r>
              <a:rPr lang="ru-RU" dirty="0" smtClean="0"/>
              <a:t>усіх</a:t>
            </a:r>
            <a:r>
              <a:rPr lang="ru-RU" dirty="0" smtClean="0"/>
              <a:t> </a:t>
            </a:r>
            <a:r>
              <a:rPr lang="ru-RU" dirty="0" smtClean="0"/>
              <a:t>бажаючих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857232"/>
            <a:ext cx="4040188" cy="60007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Серце</a:t>
            </a:r>
            <a:r>
              <a:rPr lang="ru-RU" dirty="0" smtClean="0"/>
              <a:t>  </a:t>
            </a:r>
            <a:r>
              <a:rPr lang="ru-RU" dirty="0" smtClean="0"/>
              <a:t>Вознесенщини</a:t>
            </a:r>
            <a:r>
              <a:rPr lang="ru-RU" dirty="0" smtClean="0"/>
              <a:t> – </a:t>
            </a:r>
            <a:r>
              <a:rPr lang="ru-RU" dirty="0" smtClean="0"/>
              <a:t>Актовський</a:t>
            </a:r>
            <a:r>
              <a:rPr lang="ru-RU" dirty="0" smtClean="0"/>
              <a:t> </a:t>
            </a:r>
            <a:r>
              <a:rPr lang="ru-RU" dirty="0" smtClean="0"/>
              <a:t>каньйон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/>
              <a:t>Малий</a:t>
            </a:r>
            <a:r>
              <a:rPr lang="ru-RU" dirty="0" smtClean="0"/>
              <a:t> </a:t>
            </a:r>
            <a:r>
              <a:rPr lang="ru-RU" dirty="0" smtClean="0"/>
              <a:t>Крим</a:t>
            </a:r>
            <a:r>
              <a:rPr lang="ru-RU" dirty="0" smtClean="0"/>
              <a:t>).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унікальний</a:t>
            </a:r>
            <a:r>
              <a:rPr lang="ru-RU" dirty="0" smtClean="0"/>
              <a:t> </a:t>
            </a:r>
            <a:r>
              <a:rPr lang="ru-RU" dirty="0" smtClean="0"/>
              <a:t>природний</a:t>
            </a:r>
            <a:r>
              <a:rPr lang="ru-RU" dirty="0" smtClean="0"/>
              <a:t> комплекс </a:t>
            </a:r>
            <a:r>
              <a:rPr lang="ru-RU" dirty="0" smtClean="0"/>
              <a:t>лісової</a:t>
            </a:r>
            <a:r>
              <a:rPr lang="ru-RU" dirty="0" smtClean="0"/>
              <a:t> та </a:t>
            </a:r>
            <a:r>
              <a:rPr lang="ru-RU" dirty="0" smtClean="0"/>
              <a:t>водної</a:t>
            </a:r>
            <a:r>
              <a:rPr lang="ru-RU" dirty="0" smtClean="0"/>
              <a:t> </a:t>
            </a:r>
            <a:r>
              <a:rPr lang="ru-RU" dirty="0" smtClean="0"/>
              <a:t>екосистеми</a:t>
            </a:r>
            <a:r>
              <a:rPr lang="ru-RU" dirty="0" smtClean="0"/>
              <a:t> у </a:t>
            </a:r>
            <a:r>
              <a:rPr lang="ru-RU" dirty="0" smtClean="0"/>
              <a:t>поєднанні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комплексом </a:t>
            </a:r>
            <a:r>
              <a:rPr lang="ru-RU" dirty="0" smtClean="0"/>
              <a:t>скель</a:t>
            </a:r>
            <a:r>
              <a:rPr lang="ru-RU" dirty="0" smtClean="0"/>
              <a:t> та </a:t>
            </a:r>
            <a:r>
              <a:rPr lang="ru-RU" dirty="0" smtClean="0"/>
              <a:t>гранітних</a:t>
            </a:r>
            <a:r>
              <a:rPr lang="ru-RU" dirty="0" smtClean="0"/>
              <a:t> </a:t>
            </a:r>
            <a:r>
              <a:rPr lang="ru-RU" dirty="0" smtClean="0"/>
              <a:t>валунів</a:t>
            </a:r>
            <a:r>
              <a:rPr lang="ru-RU" dirty="0" smtClean="0"/>
              <a:t>, </a:t>
            </a:r>
            <a:r>
              <a:rPr lang="ru-RU" dirty="0" smtClean="0"/>
              <a:t>розташований</a:t>
            </a:r>
            <a:r>
              <a:rPr lang="ru-RU" dirty="0" smtClean="0"/>
              <a:t> на </a:t>
            </a:r>
            <a:r>
              <a:rPr lang="ru-RU" dirty="0" smtClean="0"/>
              <a:t>одній</a:t>
            </a:r>
            <a:r>
              <a:rPr lang="ru-RU" dirty="0" smtClean="0"/>
              <a:t>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найстаріших</a:t>
            </a:r>
            <a:r>
              <a:rPr lang="ru-RU" dirty="0" smtClean="0"/>
              <a:t> </a:t>
            </a:r>
            <a:r>
              <a:rPr lang="ru-RU" dirty="0" smtClean="0"/>
              <a:t>ділянок</a:t>
            </a:r>
            <a:r>
              <a:rPr lang="ru-RU" dirty="0" smtClean="0"/>
              <a:t> </a:t>
            </a:r>
            <a:r>
              <a:rPr lang="ru-RU" dirty="0" smtClean="0"/>
              <a:t>суші</a:t>
            </a:r>
            <a:r>
              <a:rPr lang="ru-RU" dirty="0" smtClean="0"/>
              <a:t> </a:t>
            </a:r>
            <a:r>
              <a:rPr lang="ru-RU" dirty="0" smtClean="0"/>
              <a:t>Євразії</a:t>
            </a:r>
            <a:r>
              <a:rPr lang="ru-RU" dirty="0" smtClean="0"/>
              <a:t>. </a:t>
            </a:r>
            <a:r>
              <a:rPr lang="ru-RU" dirty="0" smtClean="0"/>
              <a:t>Ця</a:t>
            </a:r>
            <a:r>
              <a:rPr lang="ru-RU" dirty="0" smtClean="0"/>
              <a:t> </a:t>
            </a:r>
            <a:r>
              <a:rPr lang="ru-RU" dirty="0" smtClean="0"/>
              <a:t>місцевість</a:t>
            </a:r>
            <a:r>
              <a:rPr lang="ru-RU" dirty="0" smtClean="0"/>
              <a:t> не </a:t>
            </a:r>
            <a:r>
              <a:rPr lang="ru-RU" dirty="0" smtClean="0"/>
              <a:t>занурювалась</a:t>
            </a:r>
            <a:r>
              <a:rPr lang="ru-RU" dirty="0" smtClean="0"/>
              <a:t> у </a:t>
            </a:r>
            <a:r>
              <a:rPr lang="ru-RU" dirty="0" smtClean="0"/>
              <a:t>морські</a:t>
            </a:r>
            <a:r>
              <a:rPr lang="ru-RU" dirty="0" smtClean="0"/>
              <a:t> </a:t>
            </a:r>
            <a:r>
              <a:rPr lang="ru-RU" dirty="0" smtClean="0"/>
              <a:t>глибини</a:t>
            </a:r>
            <a:r>
              <a:rPr lang="ru-RU" dirty="0" smtClean="0"/>
              <a:t> </a:t>
            </a:r>
            <a:r>
              <a:rPr lang="ru-RU" dirty="0" smtClean="0"/>
              <a:t>протягом</a:t>
            </a:r>
            <a:r>
              <a:rPr lang="ru-RU" dirty="0" smtClean="0"/>
              <a:t> 60 </a:t>
            </a:r>
            <a:r>
              <a:rPr lang="ru-RU" dirty="0" smtClean="0"/>
              <a:t>мільйонів</a:t>
            </a:r>
            <a:r>
              <a:rPr lang="ru-RU" dirty="0" smtClean="0"/>
              <a:t> </a:t>
            </a:r>
            <a:r>
              <a:rPr lang="ru-RU" dirty="0" smtClean="0"/>
              <a:t>років</a:t>
            </a:r>
            <a:r>
              <a:rPr lang="ru-RU" dirty="0" smtClean="0"/>
              <a:t>. </a:t>
            </a:r>
            <a:r>
              <a:rPr lang="ru-RU" dirty="0" smtClean="0"/>
              <a:t>Річка</a:t>
            </a:r>
            <a:r>
              <a:rPr lang="ru-RU" dirty="0" smtClean="0"/>
              <a:t> </a:t>
            </a:r>
            <a:r>
              <a:rPr lang="ru-RU" dirty="0" smtClean="0"/>
              <a:t>Мертвовод</a:t>
            </a:r>
            <a:r>
              <a:rPr lang="ru-RU" dirty="0" smtClean="0"/>
              <a:t> створила </a:t>
            </a:r>
            <a:r>
              <a:rPr lang="ru-RU" dirty="0" smtClean="0"/>
              <a:t>своєю</a:t>
            </a:r>
            <a:r>
              <a:rPr lang="ru-RU" dirty="0" smtClean="0"/>
              <a:t> </a:t>
            </a:r>
            <a:r>
              <a:rPr lang="ru-RU" dirty="0" smtClean="0"/>
              <a:t>течією</a:t>
            </a:r>
            <a:r>
              <a:rPr lang="ru-RU" dirty="0" smtClean="0"/>
              <a:t> </a:t>
            </a:r>
            <a:r>
              <a:rPr lang="ru-RU" dirty="0" smtClean="0"/>
              <a:t>унікальний</a:t>
            </a:r>
            <a:r>
              <a:rPr lang="ru-RU" dirty="0" smtClean="0"/>
              <a:t> </a:t>
            </a:r>
            <a:r>
              <a:rPr lang="ru-RU" dirty="0" smtClean="0"/>
              <a:t>каньйон</a:t>
            </a:r>
            <a:r>
              <a:rPr lang="ru-RU" dirty="0" smtClean="0"/>
              <a:t>. Геродот Галикарнасский писав про притоку </a:t>
            </a:r>
            <a:r>
              <a:rPr lang="ru-RU" dirty="0" smtClean="0"/>
              <a:t>Гіпаніса</a:t>
            </a:r>
            <a:r>
              <a:rPr lang="ru-RU" dirty="0" smtClean="0"/>
              <a:t> (р. </a:t>
            </a:r>
            <a:r>
              <a:rPr lang="ru-RU" dirty="0" smtClean="0"/>
              <a:t>Південний</a:t>
            </a:r>
            <a:r>
              <a:rPr lang="ru-RU" dirty="0" smtClean="0"/>
              <a:t> Буг) - </a:t>
            </a:r>
            <a:r>
              <a:rPr lang="ru-RU" dirty="0" smtClean="0"/>
              <a:t>струмок</a:t>
            </a:r>
            <a:r>
              <a:rPr lang="ru-RU" dirty="0" smtClean="0"/>
              <a:t> </a:t>
            </a:r>
            <a:r>
              <a:rPr lang="ru-RU" dirty="0" smtClean="0"/>
              <a:t>Ексампей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начебто</a:t>
            </a:r>
            <a:r>
              <a:rPr lang="ru-RU" dirty="0" smtClean="0"/>
              <a:t> </a:t>
            </a:r>
            <a:r>
              <a:rPr lang="ru-RU" dirty="0" smtClean="0"/>
              <a:t>означає</a:t>
            </a:r>
            <a:r>
              <a:rPr lang="ru-RU" dirty="0" smtClean="0"/>
              <a:t> "</a:t>
            </a:r>
            <a:r>
              <a:rPr lang="ru-RU" dirty="0" smtClean="0"/>
              <a:t>Священні</a:t>
            </a:r>
            <a:r>
              <a:rPr lang="ru-RU" dirty="0" smtClean="0"/>
              <a:t> шляхи" (р. </a:t>
            </a:r>
            <a:r>
              <a:rPr lang="ru-RU" dirty="0" smtClean="0"/>
              <a:t>Мертвовод</a:t>
            </a:r>
            <a:r>
              <a:rPr lang="ru-RU" dirty="0" smtClean="0"/>
              <a:t>). </a:t>
            </a:r>
            <a:r>
              <a:rPr lang="ru-RU" dirty="0" smtClean="0"/>
              <a:t>Каньйон</a:t>
            </a:r>
            <a:r>
              <a:rPr lang="ru-RU" dirty="0" smtClean="0"/>
              <a:t> -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провалля</a:t>
            </a:r>
            <a:r>
              <a:rPr lang="ru-RU" dirty="0" smtClean="0"/>
              <a:t> </a:t>
            </a:r>
            <a:r>
              <a:rPr lang="ru-RU" dirty="0" smtClean="0"/>
              <a:t>серед</a:t>
            </a:r>
            <a:r>
              <a:rPr lang="ru-RU" dirty="0" smtClean="0"/>
              <a:t> голого степу, </a:t>
            </a:r>
            <a:r>
              <a:rPr lang="ru-RU" dirty="0" smtClean="0"/>
              <a:t>гранітна</a:t>
            </a:r>
            <a:r>
              <a:rPr lang="ru-RU" dirty="0" smtClean="0"/>
              <a:t> </a:t>
            </a:r>
            <a:r>
              <a:rPr lang="ru-RU" dirty="0" smtClean="0"/>
              <a:t>прірва</a:t>
            </a:r>
            <a:r>
              <a:rPr lang="ru-RU" dirty="0" smtClean="0"/>
              <a:t> у </a:t>
            </a:r>
            <a:r>
              <a:rPr lang="ru-RU" dirty="0" smtClean="0"/>
              <a:t>кристалічному</a:t>
            </a:r>
            <a:r>
              <a:rPr lang="ru-RU" dirty="0" smtClean="0"/>
              <a:t> </a:t>
            </a:r>
            <a:r>
              <a:rPr lang="ru-RU" dirty="0" smtClean="0"/>
              <a:t>щиті</a:t>
            </a:r>
            <a:r>
              <a:rPr lang="ru-RU" dirty="0" smtClean="0"/>
              <a:t>, на </a:t>
            </a:r>
            <a:r>
              <a:rPr lang="ru-RU" dirty="0" smtClean="0"/>
              <a:t>дні</a:t>
            </a:r>
            <a:r>
              <a:rPr lang="ru-RU" dirty="0" smtClean="0"/>
              <a:t> </a:t>
            </a:r>
            <a:r>
              <a:rPr lang="ru-RU" dirty="0" smtClean="0"/>
              <a:t>якого</a:t>
            </a:r>
            <a:r>
              <a:rPr lang="ru-RU" dirty="0" smtClean="0"/>
              <a:t> </a:t>
            </a:r>
            <a:r>
              <a:rPr lang="ru-RU" dirty="0" smtClean="0"/>
              <a:t>дзюрчить</a:t>
            </a:r>
            <a:r>
              <a:rPr lang="ru-RU" dirty="0" smtClean="0"/>
              <a:t> </a:t>
            </a:r>
            <a:r>
              <a:rPr lang="ru-RU" dirty="0" smtClean="0"/>
              <a:t>струмок</a:t>
            </a:r>
            <a:r>
              <a:rPr lang="ru-RU" dirty="0" smtClean="0"/>
              <a:t> </a:t>
            </a:r>
            <a:r>
              <a:rPr lang="ru-RU" dirty="0" smtClean="0"/>
              <a:t>Ексампей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31769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928670"/>
            <a:ext cx="4041775" cy="4786346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Вознесенськ – місто яке своєю красою приваблює дуже багато туристів з різних міст і країн. Своїми гарними куточками і місцями, милує око людям!!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75</TotalTime>
  <Words>961</Words>
  <Application>Microsoft Office PowerPoint</Application>
  <PresentationFormat>Экран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Вознесенськ</vt:lpstr>
      <vt:lpstr>Історія міста</vt:lpstr>
      <vt:lpstr>Слайд 3</vt:lpstr>
      <vt:lpstr>Міста відпочинку</vt:lpstr>
      <vt:lpstr>Слайд 5</vt:lpstr>
      <vt:lpstr>Гарні куточки Вознесенщини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Вознесенськ</dc:title>
  <dc:creator>Admin</dc:creator>
  <cp:lastModifiedBy>Admin</cp:lastModifiedBy>
  <cp:revision>8</cp:revision>
  <dcterms:created xsi:type="dcterms:W3CDTF">2011-09-25T08:31:25Z</dcterms:created>
  <dcterms:modified xsi:type="dcterms:W3CDTF">2011-09-25T09:47:11Z</dcterms:modified>
</cp:coreProperties>
</file>