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87D1-F0DD-4E25-8F06-32E4CF7D0869}" type="datetimeFigureOut">
              <a:rPr lang="uk-UA" smtClean="0"/>
              <a:pPr/>
              <a:t>22.01.2014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34873-FAC8-4B56-BDED-B58D9F4075B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>
            <a:normAutofit/>
          </a:bodyPr>
          <a:lstStyle/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Румунія</a:t>
            </a:r>
            <a:endParaRPr lang="uk-UA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381642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Держава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 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південно-східній частині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вропи переважна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 площі розташована у басейні нижньої течії Дунаю. На сході омивається Чорним морем. Румунія межує на півночі з Україною, на північному сході — із Молдовою, на південному заході — із Сербією, на північному заході — з Угорщиною, а на півдні — з Болгарією. Експортер продуктів нафтопереробки і нафтового устаткування, електричного устаткування, автомобілів, зернових.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40152" cy="1412776"/>
          </a:xfrm>
        </p:spPr>
        <p:txBody>
          <a:bodyPr>
            <a:normAutofit/>
          </a:bodyPr>
          <a:lstStyle/>
          <a:p>
            <a:r>
              <a:rPr lang="uk-UA" sz="5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uk-UA" sz="5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авні</a:t>
            </a:r>
            <a:r>
              <a:rPr lang="uk-UA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uk-UA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мволи</a:t>
            </a:r>
            <a:endParaRPr lang="uk-UA" sz="5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600px-Flag_of_Romania.svg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3284984"/>
            <a:ext cx="5118720" cy="3412480"/>
          </a:xfrm>
        </p:spPr>
      </p:pic>
      <p:pic>
        <p:nvPicPr>
          <p:cNvPr id="6" name="Содержимое 5" descr="Coat_of_arms_of_Romania.svg.pn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64088" y="1340768"/>
            <a:ext cx="3661249" cy="50300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8112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Румунія розташована у південно-східній Європі. На півночі і сході межує з Республікою Молдова 681,3 км) і Україною (613,8 км, у тому числі річковий кордон 292,2 км і морський 33 км), на північному заході — з Угорщиною (448 км), на південному заході з Сербією (546,4 км), на півдні — з Болгарією (631,3 км, межа — Дунай). На південному сході омивається Чорним морем (берегова лінія — 193,5 км). На півдні і сході річкові долини, на південному заході територію Румунії займають Східні і Південні Карпати і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Семигородська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височина, до яких прилягають із заходу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Паннонська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з півдня — Волоська низовини, зі сходу Молдавська і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Добрузька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височини. Румунія лежить на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межі Центральної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і Східної Європи та Балканського півострову і на її території тисячоліттями перехрещувалися політичні і культурні впливи цих трьох комплексів.</a:t>
            </a:r>
          </a:p>
          <a:p>
            <a:pPr algn="ctr"/>
            <a:r>
              <a:rPr lang="uk-UA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Великі міста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 Бухарест (1 931 тис. мешканців), Ясси (354,8 тис.), Галац (342,4 тис.), 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Тімішоара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(340 тис.), Констанца (337 тис.), 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Клуж-Напока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332,2 тис.).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Румунія — індустріально-аграрна країна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95736" y="1916832"/>
            <a:ext cx="4968552" cy="4941168"/>
          </a:xfrm>
        </p:spPr>
        <p:txBody>
          <a:bodyPr>
            <a:normAutofit fontScale="70000" lnSpcReduction="20000"/>
          </a:bodyPr>
          <a:lstStyle/>
          <a:p>
            <a:pPr algn="ctr"/>
            <a:endParaRPr lang="uk-UA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 промисловості: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гірнича, лісоматеріалів, металургійна, хімічна, машинобудування, харчова, нафтопереробна. </a:t>
            </a: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автомобільний, залізничний, річковий, морський, повітряний. Перевезення вантажів у країні здійснюється головним чином автотранспортом і залізницею. </a:t>
            </a: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Головні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порти на Дунаї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 Турну-Северин, 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Джурджу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Бреїла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Галац.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Головний морський порт </a:t>
            </a:r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Констанца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через який проходить 80% морських вантажоперевезень країни і 65% вантажів зовнішньої торгівлі. У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1984 був відкритий судноплавний канал, що з'єднує Констанцу з портом на Дунаї 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Чернавода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Національний склад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Содержимое 4" descr="romania-as-4-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3" y="1124744"/>
            <a:ext cx="5724128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124744"/>
            <a:ext cx="3008313" cy="5616624"/>
          </a:xfrm>
        </p:spPr>
        <p:txBody>
          <a:bodyPr>
            <a:noAutofit/>
          </a:bodyPr>
          <a:lstStyle/>
          <a:p>
            <a:r>
              <a:rPr lang="uk-UA" sz="18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Найчисельніша </a:t>
            </a:r>
            <a:r>
              <a:rPr lang="uk-UA" sz="1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національність у комунах Румунії за переписом 2011 року</a:t>
            </a:r>
          </a:p>
          <a:p>
            <a:r>
              <a:rPr lang="uk-UA" sz="18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Національний склад населення за переписом 2011 р. </a:t>
            </a:r>
            <a:endParaRPr lang="uk-UA" sz="18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Чисельність частка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Румуни 16 792 86888,92%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Угорці 1 227 6236,50%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Цигани 621 5733,29%</a:t>
            </a:r>
          </a:p>
          <a:p>
            <a:r>
              <a:rPr lang="uk-UA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Українці 50 9200,27%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Німці 36 0420,19%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Турки 27 6980,15%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Росіяни 23 4870,12%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Татари 20 2820,11%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latin typeface="Times New Roman" pitchFamily="18" charset="0"/>
                <a:cs typeface="Times New Roman" pitchFamily="18" charset="0"/>
              </a:rPr>
            </a:b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18856" cy="149817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5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Уряд і політика </a:t>
            </a:r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2276872"/>
            <a:ext cx="4572000" cy="4320480"/>
          </a:xfrm>
        </p:spPr>
        <p:txBody>
          <a:bodyPr>
            <a:normAutofit fontScale="85000" lnSpcReduction="10000"/>
          </a:bodyPr>
          <a:lstStyle/>
          <a:p>
            <a:endParaRPr lang="uk-UA" dirty="0"/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Державний устрій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Румунія — республіка з парламентським правлінням. Глава держави — Президент, глава уряду — 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прем'єр-міністр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Нині Президентом держави є Траян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Басеску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з 2004, головою уряду — Міхай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Резван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Унгуряну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Законодавчий орган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двопалатний парламент, який складається із Сенату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Палати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депутатів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1124744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Членство у міжнародних організаціях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 ООН, ОБСЄ, РЄ, СОТ, МБРР, МВФ,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МФЧХіЧП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 НАТО, ЄС.</a:t>
            </a:r>
          </a:p>
          <a:p>
            <a:endParaRPr lang="uk-UA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564905"/>
            <a:ext cx="4092446" cy="28708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89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Румунія</vt:lpstr>
      <vt:lpstr>Державні символи</vt:lpstr>
      <vt:lpstr>Слайд 3</vt:lpstr>
      <vt:lpstr>Румунія — індустріально-аграрна країна</vt:lpstr>
      <vt:lpstr>Національний склад </vt:lpstr>
      <vt:lpstr> Уряд і політика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Румунія</dc:title>
  <dc:creator>1</dc:creator>
  <cp:lastModifiedBy>1</cp:lastModifiedBy>
  <cp:revision>5</cp:revision>
  <dcterms:created xsi:type="dcterms:W3CDTF">2014-01-22T17:09:21Z</dcterms:created>
  <dcterms:modified xsi:type="dcterms:W3CDTF">2014-01-22T17:45:08Z</dcterms:modified>
</cp:coreProperties>
</file>