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2936"/>
            <a:ext cx="6172200" cy="1008112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Аляска та Гаваї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учениця 10-Б класу</a:t>
            </a:r>
            <a:br>
              <a:rPr lang="uk-UA" dirty="0" smtClean="0"/>
            </a:br>
            <a:r>
              <a:rPr lang="uk-UA" dirty="0" smtClean="0"/>
              <a:t>Олінська Дарія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43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94760"/>
            <a:ext cx="5303520" cy="3063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2" y="0"/>
            <a:ext cx="5743575" cy="381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985837"/>
            <a:ext cx="66675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94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3933"/>
            <a:ext cx="7467600" cy="11430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Історія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5832648" cy="5287157"/>
          </a:xfrm>
        </p:spPr>
        <p:txBody>
          <a:bodyPr>
            <a:normAutofit lnSpcReduction="10000"/>
          </a:bodyPr>
          <a:lstStyle/>
          <a:p>
            <a:r>
              <a:rPr lang="ru-RU" sz="1800" dirty="0" err="1"/>
              <a:t>Тихоокеанські</a:t>
            </a:r>
            <a:r>
              <a:rPr lang="ru-RU" sz="1800" dirty="0"/>
              <a:t> </a:t>
            </a:r>
            <a:r>
              <a:rPr lang="ru-RU" sz="1800" dirty="0" err="1"/>
              <a:t>острови</a:t>
            </a:r>
            <a:r>
              <a:rPr lang="ru-RU" sz="1800" dirty="0"/>
              <a:t> </a:t>
            </a:r>
            <a:r>
              <a:rPr lang="ru-RU" sz="1800" dirty="0" err="1"/>
              <a:t>Гавайського</a:t>
            </a:r>
            <a:r>
              <a:rPr lang="ru-RU" sz="1800" dirty="0"/>
              <a:t> </a:t>
            </a:r>
            <a:r>
              <a:rPr lang="ru-RU" sz="1800" dirty="0" err="1"/>
              <a:t>архіпелагу</a:t>
            </a:r>
            <a:r>
              <a:rPr lang="ru-RU" sz="1800" dirty="0"/>
              <a:t>,— </a:t>
            </a:r>
            <a:r>
              <a:rPr lang="ru-RU" sz="1800" dirty="0" err="1"/>
              <a:t>заселені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з 11-го </a:t>
            </a:r>
            <a:r>
              <a:rPr lang="ru-RU" sz="1800" dirty="0" err="1"/>
              <a:t>століття</a:t>
            </a:r>
            <a:r>
              <a:rPr lang="ru-RU" sz="1800" dirty="0"/>
              <a:t> </a:t>
            </a:r>
            <a:r>
              <a:rPr lang="ru-RU" sz="1800" dirty="0" err="1"/>
              <a:t>полінезійцями</a:t>
            </a:r>
            <a:r>
              <a:rPr lang="ru-RU" sz="1800" dirty="0"/>
              <a:t> та </a:t>
            </a:r>
            <a:r>
              <a:rPr lang="ru-RU" sz="1800" dirty="0" err="1"/>
              <a:t>згодом</a:t>
            </a:r>
            <a:r>
              <a:rPr lang="ru-RU" sz="1800" dirty="0"/>
              <a:t> </a:t>
            </a:r>
            <a:r>
              <a:rPr lang="ru-RU" sz="1800" dirty="0" err="1"/>
              <a:t>відкриті</a:t>
            </a:r>
            <a:r>
              <a:rPr lang="ru-RU" sz="1800" dirty="0"/>
              <a:t> </a:t>
            </a:r>
            <a:r>
              <a:rPr lang="ru-RU" sz="1800" dirty="0" err="1"/>
              <a:t>європейцями</a:t>
            </a:r>
            <a:r>
              <a:rPr lang="ru-RU" sz="1800" dirty="0"/>
              <a:t>,— стали </a:t>
            </a:r>
            <a:r>
              <a:rPr lang="ru-RU" sz="1800" dirty="0" err="1"/>
              <a:t>відомі</a:t>
            </a:r>
            <a:r>
              <a:rPr lang="ru-RU" sz="1800" dirty="0"/>
              <a:t> </a:t>
            </a:r>
            <a:r>
              <a:rPr lang="ru-RU" sz="1800" dirty="0" err="1"/>
              <a:t>світу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прибуття</a:t>
            </a:r>
            <a:r>
              <a:rPr lang="ru-RU" sz="1800" dirty="0"/>
              <a:t> на них </a:t>
            </a:r>
            <a:r>
              <a:rPr lang="ru-RU" sz="1800" dirty="0" err="1"/>
              <a:t>британського</a:t>
            </a:r>
            <a:r>
              <a:rPr lang="ru-RU" sz="1800" dirty="0"/>
              <a:t> </a:t>
            </a:r>
            <a:r>
              <a:rPr lang="ru-RU" sz="1800" dirty="0" err="1"/>
              <a:t>капітана</a:t>
            </a:r>
            <a:r>
              <a:rPr lang="ru-RU" sz="1800" dirty="0"/>
              <a:t> </a:t>
            </a:r>
            <a:r>
              <a:rPr lang="ru-RU" sz="1800" i="1" dirty="0"/>
              <a:t>Джеймса Кука</a:t>
            </a:r>
            <a:r>
              <a:rPr lang="ru-RU" sz="1800" dirty="0"/>
              <a:t> в 1778. </a:t>
            </a:r>
            <a:r>
              <a:rPr lang="ru-RU" sz="1800" dirty="0" err="1"/>
              <a:t>Згодом</a:t>
            </a:r>
            <a:r>
              <a:rPr lang="ru-RU" sz="1800" dirty="0"/>
              <a:t>, у 19-му </a:t>
            </a:r>
            <a:r>
              <a:rPr lang="ru-RU" sz="1800" dirty="0" err="1"/>
              <a:t>столітті</a:t>
            </a:r>
            <a:r>
              <a:rPr lang="ru-RU" sz="1800" dirty="0"/>
              <a:t>, </a:t>
            </a:r>
            <a:r>
              <a:rPr lang="ru-RU" sz="1800" dirty="0" err="1"/>
              <a:t>прибули</a:t>
            </a:r>
            <a:r>
              <a:rPr lang="ru-RU" sz="1800" dirty="0"/>
              <a:t> </a:t>
            </a:r>
            <a:r>
              <a:rPr lang="ru-RU" sz="1800" dirty="0" err="1"/>
              <a:t>туди</a:t>
            </a:r>
            <a:r>
              <a:rPr lang="ru-RU" sz="1800" dirty="0"/>
              <a:t> й </a:t>
            </a:r>
            <a:r>
              <a:rPr lang="ru-RU" sz="1800" dirty="0" err="1"/>
              <a:t>американські</a:t>
            </a:r>
            <a:r>
              <a:rPr lang="ru-RU" sz="1800" dirty="0"/>
              <a:t> </a:t>
            </a:r>
            <a:r>
              <a:rPr lang="ru-RU" sz="1800" dirty="0" err="1"/>
              <a:t>поселенці</a:t>
            </a:r>
            <a:r>
              <a:rPr lang="ru-RU" sz="1800" dirty="0"/>
              <a:t>, в </a:t>
            </a:r>
            <a:r>
              <a:rPr lang="ru-RU" sz="1800" dirty="0" smtClean="0"/>
              <a:t>1893</a:t>
            </a:r>
            <a:r>
              <a:rPr lang="ru-RU" sz="1800" dirty="0"/>
              <a:t> повалили </a:t>
            </a:r>
            <a:r>
              <a:rPr lang="ru-RU" sz="1800" dirty="0" err="1"/>
              <a:t>владу</a:t>
            </a:r>
            <a:r>
              <a:rPr lang="ru-RU" sz="1800" dirty="0"/>
              <a:t> </a:t>
            </a:r>
            <a:r>
              <a:rPr lang="ru-RU" sz="1800" dirty="0" err="1"/>
              <a:t>місцевої</a:t>
            </a:r>
            <a:r>
              <a:rPr lang="ru-RU" sz="1800" dirty="0"/>
              <a:t> </a:t>
            </a:r>
            <a:r>
              <a:rPr lang="ru-RU" sz="1800" dirty="0" err="1"/>
              <a:t>династії</a:t>
            </a:r>
            <a:r>
              <a:rPr lang="ru-RU" sz="1800" dirty="0"/>
              <a:t>,— та в 1894 </a:t>
            </a:r>
            <a:r>
              <a:rPr lang="ru-RU" sz="1800" dirty="0" err="1"/>
              <a:t>встановили</a:t>
            </a:r>
            <a:r>
              <a:rPr lang="ru-RU" sz="1800" dirty="0"/>
              <a:t> на </a:t>
            </a:r>
            <a:r>
              <a:rPr lang="ru-RU" sz="1800" dirty="0" err="1"/>
              <a:t>Гавайських</a:t>
            </a:r>
            <a:r>
              <a:rPr lang="ru-RU" sz="1800" dirty="0"/>
              <a:t> островах </a:t>
            </a:r>
            <a:r>
              <a:rPr lang="ru-RU" sz="1800" dirty="0" err="1"/>
              <a:t>республіку</a:t>
            </a:r>
            <a:r>
              <a:rPr lang="ru-RU" sz="1800" dirty="0"/>
              <a:t>. У 1898, за </a:t>
            </a:r>
            <a:r>
              <a:rPr lang="ru-RU" sz="1800" dirty="0" err="1"/>
              <a:t>ініціативою</a:t>
            </a:r>
            <a:r>
              <a:rPr lang="ru-RU" sz="1800" dirty="0"/>
              <a:t> тих же </a:t>
            </a:r>
            <a:r>
              <a:rPr lang="ru-RU" sz="1800" dirty="0" err="1"/>
              <a:t>поселенців</a:t>
            </a:r>
            <a:r>
              <a:rPr lang="ru-RU" sz="1800" dirty="0"/>
              <a:t>, </a:t>
            </a:r>
            <a:r>
              <a:rPr lang="ru-RU" sz="1800" dirty="0" err="1"/>
              <a:t>острови</a:t>
            </a:r>
            <a:r>
              <a:rPr lang="ru-RU" sz="1800" dirty="0"/>
              <a:t> </a:t>
            </a:r>
            <a:r>
              <a:rPr lang="ru-RU" sz="1800" dirty="0" err="1"/>
              <a:t>анексовано</a:t>
            </a:r>
            <a:r>
              <a:rPr lang="ru-RU" sz="1800" dirty="0"/>
              <a:t> США, а </a:t>
            </a:r>
            <a:r>
              <a:rPr lang="ru-RU" sz="1800" dirty="0" err="1"/>
              <a:t>вже</a:t>
            </a:r>
            <a:r>
              <a:rPr lang="ru-RU" sz="1800" dirty="0"/>
              <a:t> з </a:t>
            </a:r>
            <a:r>
              <a:rPr lang="ru-RU" sz="1800" dirty="0" smtClean="0"/>
              <a:t>1900 </a:t>
            </a:r>
            <a:r>
              <a:rPr lang="ru-RU" sz="1800" dirty="0" err="1" smtClean="0"/>
              <a:t>Гавайські</a:t>
            </a:r>
            <a:r>
              <a:rPr lang="ru-RU" sz="1800" dirty="0" smtClean="0"/>
              <a:t> </a:t>
            </a:r>
            <a:r>
              <a:rPr lang="ru-RU" sz="1800" dirty="0" err="1"/>
              <a:t>острови</a:t>
            </a:r>
            <a:r>
              <a:rPr lang="ru-RU" sz="1800" dirty="0"/>
              <a:t> — </a:t>
            </a:r>
            <a:r>
              <a:rPr lang="ru-RU" sz="1800" dirty="0" err="1"/>
              <a:t>територія</a:t>
            </a:r>
            <a:r>
              <a:rPr lang="ru-RU" sz="1800" dirty="0"/>
              <a:t> США. 7 </a:t>
            </a:r>
            <a:r>
              <a:rPr lang="ru-RU" sz="1800" dirty="0" err="1"/>
              <a:t>грудня</a:t>
            </a:r>
            <a:r>
              <a:rPr lang="ru-RU" sz="1800" dirty="0"/>
              <a:t> 1941 </a:t>
            </a:r>
            <a:r>
              <a:rPr lang="ru-RU" sz="1800" dirty="0" err="1"/>
              <a:t>американську</a:t>
            </a:r>
            <a:r>
              <a:rPr lang="ru-RU" sz="1800" dirty="0"/>
              <a:t> </a:t>
            </a:r>
            <a:r>
              <a:rPr lang="ru-RU" sz="1800" dirty="0" err="1"/>
              <a:t>військову</a:t>
            </a:r>
            <a:r>
              <a:rPr lang="ru-RU" sz="1800" dirty="0"/>
              <a:t> базу у </a:t>
            </a:r>
            <a:r>
              <a:rPr lang="ru-RU" sz="1800" dirty="0" smtClean="0"/>
              <a:t>Перл-</a:t>
            </a:r>
            <a:r>
              <a:rPr lang="ru-RU" sz="1800" dirty="0" err="1" smtClean="0"/>
              <a:t>Гарбор</a:t>
            </a:r>
            <a:r>
              <a:rPr lang="ru-RU" sz="1800" dirty="0"/>
              <a:t> </a:t>
            </a:r>
            <a:r>
              <a:rPr lang="ru-RU" sz="1800" dirty="0" err="1"/>
              <a:t>атакувала</a:t>
            </a:r>
            <a:r>
              <a:rPr lang="ru-RU" sz="1800" dirty="0"/>
              <a:t> </a:t>
            </a:r>
            <a:r>
              <a:rPr lang="ru-RU" sz="1800" dirty="0" err="1"/>
              <a:t>японська</a:t>
            </a:r>
            <a:r>
              <a:rPr lang="ru-RU" sz="1800" dirty="0"/>
              <a:t> </a:t>
            </a:r>
            <a:r>
              <a:rPr lang="ru-RU" sz="1800" dirty="0" err="1"/>
              <a:t>морська</a:t>
            </a:r>
            <a:r>
              <a:rPr lang="ru-RU" sz="1800" dirty="0"/>
              <a:t> </a:t>
            </a:r>
            <a:r>
              <a:rPr lang="ru-RU" sz="1800" dirty="0" err="1"/>
              <a:t>авіація</a:t>
            </a:r>
            <a:r>
              <a:rPr lang="ru-RU" sz="1800" dirty="0"/>
              <a:t> та </a:t>
            </a:r>
            <a:r>
              <a:rPr lang="ru-RU" sz="1800" dirty="0" err="1"/>
              <a:t>завдала</a:t>
            </a:r>
            <a:r>
              <a:rPr lang="ru-RU" sz="1800" dirty="0"/>
              <a:t> </a:t>
            </a:r>
            <a:r>
              <a:rPr lang="ru-RU" sz="1800" dirty="0" err="1"/>
              <a:t>важких</a:t>
            </a:r>
            <a:r>
              <a:rPr lang="ru-RU" sz="1800" dirty="0"/>
              <a:t> </a:t>
            </a:r>
            <a:r>
              <a:rPr lang="ru-RU" sz="1800" dirty="0" err="1"/>
              <a:t>втрат</a:t>
            </a:r>
            <a:r>
              <a:rPr lang="ru-RU" sz="1800" dirty="0"/>
              <a:t> </a:t>
            </a:r>
            <a:r>
              <a:rPr lang="ru-RU" sz="1800" dirty="0" err="1"/>
              <a:t>Тихоокеанському</a:t>
            </a:r>
            <a:r>
              <a:rPr lang="ru-RU" sz="1800" dirty="0"/>
              <a:t> флоту США — </a:t>
            </a:r>
            <a:r>
              <a:rPr lang="ru-RU" sz="1800" dirty="0" err="1"/>
              <a:t>це</a:t>
            </a:r>
            <a:r>
              <a:rPr lang="ru-RU" sz="1800" dirty="0"/>
              <a:t> й дало </a:t>
            </a:r>
            <a:r>
              <a:rPr lang="ru-RU" sz="1800" dirty="0" err="1"/>
              <a:t>привід</a:t>
            </a:r>
            <a:r>
              <a:rPr lang="ru-RU" sz="1800" dirty="0"/>
              <a:t> США </a:t>
            </a:r>
            <a:r>
              <a:rPr lang="ru-RU" sz="1800" dirty="0" err="1"/>
              <a:t>включитися</a:t>
            </a:r>
            <a:r>
              <a:rPr lang="ru-RU" sz="1800" dirty="0"/>
              <a:t> у Другу </a:t>
            </a:r>
            <a:r>
              <a:rPr lang="ru-RU" sz="1800" dirty="0" err="1"/>
              <a:t>світову</a:t>
            </a:r>
            <a:r>
              <a:rPr lang="ru-RU" sz="1800" dirty="0"/>
              <a:t> </a:t>
            </a:r>
            <a:r>
              <a:rPr lang="ru-RU" sz="1800" dirty="0" err="1"/>
              <a:t>війну</a:t>
            </a:r>
            <a:r>
              <a:rPr lang="ru-RU" sz="1800" dirty="0"/>
              <a:t> на </a:t>
            </a:r>
            <a:r>
              <a:rPr lang="ru-RU" sz="1800" dirty="0" err="1"/>
              <a:t>Тихоокеанському</a:t>
            </a:r>
            <a:r>
              <a:rPr lang="ru-RU" sz="1800" dirty="0"/>
              <a:t> </a:t>
            </a:r>
            <a:r>
              <a:rPr lang="ru-RU" sz="1800" dirty="0" err="1"/>
              <a:t>театрі</a:t>
            </a:r>
            <a:r>
              <a:rPr lang="ru-RU" sz="1800" dirty="0"/>
              <a:t> </a:t>
            </a:r>
            <a:r>
              <a:rPr lang="ru-RU" sz="1800" dirty="0" err="1"/>
              <a:t>військових</a:t>
            </a:r>
            <a:r>
              <a:rPr lang="ru-RU" sz="1800" dirty="0"/>
              <a:t> </a:t>
            </a:r>
            <a:r>
              <a:rPr lang="ru-RU" sz="1800" dirty="0" err="1"/>
              <a:t>дій</a:t>
            </a:r>
            <a:r>
              <a:rPr lang="ru-RU" sz="1800" dirty="0"/>
              <a:t>. </a:t>
            </a:r>
            <a:r>
              <a:rPr lang="ru-RU" sz="1800" dirty="0" err="1"/>
              <a:t>Пізніш</a:t>
            </a:r>
            <a:r>
              <a:rPr lang="ru-RU" sz="1800" dirty="0"/>
              <a:t>, у 1959 </a:t>
            </a:r>
            <a:r>
              <a:rPr lang="ru-RU" sz="1800" dirty="0" err="1"/>
              <a:t>Гаваї</a:t>
            </a:r>
            <a:r>
              <a:rPr lang="ru-RU" sz="1800" dirty="0"/>
              <a:t> стали формально 50-м штатом США.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3454946" cy="259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2976"/>
            <a:ext cx="3258704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28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91381" y="2780928"/>
            <a:ext cx="7467600" cy="407024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Площа</a:t>
            </a:r>
            <a:r>
              <a:rPr lang="ru-RU" dirty="0"/>
              <a:t> штату — 28 311 км². </a:t>
            </a:r>
            <a:r>
              <a:rPr lang="ru-RU" dirty="0" err="1"/>
              <a:t>Гаваї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ланцюга</a:t>
            </a:r>
            <a:r>
              <a:rPr lang="ru-RU" dirty="0"/>
              <a:t> 20-и </a:t>
            </a:r>
            <a:r>
              <a:rPr lang="ru-RU" dirty="0" err="1"/>
              <a:t>островів</a:t>
            </a:r>
            <a:r>
              <a:rPr lang="ru-RU" dirty="0"/>
              <a:t> </a:t>
            </a:r>
            <a:r>
              <a:rPr lang="ru-RU" dirty="0" err="1"/>
              <a:t>вулканічного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. </a:t>
            </a:r>
            <a:r>
              <a:rPr lang="ru-RU" dirty="0" err="1"/>
              <a:t>Головніші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них:</a:t>
            </a: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Гаваї</a:t>
            </a:r>
            <a:r>
              <a:rPr lang="ru-RU" dirty="0"/>
              <a:t>, </a:t>
            </a:r>
            <a:r>
              <a:rPr lang="ru-RU" dirty="0" err="1"/>
              <a:t>найвідоміший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найвищою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Гавайських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 горою </a:t>
            </a:r>
            <a:r>
              <a:rPr lang="ru-RU" i="1" dirty="0"/>
              <a:t>Мауна-Кеа</a:t>
            </a:r>
            <a:r>
              <a:rPr lang="ru-RU" dirty="0"/>
              <a:t> (4201 м), — </a:t>
            </a:r>
            <a:r>
              <a:rPr lang="ru-RU" dirty="0" smtClean="0"/>
              <a:t>там </a:t>
            </a:r>
            <a:r>
              <a:rPr lang="ru-RU" dirty="0" err="1"/>
              <a:t>розташовано</a:t>
            </a:r>
            <a:r>
              <a:rPr lang="ru-RU" dirty="0"/>
              <a:t> </a:t>
            </a:r>
            <a:r>
              <a:rPr lang="ru-RU" dirty="0" err="1"/>
              <a:t>інфрачервоний</a:t>
            </a:r>
            <a:r>
              <a:rPr lang="ru-RU" dirty="0"/>
              <a:t> телескоп (</a:t>
            </a:r>
            <a:r>
              <a:rPr lang="ru-RU" dirty="0" err="1"/>
              <a:t>власність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), і — горою </a:t>
            </a:r>
            <a:r>
              <a:rPr lang="ru-RU" i="1" dirty="0" err="1"/>
              <a:t>Мауна</a:t>
            </a:r>
            <a:r>
              <a:rPr lang="ru-RU" i="1" dirty="0"/>
              <a:t>-Лоа</a:t>
            </a:r>
            <a:r>
              <a:rPr lang="ru-RU" dirty="0"/>
              <a:t> (4 170 м),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найбільший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кратер </a:t>
            </a:r>
            <a:r>
              <a:rPr lang="ru-RU" dirty="0" err="1"/>
              <a:t>діючого</a:t>
            </a:r>
            <a:r>
              <a:rPr lang="ru-RU" dirty="0"/>
              <a:t> вулкана. </a:t>
            </a:r>
            <a:r>
              <a:rPr lang="ru-RU" dirty="0" err="1"/>
              <a:t>Площа</a:t>
            </a:r>
            <a:r>
              <a:rPr lang="ru-RU" dirty="0"/>
              <a:t> </a:t>
            </a:r>
            <a:r>
              <a:rPr lang="ru-RU" dirty="0" err="1"/>
              <a:t>о.Гаваї</a:t>
            </a:r>
            <a:r>
              <a:rPr lang="ru-RU" dirty="0"/>
              <a:t>: 10,4 тис. км²;</a:t>
            </a: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Мауї</a:t>
            </a:r>
            <a:r>
              <a:rPr lang="ru-RU" dirty="0"/>
              <a:t>, </a:t>
            </a:r>
            <a:r>
              <a:rPr lang="ru-RU" dirty="0" err="1"/>
              <a:t>другий</a:t>
            </a:r>
            <a:r>
              <a:rPr lang="ru-RU" dirty="0"/>
              <a:t> за </a:t>
            </a:r>
            <a:r>
              <a:rPr lang="ru-RU" dirty="0" err="1"/>
              <a:t>територією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Оаху</a:t>
            </a:r>
            <a:r>
              <a:rPr lang="ru-RU" dirty="0" smtClean="0"/>
              <a:t>, </a:t>
            </a:r>
            <a:r>
              <a:rPr lang="ru-RU" dirty="0" err="1"/>
              <a:t>третій</a:t>
            </a:r>
            <a:r>
              <a:rPr lang="ru-RU" dirty="0"/>
              <a:t> за </a:t>
            </a:r>
            <a:r>
              <a:rPr lang="ru-RU" dirty="0" err="1"/>
              <a:t>населенням</a:t>
            </a:r>
            <a:r>
              <a:rPr lang="ru-RU" dirty="0"/>
              <a:t> (82 % </a:t>
            </a:r>
            <a:r>
              <a:rPr lang="ru-RU" dirty="0" err="1"/>
              <a:t>населення</a:t>
            </a:r>
            <a:r>
              <a:rPr lang="ru-RU" dirty="0"/>
              <a:t> штату) і </a:t>
            </a:r>
            <a:r>
              <a:rPr lang="ru-RU" dirty="0" err="1"/>
              <a:t>найчастіш</a:t>
            </a:r>
            <a:r>
              <a:rPr lang="ru-RU" dirty="0"/>
              <a:t> </a:t>
            </a:r>
            <a:r>
              <a:rPr lang="ru-RU" dirty="0" err="1"/>
              <a:t>відвідуваний</a:t>
            </a:r>
            <a:r>
              <a:rPr lang="ru-RU" dirty="0"/>
              <a:t> туристами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smtClean="0"/>
              <a:t>пляжам </a:t>
            </a:r>
            <a:r>
              <a:rPr lang="ru-RU" dirty="0" err="1" smtClean="0"/>
              <a:t>Вайкікі</a:t>
            </a:r>
            <a:r>
              <a:rPr lang="ru-RU" dirty="0"/>
              <a:t> та </a:t>
            </a:r>
            <a:r>
              <a:rPr lang="ru-RU" dirty="0" err="1"/>
              <a:t>військовій</a:t>
            </a:r>
            <a:r>
              <a:rPr lang="ru-RU" dirty="0"/>
              <a:t> </a:t>
            </a:r>
            <a:r>
              <a:rPr lang="ru-RU" dirty="0" err="1"/>
              <a:t>базі</a:t>
            </a:r>
            <a:r>
              <a:rPr lang="ru-RU" dirty="0"/>
              <a:t> Перл-</a:t>
            </a:r>
            <a:r>
              <a:rPr lang="ru-RU" dirty="0" err="1"/>
              <a:t>Харбор</a:t>
            </a:r>
            <a:r>
              <a:rPr lang="ru-RU" dirty="0"/>
              <a:t>;</a:t>
            </a:r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Кауаї</a:t>
            </a:r>
            <a:r>
              <a:rPr lang="ru-RU" dirty="0"/>
              <a:t>;</a:t>
            </a: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Молокаї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20"/>
            <a:ext cx="79152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205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089104" cy="4687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499992" y="404664"/>
            <a:ext cx="3974160" cy="25922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Вулкан </a:t>
            </a:r>
            <a:r>
              <a:rPr lang="ru-RU" sz="2000" dirty="0" err="1"/>
              <a:t>Мауна</a:t>
            </a:r>
            <a:r>
              <a:rPr lang="ru-RU" sz="2000" dirty="0"/>
              <a:t>-Лоа, 4117 м, </a:t>
            </a:r>
            <a:r>
              <a:rPr lang="ru-RU" sz="2000" dirty="0" err="1"/>
              <a:t>вважається</a:t>
            </a:r>
            <a:r>
              <a:rPr lang="ru-RU" sz="2000" dirty="0"/>
              <a:t> </a:t>
            </a:r>
            <a:r>
              <a:rPr lang="ru-RU" sz="2000" dirty="0" err="1"/>
              <a:t>найактивнішим</a:t>
            </a:r>
            <a:r>
              <a:rPr lang="ru-RU" sz="2000" dirty="0"/>
              <a:t> вулканом в </a:t>
            </a:r>
            <a:r>
              <a:rPr lang="ru-RU" sz="2000" dirty="0" err="1"/>
              <a:t>світі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Остання</a:t>
            </a:r>
            <a:r>
              <a:rPr lang="ru-RU" sz="2000" dirty="0" smtClean="0"/>
              <a:t> </a:t>
            </a:r>
            <a:r>
              <a:rPr lang="ru-RU" sz="2000" dirty="0" err="1"/>
              <a:t>активність</a:t>
            </a:r>
            <a:r>
              <a:rPr lang="ru-RU" sz="2000" dirty="0"/>
              <a:t>: </a:t>
            </a:r>
            <a:r>
              <a:rPr lang="ru-RU" sz="2000" dirty="0" err="1"/>
              <a:t>квітень</a:t>
            </a:r>
            <a:r>
              <a:rPr lang="ru-RU" sz="2000" dirty="0"/>
              <a:t> 1984 року.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2896"/>
            <a:ext cx="4225918" cy="296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29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3863280" cy="4687416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На островах </a:t>
            </a:r>
            <a:r>
              <a:rPr lang="ru-RU" sz="1800" dirty="0" err="1"/>
              <a:t>інколи</a:t>
            </a:r>
            <a:r>
              <a:rPr lang="ru-RU" sz="1800" dirty="0"/>
              <a:t> </a:t>
            </a:r>
            <a:r>
              <a:rPr lang="ru-RU" sz="1800" dirty="0" err="1"/>
              <a:t>бувають</a:t>
            </a:r>
            <a:r>
              <a:rPr lang="ru-RU" sz="1800" dirty="0"/>
              <a:t> </a:t>
            </a:r>
            <a:r>
              <a:rPr lang="ru-RU" sz="1800" dirty="0" err="1"/>
              <a:t>землетруси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Адміністративний</a:t>
            </a:r>
            <a:r>
              <a:rPr lang="ru-RU" sz="1800" dirty="0"/>
              <a:t> центр і </a:t>
            </a:r>
            <a:r>
              <a:rPr lang="ru-RU" sz="1800" dirty="0" err="1"/>
              <a:t>головний</a:t>
            </a:r>
            <a:r>
              <a:rPr lang="ru-RU" sz="1800" dirty="0"/>
              <a:t> порт — </a:t>
            </a:r>
            <a:r>
              <a:rPr lang="ru-RU" sz="1800" i="1" dirty="0"/>
              <a:t>Гонолулу</a:t>
            </a:r>
            <a:r>
              <a:rPr lang="ru-RU" sz="1800" dirty="0"/>
              <a:t> на </a:t>
            </a:r>
            <a:r>
              <a:rPr lang="ru-RU" sz="1800" dirty="0" err="1"/>
              <a:t>острові</a:t>
            </a:r>
            <a:r>
              <a:rPr lang="ru-RU" sz="1800" dirty="0"/>
              <a:t> </a:t>
            </a:r>
            <a:r>
              <a:rPr lang="ru-RU" sz="1800" i="1" dirty="0" smtClean="0"/>
              <a:t>Оаху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На </a:t>
            </a:r>
            <a:r>
              <a:rPr lang="ru-RU" sz="1800" dirty="0" err="1"/>
              <a:t>Гаваях</a:t>
            </a:r>
            <a:r>
              <a:rPr lang="ru-RU" sz="1800" dirty="0"/>
              <a:t> </a:t>
            </a:r>
            <a:r>
              <a:rPr lang="ru-RU" sz="1800" dirty="0" err="1"/>
              <a:t>виробляються</a:t>
            </a:r>
            <a:r>
              <a:rPr lang="ru-RU" sz="1800" dirty="0"/>
              <a:t> </a:t>
            </a:r>
            <a:r>
              <a:rPr lang="ru-RU" sz="1800" dirty="0" err="1"/>
              <a:t>цукор</a:t>
            </a:r>
            <a:r>
              <a:rPr lang="ru-RU" sz="1800" dirty="0"/>
              <a:t>, </a:t>
            </a:r>
            <a:r>
              <a:rPr lang="ru-RU" sz="1800" dirty="0" err="1"/>
              <a:t>жіночий</a:t>
            </a:r>
            <a:r>
              <a:rPr lang="ru-RU" sz="1800" dirty="0"/>
              <a:t> </a:t>
            </a:r>
            <a:r>
              <a:rPr lang="ru-RU" sz="1800" dirty="0" err="1"/>
              <a:t>одяг</a:t>
            </a:r>
            <a:r>
              <a:rPr lang="ru-RU" sz="1800" dirty="0"/>
              <a:t>; </a:t>
            </a:r>
            <a:r>
              <a:rPr lang="ru-RU" sz="1800" dirty="0" err="1"/>
              <a:t>вирощуються</a:t>
            </a:r>
            <a:r>
              <a:rPr lang="ru-RU" sz="1800" dirty="0"/>
              <a:t> </a:t>
            </a:r>
            <a:r>
              <a:rPr lang="ru-RU" sz="1800" dirty="0" err="1"/>
              <a:t>ананаси</a:t>
            </a:r>
            <a:r>
              <a:rPr lang="ru-RU" sz="1800" dirty="0"/>
              <a:t>, </a:t>
            </a:r>
            <a:r>
              <a:rPr lang="ru-RU" sz="1800" dirty="0" err="1"/>
              <a:t>цукрова</a:t>
            </a:r>
            <a:r>
              <a:rPr lang="ru-RU" sz="1800" dirty="0"/>
              <a:t> тростина, </a:t>
            </a:r>
            <a:r>
              <a:rPr lang="ru-RU" sz="1800" dirty="0" err="1"/>
              <a:t>кава</a:t>
            </a:r>
            <a:r>
              <a:rPr lang="ru-RU" sz="1800" dirty="0"/>
              <a:t>, </a:t>
            </a:r>
            <a:r>
              <a:rPr lang="ru-RU" sz="1800" dirty="0" err="1"/>
              <a:t>квіти</a:t>
            </a:r>
            <a:r>
              <a:rPr lang="ru-RU" sz="1800" dirty="0"/>
              <a:t>. Є </a:t>
            </a:r>
            <a:r>
              <a:rPr lang="ru-RU" sz="1800" dirty="0" err="1"/>
              <a:t>харчова</a:t>
            </a:r>
            <a:r>
              <a:rPr lang="ru-RU" sz="1800" dirty="0"/>
              <a:t> </a:t>
            </a:r>
            <a:r>
              <a:rPr lang="ru-RU" sz="1800" dirty="0" err="1"/>
              <a:t>промисловість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туристичний</a:t>
            </a:r>
            <a:r>
              <a:rPr lang="ru-RU" sz="1800" dirty="0"/>
              <a:t> </a:t>
            </a:r>
            <a:r>
              <a:rPr lang="ru-RU" sz="1800" dirty="0" err="1"/>
              <a:t>регіон</a:t>
            </a:r>
            <a:r>
              <a:rPr lang="ru-RU" sz="1800" dirty="0"/>
              <a:t> на </a:t>
            </a:r>
            <a:r>
              <a:rPr lang="ru-RU" sz="1800" dirty="0" err="1"/>
              <a:t>перетині</a:t>
            </a:r>
            <a:r>
              <a:rPr lang="ru-RU" sz="1800" dirty="0"/>
              <a:t> </a:t>
            </a:r>
            <a:r>
              <a:rPr lang="ru-RU" sz="1800" dirty="0" err="1"/>
              <a:t>трансконтинентальних</a:t>
            </a:r>
            <a:r>
              <a:rPr lang="ru-RU" sz="1800" dirty="0"/>
              <a:t> </a:t>
            </a:r>
            <a:r>
              <a:rPr lang="ru-RU" sz="1800" dirty="0" err="1"/>
              <a:t>морських</a:t>
            </a:r>
            <a:r>
              <a:rPr lang="ru-RU" sz="1800" dirty="0"/>
              <a:t> та </a:t>
            </a:r>
            <a:r>
              <a:rPr lang="ru-RU" sz="1800" dirty="0" err="1"/>
              <a:t>авіаційних</a:t>
            </a:r>
            <a:r>
              <a:rPr lang="ru-RU" sz="1800" dirty="0"/>
              <a:t> </a:t>
            </a:r>
            <a:r>
              <a:rPr lang="ru-RU" sz="1800" dirty="0" err="1"/>
              <a:t>шляхів</a:t>
            </a:r>
            <a:r>
              <a:rPr lang="ru-RU" sz="1800" dirty="0"/>
              <a:t>. </a:t>
            </a:r>
            <a:r>
              <a:rPr lang="ru-RU" sz="1800" dirty="0" err="1"/>
              <a:t>Основне</a:t>
            </a:r>
            <a:r>
              <a:rPr lang="ru-RU" sz="1800" dirty="0"/>
              <a:t> </a:t>
            </a:r>
            <a:r>
              <a:rPr lang="ru-RU" sz="1800" dirty="0" err="1"/>
              <a:t>джерело</a:t>
            </a:r>
            <a:r>
              <a:rPr lang="ru-RU" sz="1800" dirty="0"/>
              <a:t> </a:t>
            </a:r>
            <a:r>
              <a:rPr lang="ru-RU" sz="1800" dirty="0" err="1"/>
              <a:t>доходів</a:t>
            </a:r>
            <a:r>
              <a:rPr lang="ru-RU" sz="1800" dirty="0"/>
              <a:t> — туризм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4694651" cy="352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4251944" y="4365104"/>
            <a:ext cx="3657600" cy="2095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err="1" smtClean="0"/>
              <a:t>Населення</a:t>
            </a:r>
            <a:r>
              <a:rPr lang="ru-RU" sz="1800" b="1" dirty="0" smtClean="0"/>
              <a:t>:</a:t>
            </a:r>
            <a:r>
              <a:rPr lang="ru-RU" sz="1800" dirty="0" smtClean="0"/>
              <a:t> 1,360,301 </a:t>
            </a:r>
            <a:r>
              <a:rPr lang="ru-RU" sz="1800" dirty="0" err="1" smtClean="0"/>
              <a:t>жителів</a:t>
            </a:r>
            <a:r>
              <a:rPr lang="ru-RU" sz="1800" dirty="0" smtClean="0"/>
              <a:t> (2010)</a:t>
            </a:r>
          </a:p>
          <a:p>
            <a:r>
              <a:rPr lang="ru-RU" sz="1800" b="1" dirty="0" err="1" smtClean="0"/>
              <a:t>Релігії</a:t>
            </a:r>
            <a:r>
              <a:rPr lang="ru-RU" sz="1800" b="1" dirty="0" smtClean="0"/>
              <a:t>:</a:t>
            </a:r>
            <a:r>
              <a:rPr lang="ru-RU" sz="1800" dirty="0" smtClean="0"/>
              <a:t> </a:t>
            </a:r>
            <a:r>
              <a:rPr lang="ru-RU" sz="1800" dirty="0" err="1" smtClean="0"/>
              <a:t>християнство</a:t>
            </a:r>
            <a:r>
              <a:rPr lang="ru-RU" sz="1800" dirty="0" smtClean="0"/>
              <a:t> (63%), буддизм (9%), </a:t>
            </a:r>
            <a:r>
              <a:rPr lang="ru-RU" sz="1800" dirty="0" err="1" smtClean="0"/>
              <a:t>мормони</a:t>
            </a:r>
            <a:r>
              <a:rPr lang="ru-RU" sz="1800" dirty="0" smtClean="0"/>
              <a:t> (5%),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 (5%), </a:t>
            </a:r>
            <a:r>
              <a:rPr lang="ru-RU" sz="1800" dirty="0" err="1" smtClean="0"/>
              <a:t>атеїсти</a:t>
            </a:r>
            <a:r>
              <a:rPr lang="ru-RU" sz="1800" dirty="0" smtClean="0"/>
              <a:t> (18%).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3832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836712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Гора </a:t>
            </a:r>
            <a:r>
              <a:rPr lang="ru-RU" dirty="0"/>
              <a:t>Мауна-Кеа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544" y="2636912"/>
            <a:ext cx="46805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Гаваї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 </a:t>
            </a:r>
            <a:r>
              <a:rPr lang="ru-RU" sz="1600" dirty="0" err="1"/>
              <a:t>тропічний</a:t>
            </a:r>
            <a:r>
              <a:rPr lang="ru-RU" sz="1600" dirty="0"/>
              <a:t> </a:t>
            </a:r>
            <a:r>
              <a:rPr lang="ru-RU" sz="1600" dirty="0" err="1"/>
              <a:t>пасатний</a:t>
            </a:r>
            <a:r>
              <a:rPr lang="ru-RU" sz="1600" dirty="0"/>
              <a:t> </a:t>
            </a:r>
            <a:r>
              <a:rPr lang="ru-RU" sz="1600" dirty="0" err="1"/>
              <a:t>клімат</a:t>
            </a:r>
            <a:r>
              <a:rPr lang="ru-RU" sz="1600" dirty="0"/>
              <a:t>. </a:t>
            </a:r>
            <a:r>
              <a:rPr lang="ru-RU" sz="1600" dirty="0" err="1"/>
              <a:t>Середньорічна</a:t>
            </a:r>
            <a:r>
              <a:rPr lang="ru-RU" sz="1600" dirty="0"/>
              <a:t> температура 18—25 °</a:t>
            </a:r>
            <a:r>
              <a:rPr lang="en-US" sz="1600" dirty="0"/>
              <a:t>C. </a:t>
            </a:r>
            <a:r>
              <a:rPr lang="ru-RU" sz="1600" dirty="0" err="1"/>
              <a:t>Опадів</a:t>
            </a:r>
            <a:r>
              <a:rPr lang="ru-RU" sz="1600" dirty="0"/>
              <a:t> до 4000 мм на </a:t>
            </a:r>
            <a:r>
              <a:rPr lang="ru-RU" sz="1600" dirty="0" err="1"/>
              <a:t>рік</a:t>
            </a:r>
            <a:r>
              <a:rPr lang="ru-RU" sz="1600" dirty="0"/>
              <a:t>. </a:t>
            </a:r>
            <a:r>
              <a:rPr lang="ru-RU" sz="1600" dirty="0" err="1"/>
              <a:t>Вологі</a:t>
            </a:r>
            <a:r>
              <a:rPr lang="ru-RU" sz="1600" dirty="0"/>
              <a:t> </a:t>
            </a:r>
            <a:r>
              <a:rPr lang="ru-RU" sz="1600" dirty="0" err="1"/>
              <a:t>тропічні</a:t>
            </a:r>
            <a:r>
              <a:rPr lang="ru-RU" sz="1600" dirty="0"/>
              <a:t> </a:t>
            </a:r>
            <a:r>
              <a:rPr lang="ru-RU" sz="1600" dirty="0" err="1"/>
              <a:t>ліси</a:t>
            </a:r>
            <a:r>
              <a:rPr lang="ru-RU" sz="1600" dirty="0"/>
              <a:t> </a:t>
            </a:r>
            <a:r>
              <a:rPr lang="ru-RU" sz="1600" dirty="0" smtClean="0"/>
              <a:t>та </a:t>
            </a:r>
            <a:r>
              <a:rPr lang="ru-RU" sz="1600" dirty="0" err="1" smtClean="0"/>
              <a:t>саванни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Сніг</a:t>
            </a:r>
            <a:r>
              <a:rPr lang="ru-RU" sz="1600" dirty="0"/>
              <a:t> </a:t>
            </a:r>
            <a:r>
              <a:rPr lang="ru-RU" sz="1600" dirty="0" err="1"/>
              <a:t>падає</a:t>
            </a:r>
            <a:r>
              <a:rPr lang="ru-RU" sz="1600" dirty="0"/>
              <a:t> на </a:t>
            </a:r>
            <a:r>
              <a:rPr lang="ru-RU" sz="1600" dirty="0" err="1"/>
              <a:t>вершини</a:t>
            </a:r>
            <a:r>
              <a:rPr lang="ru-RU" sz="1600" dirty="0"/>
              <a:t> Мауна-Кеа та </a:t>
            </a:r>
            <a:r>
              <a:rPr lang="ru-RU" sz="1600" dirty="0" err="1"/>
              <a:t>Мауна</a:t>
            </a:r>
            <a:r>
              <a:rPr lang="ru-RU" sz="1600" dirty="0"/>
              <a:t>-Лоа </a:t>
            </a:r>
            <a:r>
              <a:rPr lang="ru-RU" sz="1600" dirty="0" err="1"/>
              <a:t>острові</a:t>
            </a:r>
            <a:r>
              <a:rPr lang="ru-RU" sz="1600" dirty="0"/>
              <a:t> </a:t>
            </a:r>
            <a:r>
              <a:rPr lang="ru-RU" sz="1600" dirty="0" err="1"/>
              <a:t>Гаваї</a:t>
            </a:r>
            <a:r>
              <a:rPr lang="ru-RU" sz="1600" dirty="0"/>
              <a:t> </a:t>
            </a:r>
            <a:r>
              <a:rPr lang="ru-RU" sz="1600" dirty="0" err="1"/>
              <a:t>узимку</a:t>
            </a:r>
            <a:r>
              <a:rPr lang="ru-RU" sz="1600" dirty="0"/>
              <a:t>. </a:t>
            </a:r>
            <a:r>
              <a:rPr lang="ru-RU" sz="1600" dirty="0" err="1"/>
              <a:t>Сніг</a:t>
            </a:r>
            <a:r>
              <a:rPr lang="ru-RU" sz="1600" dirty="0"/>
              <a:t> </a:t>
            </a:r>
            <a:r>
              <a:rPr lang="ru-RU" sz="1600" dirty="0" err="1"/>
              <a:t>паде</a:t>
            </a:r>
            <a:r>
              <a:rPr lang="ru-RU" sz="1600" dirty="0"/>
              <a:t> </a:t>
            </a:r>
            <a:r>
              <a:rPr lang="ru-RU" sz="1600" dirty="0" err="1"/>
              <a:t>рідко</a:t>
            </a:r>
            <a:r>
              <a:rPr lang="ru-RU" sz="1600" dirty="0"/>
              <a:t> на </a:t>
            </a:r>
            <a:r>
              <a:rPr lang="ru-RU" sz="1600" dirty="0" err="1"/>
              <a:t>острові</a:t>
            </a:r>
            <a:r>
              <a:rPr lang="ru-RU" sz="1600" dirty="0"/>
              <a:t> </a:t>
            </a:r>
            <a:r>
              <a:rPr lang="ru-RU" sz="1600" dirty="0" err="1"/>
              <a:t>Мауї</a:t>
            </a:r>
            <a:r>
              <a:rPr lang="ru-RU" sz="1600" dirty="0"/>
              <a:t> на </a:t>
            </a:r>
            <a:r>
              <a:rPr lang="ru-RU" sz="1600" dirty="0" err="1"/>
              <a:t>вулкані</a:t>
            </a:r>
            <a:r>
              <a:rPr lang="ru-RU" sz="1600" dirty="0"/>
              <a:t> </a:t>
            </a:r>
            <a:r>
              <a:rPr lang="ru-RU" sz="1600" dirty="0" err="1"/>
              <a:t>Галеакалаї</a:t>
            </a:r>
            <a:r>
              <a:rPr lang="ru-RU" sz="1600" dirty="0"/>
              <a:t>. </a:t>
            </a:r>
            <a:r>
              <a:rPr lang="ru-RU" sz="1600" dirty="0" err="1"/>
              <a:t>Вай</a:t>
            </a:r>
            <a:r>
              <a:rPr lang="ru-RU" sz="1600" dirty="0"/>
              <a:t>-але-але на </a:t>
            </a:r>
            <a:r>
              <a:rPr lang="ru-RU" sz="1600" dirty="0" err="1"/>
              <a:t>острові</a:t>
            </a:r>
            <a:r>
              <a:rPr lang="ru-RU" sz="1600" dirty="0"/>
              <a:t> </a:t>
            </a:r>
            <a:r>
              <a:rPr lang="ru-RU" sz="1600" dirty="0" err="1"/>
              <a:t>Кауаї</a:t>
            </a:r>
            <a:r>
              <a:rPr lang="ru-RU" sz="1600" dirty="0"/>
              <a:t> друга гора у </a:t>
            </a:r>
            <a:r>
              <a:rPr lang="ru-RU" sz="1600" dirty="0" err="1"/>
              <a:t>світі</a:t>
            </a:r>
            <a:r>
              <a:rPr lang="ru-RU" sz="1600" dirty="0"/>
              <a:t> за </a:t>
            </a:r>
            <a:r>
              <a:rPr lang="ru-RU" sz="1600" dirty="0" err="1"/>
              <a:t>щорічною</a:t>
            </a:r>
            <a:r>
              <a:rPr lang="ru-RU" sz="1600" dirty="0"/>
              <a:t> </a:t>
            </a:r>
            <a:r>
              <a:rPr lang="ru-RU" sz="1600" dirty="0" err="1"/>
              <a:t>середною</a:t>
            </a:r>
            <a:r>
              <a:rPr lang="ru-RU" sz="1600" dirty="0"/>
              <a:t> </a:t>
            </a:r>
            <a:r>
              <a:rPr lang="ru-RU" sz="1600" dirty="0" err="1"/>
              <a:t>кількістю</a:t>
            </a:r>
            <a:r>
              <a:rPr lang="ru-RU" sz="1600" dirty="0"/>
              <a:t> </a:t>
            </a:r>
            <a:r>
              <a:rPr lang="ru-RU" sz="1600" dirty="0" err="1"/>
              <a:t>опадів</a:t>
            </a:r>
            <a:r>
              <a:rPr lang="ru-RU" sz="1600" dirty="0"/>
              <a:t>: — </a:t>
            </a:r>
            <a:r>
              <a:rPr lang="ru-RU" sz="1600" dirty="0" err="1"/>
              <a:t>приблизно</a:t>
            </a:r>
            <a:r>
              <a:rPr lang="ru-RU" sz="1600" dirty="0"/>
              <a:t> 11,7 </a:t>
            </a:r>
            <a:r>
              <a:rPr lang="ru-RU" sz="1600" dirty="0" smtClean="0"/>
              <a:t>мм.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dirty="0" smtClean="0">
                <a:solidFill>
                  <a:schemeClr val="bg1"/>
                </a:solidFill>
              </a:rPr>
              <a:t>Дякую за увагу!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9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7467600" cy="11430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Аляска</a:t>
            </a:r>
            <a:endParaRPr lang="ru-RU" sz="54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67544" y="2492896"/>
            <a:ext cx="7776864" cy="421198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Аляска</a:t>
            </a:r>
            <a:r>
              <a:rPr lang="ru-RU" dirty="0"/>
              <a:t> — </a:t>
            </a:r>
            <a:r>
              <a:rPr lang="ru-RU" dirty="0" err="1"/>
              <a:t>найбільший</a:t>
            </a:r>
            <a:r>
              <a:rPr lang="ru-RU" dirty="0"/>
              <a:t> штат США на </a:t>
            </a:r>
            <a:r>
              <a:rPr lang="ru-RU" dirty="0" err="1"/>
              <a:t>північно-західній</a:t>
            </a:r>
            <a:r>
              <a:rPr lang="ru-RU" dirty="0"/>
              <a:t> </a:t>
            </a:r>
            <a:r>
              <a:rPr lang="ru-RU" dirty="0" err="1"/>
              <a:t>околиці</a:t>
            </a:r>
            <a:r>
              <a:rPr lang="ru-RU" dirty="0"/>
              <a:t> </a:t>
            </a:r>
            <a:r>
              <a:rPr lang="ru-RU" dirty="0" err="1"/>
              <a:t>Північної</a:t>
            </a:r>
            <a:r>
              <a:rPr lang="ru-RU" dirty="0"/>
              <a:t> Америки,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 </a:t>
            </a:r>
            <a:r>
              <a:rPr lang="ru-RU" dirty="0" err="1"/>
              <a:t>півострів</a:t>
            </a:r>
            <a:r>
              <a:rPr lang="ru-RU" dirty="0"/>
              <a:t> Аляска: </a:t>
            </a:r>
            <a:r>
              <a:rPr lang="ru-RU" dirty="0" err="1"/>
              <a:t>усю</a:t>
            </a:r>
            <a:r>
              <a:rPr lang="ru-RU" dirty="0"/>
              <a:t> </a:t>
            </a:r>
            <a:r>
              <a:rPr lang="ru-RU" dirty="0" err="1"/>
              <a:t>північно-західну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материка, </a:t>
            </a:r>
            <a:r>
              <a:rPr lang="ru-RU" dirty="0" err="1"/>
              <a:t>Алеутські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ru-RU" dirty="0"/>
              <a:t> і </a:t>
            </a:r>
            <a:r>
              <a:rPr lang="ru-RU" dirty="0" err="1"/>
              <a:t>архіпелаг</a:t>
            </a:r>
            <a:r>
              <a:rPr lang="ru-RU" dirty="0"/>
              <a:t> </a:t>
            </a:r>
            <a:r>
              <a:rPr lang="ru-RU" dirty="0" err="1"/>
              <a:t>Олександра</a:t>
            </a:r>
            <a:r>
              <a:rPr lang="ru-RU" dirty="0" smtClean="0"/>
              <a:t>;</a:t>
            </a:r>
          </a:p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агальна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</a:t>
            </a:r>
            <a:r>
              <a:rPr lang="ru-RU" dirty="0"/>
              <a:t> — 1 717 855 км²</a:t>
            </a:r>
            <a:r>
              <a:rPr lang="ru-RU" dirty="0" smtClean="0"/>
              <a:t>;</a:t>
            </a:r>
          </a:p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лоща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суходолу</a:t>
            </a:r>
            <a:r>
              <a:rPr lang="ru-RU" dirty="0"/>
              <a:t> — 1 478 457 км²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Аляска </a:t>
            </a:r>
            <a:r>
              <a:rPr lang="ru-RU" dirty="0"/>
              <a:t>стала 49-им штатом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 3 </a:t>
            </a:r>
            <a:r>
              <a:rPr lang="ru-RU" dirty="0" err="1"/>
              <a:t>січня</a:t>
            </a:r>
            <a:r>
              <a:rPr lang="ru-RU" dirty="0"/>
              <a:t> 1959.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6632"/>
            <a:ext cx="5545133" cy="23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4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76" y="0"/>
            <a:ext cx="859404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296" y="5805264"/>
            <a:ext cx="4722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/>
              <a:t>Прізвисько</a:t>
            </a:r>
            <a:r>
              <a:rPr lang="ru-RU" b="1" i="1" dirty="0"/>
              <a:t> штату: </a:t>
            </a:r>
            <a:r>
              <a:rPr lang="ru-RU" b="1" i="1" dirty="0" err="1"/>
              <a:t>Остання</a:t>
            </a:r>
            <a:r>
              <a:rPr lang="ru-RU" b="1" i="1" dirty="0"/>
              <a:t> Межа,</a:t>
            </a:r>
            <a:br>
              <a:rPr lang="ru-RU" b="1" i="1" dirty="0"/>
            </a:br>
            <a:r>
              <a:rPr lang="ru-RU" b="1" i="1" dirty="0"/>
              <a:t>Земля </a:t>
            </a:r>
            <a:r>
              <a:rPr lang="ru-RU" b="1" i="1" dirty="0" err="1"/>
              <a:t>Північного</a:t>
            </a:r>
            <a:r>
              <a:rPr lang="ru-RU" b="1" i="1" dirty="0"/>
              <a:t> </a:t>
            </a:r>
            <a:r>
              <a:rPr lang="ru-RU" b="1" i="1" dirty="0" err="1"/>
              <a:t>Сонця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383684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864096"/>
          </a:xfrm>
        </p:spPr>
        <p:txBody>
          <a:bodyPr>
            <a:normAutofit fontScale="90000"/>
          </a:bodyPr>
          <a:lstStyle/>
          <a:p>
            <a:r>
              <a:rPr lang="ru-RU" sz="5400" dirty="0" err="1" smtClean="0"/>
              <a:t>Географія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424936" cy="244827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Штат </a:t>
            </a:r>
            <a:r>
              <a:rPr lang="ru-RU" dirty="0" err="1"/>
              <a:t>межує</a:t>
            </a:r>
            <a:r>
              <a:rPr lang="ru-RU" dirty="0"/>
              <a:t> з </a:t>
            </a:r>
            <a:r>
              <a:rPr lang="ru-RU" dirty="0" err="1"/>
              <a:t>канадською</a:t>
            </a:r>
            <a:r>
              <a:rPr lang="ru-RU" dirty="0"/>
              <a:t> </a:t>
            </a:r>
            <a:r>
              <a:rPr lang="ru-RU" dirty="0" err="1"/>
              <a:t>територією</a:t>
            </a:r>
            <a:r>
              <a:rPr lang="ru-RU" dirty="0"/>
              <a:t> </a:t>
            </a:r>
            <a:r>
              <a:rPr lang="ru-RU" i="1" dirty="0"/>
              <a:t>Юкон</a:t>
            </a:r>
            <a:r>
              <a:rPr lang="ru-RU" dirty="0"/>
              <a:t> на </a:t>
            </a:r>
            <a:r>
              <a:rPr lang="ru-RU" dirty="0" err="1"/>
              <a:t>сході</a:t>
            </a:r>
            <a:r>
              <a:rPr lang="ru-RU" dirty="0"/>
              <a:t> та </a:t>
            </a:r>
            <a:r>
              <a:rPr lang="ru-RU" dirty="0" err="1"/>
              <a:t>провінцією</a:t>
            </a:r>
            <a:r>
              <a:rPr lang="ru-RU" dirty="0"/>
              <a:t> </a:t>
            </a:r>
            <a:r>
              <a:rPr lang="ru-RU" i="1" dirty="0" err="1"/>
              <a:t>Британська</a:t>
            </a:r>
            <a:r>
              <a:rPr lang="ru-RU" i="1" dirty="0"/>
              <a:t> </a:t>
            </a:r>
            <a:r>
              <a:rPr lang="ru-RU" i="1" dirty="0" err="1"/>
              <a:t>Колумбія</a:t>
            </a:r>
            <a:r>
              <a:rPr lang="ru-RU" dirty="0"/>
              <a:t> на </a:t>
            </a:r>
            <a:r>
              <a:rPr lang="ru-RU" dirty="0" err="1"/>
              <a:t>південному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, </a:t>
            </a:r>
            <a:r>
              <a:rPr lang="ru-RU" i="1" dirty="0" err="1" smtClean="0"/>
              <a:t>Росією</a:t>
            </a:r>
            <a:r>
              <a:rPr lang="ru-RU" dirty="0" smtClean="0"/>
              <a:t> на </a:t>
            </a:r>
            <a:r>
              <a:rPr lang="ru-RU" dirty="0"/>
              <a:t>невеликому </a:t>
            </a:r>
            <a:r>
              <a:rPr lang="ru-RU" dirty="0" err="1"/>
              <a:t>проміжку</a:t>
            </a:r>
            <a:r>
              <a:rPr lang="ru-RU" dirty="0"/>
              <a:t> </a:t>
            </a:r>
            <a:r>
              <a:rPr lang="ru-RU" dirty="0" err="1"/>
              <a:t>Берингової</a:t>
            </a:r>
            <a:r>
              <a:rPr lang="ru-RU" dirty="0"/>
              <a:t> протоки на </a:t>
            </a:r>
            <a:r>
              <a:rPr lang="ru-RU" dirty="0" err="1"/>
              <a:t>заході</a:t>
            </a:r>
            <a:r>
              <a:rPr lang="ru-RU" dirty="0"/>
              <a:t>. </a:t>
            </a:r>
            <a:r>
              <a:rPr lang="ru-RU" dirty="0" err="1"/>
              <a:t>Омивається</a:t>
            </a:r>
            <a:r>
              <a:rPr lang="ru-RU" dirty="0"/>
              <a:t> </a:t>
            </a:r>
            <a:r>
              <a:rPr lang="ru-RU" dirty="0" err="1"/>
              <a:t>затокою</a:t>
            </a:r>
            <a:r>
              <a:rPr lang="ru-RU" dirty="0"/>
              <a:t> </a:t>
            </a:r>
            <a:r>
              <a:rPr lang="ru-RU" i="1" dirty="0"/>
              <a:t>Аляска</a:t>
            </a:r>
            <a:r>
              <a:rPr lang="ru-RU" dirty="0"/>
              <a:t> і </a:t>
            </a:r>
            <a:r>
              <a:rPr lang="ru-RU" i="1" dirty="0"/>
              <a:t>Тихим океаном</a:t>
            </a:r>
            <a:r>
              <a:rPr lang="ru-RU" dirty="0"/>
              <a:t> на </a:t>
            </a:r>
            <a:r>
              <a:rPr lang="ru-RU" dirty="0" err="1"/>
              <a:t>півдні</a:t>
            </a:r>
            <a:r>
              <a:rPr lang="ru-RU" dirty="0" smtClean="0"/>
              <a:t>, </a:t>
            </a:r>
            <a:r>
              <a:rPr lang="ru-RU" i="1" dirty="0" err="1" smtClean="0"/>
              <a:t>Беринговим</a:t>
            </a:r>
            <a:r>
              <a:rPr lang="ru-RU" i="1" dirty="0" smtClean="0"/>
              <a:t> </a:t>
            </a:r>
            <a:r>
              <a:rPr lang="ru-RU" i="1" dirty="0"/>
              <a:t>морем</a:t>
            </a:r>
            <a:r>
              <a:rPr lang="ru-RU" dirty="0"/>
              <a:t>, </a:t>
            </a:r>
            <a:r>
              <a:rPr lang="ru-RU" i="1" dirty="0" err="1"/>
              <a:t>Беринговою</a:t>
            </a:r>
            <a:r>
              <a:rPr lang="ru-RU" i="1" dirty="0"/>
              <a:t> протокою</a:t>
            </a:r>
            <a:r>
              <a:rPr lang="ru-RU" dirty="0"/>
              <a:t> і </a:t>
            </a:r>
            <a:r>
              <a:rPr lang="ru-RU" i="1" dirty="0" err="1"/>
              <a:t>Чукотським</a:t>
            </a:r>
            <a:r>
              <a:rPr lang="ru-RU" i="1" dirty="0"/>
              <a:t> морем</a:t>
            </a:r>
            <a:r>
              <a:rPr lang="ru-RU" dirty="0"/>
              <a:t> на </a:t>
            </a:r>
            <a:r>
              <a:rPr lang="ru-RU" dirty="0" err="1"/>
              <a:t>заході</a:t>
            </a:r>
            <a:r>
              <a:rPr lang="ru-RU" dirty="0"/>
              <a:t>, і </a:t>
            </a:r>
            <a:r>
              <a:rPr lang="ru-RU" i="1" dirty="0"/>
              <a:t>морем Бофорта</a:t>
            </a:r>
            <a:r>
              <a:rPr lang="ru-RU" dirty="0"/>
              <a:t> і </a:t>
            </a:r>
            <a:r>
              <a:rPr lang="ru-RU" i="1" dirty="0" err="1"/>
              <a:t>Північним</a:t>
            </a:r>
            <a:r>
              <a:rPr lang="ru-RU" i="1" dirty="0"/>
              <a:t> </a:t>
            </a:r>
            <a:r>
              <a:rPr lang="ru-RU" i="1" dirty="0" err="1"/>
              <a:t>Льодовитим</a:t>
            </a:r>
            <a:r>
              <a:rPr lang="ru-RU" i="1" dirty="0"/>
              <a:t> океаном</a:t>
            </a:r>
            <a:r>
              <a:rPr lang="ru-RU" dirty="0"/>
              <a:t> на </a:t>
            </a:r>
            <a:r>
              <a:rPr lang="ru-RU" dirty="0" err="1"/>
              <a:t>півночі</a:t>
            </a:r>
            <a:r>
              <a:rPr lang="ru-RU" dirty="0"/>
              <a:t>.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материкової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і великого числа </a:t>
            </a:r>
            <a:r>
              <a:rPr lang="ru-RU" dirty="0" err="1"/>
              <a:t>островів</a:t>
            </a:r>
            <a:r>
              <a:rPr lang="ru-RU" dirty="0"/>
              <a:t>: </a:t>
            </a:r>
            <a:r>
              <a:rPr lang="ru-RU" i="1" dirty="0" err="1"/>
              <a:t>архіпелаг</a:t>
            </a:r>
            <a:r>
              <a:rPr lang="ru-RU" i="1" dirty="0"/>
              <a:t> Александра</a:t>
            </a:r>
            <a:r>
              <a:rPr lang="ru-RU" dirty="0"/>
              <a:t>, </a:t>
            </a:r>
            <a:r>
              <a:rPr lang="ru-RU" i="1" dirty="0" err="1"/>
              <a:t>Алеутські</a:t>
            </a:r>
            <a:r>
              <a:rPr lang="ru-RU" i="1" dirty="0"/>
              <a:t> </a:t>
            </a:r>
            <a:r>
              <a:rPr lang="ru-RU" i="1" dirty="0" err="1"/>
              <a:t>острови</a:t>
            </a:r>
            <a:r>
              <a:rPr lang="ru-RU" dirty="0"/>
              <a:t>, </a:t>
            </a:r>
            <a:r>
              <a:rPr lang="ru-RU" i="1" dirty="0" err="1"/>
              <a:t>острови</a:t>
            </a:r>
            <a:r>
              <a:rPr lang="ru-RU" i="1" dirty="0"/>
              <a:t> </a:t>
            </a:r>
            <a:r>
              <a:rPr lang="ru-RU" i="1" dirty="0" err="1"/>
              <a:t>Прібилова</a:t>
            </a:r>
            <a:r>
              <a:rPr lang="ru-RU" dirty="0"/>
              <a:t>, </a:t>
            </a:r>
            <a:r>
              <a:rPr lang="ru-RU" i="1" dirty="0" err="1"/>
              <a:t>острів</a:t>
            </a:r>
            <a:r>
              <a:rPr lang="ru-RU" i="1" dirty="0"/>
              <a:t> </a:t>
            </a:r>
            <a:r>
              <a:rPr lang="ru-RU" i="1" dirty="0" err="1"/>
              <a:t>Кадьяк</a:t>
            </a:r>
            <a:r>
              <a:rPr lang="ru-RU" dirty="0"/>
              <a:t>, </a:t>
            </a:r>
            <a:r>
              <a:rPr lang="ru-RU" i="1" dirty="0" err="1"/>
              <a:t>острів</a:t>
            </a:r>
            <a:r>
              <a:rPr lang="ru-RU" i="1" dirty="0"/>
              <a:t> Святого </a:t>
            </a:r>
            <a:r>
              <a:rPr lang="ru-RU" i="1" dirty="0" err="1"/>
              <a:t>Лаврентія</a:t>
            </a:r>
            <a:r>
              <a:rPr lang="ru-RU" dirty="0"/>
              <a:t>. </a:t>
            </a:r>
            <a:r>
              <a:rPr lang="ru-RU" dirty="0" err="1"/>
              <a:t>Омивається</a:t>
            </a:r>
            <a:r>
              <a:rPr lang="ru-RU" dirty="0"/>
              <a:t> </a:t>
            </a:r>
            <a:r>
              <a:rPr lang="ru-RU" dirty="0" err="1"/>
              <a:t>Північним</a:t>
            </a:r>
            <a:r>
              <a:rPr lang="ru-RU" dirty="0"/>
              <a:t> </a:t>
            </a:r>
            <a:r>
              <a:rPr lang="ru-RU" dirty="0" err="1"/>
              <a:t>Льодовитим</a:t>
            </a:r>
            <a:r>
              <a:rPr lang="ru-RU" dirty="0"/>
              <a:t> і Тихим океанами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33048"/>
            <a:ext cx="6336704" cy="3424952"/>
          </a:xfrm>
        </p:spPr>
      </p:pic>
    </p:spTree>
    <p:extLst>
      <p:ext uri="{BB962C8B-B14F-4D97-AF65-F5344CB8AC3E}">
        <p14:creationId xmlns:p14="http://schemas.microsoft.com/office/powerpoint/2010/main" val="4135467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476672"/>
            <a:ext cx="4824536" cy="5904656"/>
          </a:xfrm>
        </p:spPr>
        <p:txBody>
          <a:bodyPr>
            <a:noAutofit/>
          </a:bodyPr>
          <a:lstStyle/>
          <a:p>
            <a:r>
              <a:rPr lang="ru-RU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 Мак-</a:t>
            </a:r>
            <a:r>
              <a:rPr lang="ru-RU" sz="19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Кінлі</a:t>
            </a:r>
            <a:r>
              <a:rPr lang="ru-RU" sz="1900" dirty="0"/>
              <a:t> (</a:t>
            </a:r>
            <a:r>
              <a:rPr lang="ru-RU" sz="1900" dirty="0" err="1"/>
              <a:t>Деналі</a:t>
            </a:r>
            <a:r>
              <a:rPr lang="ru-RU" sz="1900" dirty="0"/>
              <a:t>) (6194 м) — </a:t>
            </a:r>
            <a:r>
              <a:rPr lang="ru-RU" sz="1900" dirty="0" err="1"/>
              <a:t>найвища</a:t>
            </a:r>
            <a:r>
              <a:rPr lang="ru-RU" sz="1900" dirty="0"/>
              <a:t> в </a:t>
            </a:r>
            <a:r>
              <a:rPr lang="ru-RU" sz="1900" dirty="0" err="1"/>
              <a:t>Північній</a:t>
            </a:r>
            <a:r>
              <a:rPr lang="ru-RU" sz="1900" dirty="0"/>
              <a:t> </a:t>
            </a:r>
            <a:r>
              <a:rPr lang="ru-RU" sz="1900" dirty="0" err="1"/>
              <a:t>Америці</a:t>
            </a:r>
            <a:r>
              <a:rPr lang="ru-RU" sz="1900" dirty="0"/>
              <a:t>. Є </a:t>
            </a:r>
            <a:r>
              <a:rPr lang="ru-RU" sz="1900" i="1" dirty="0" err="1"/>
              <a:t>діючі</a:t>
            </a:r>
            <a:r>
              <a:rPr lang="ru-RU" sz="1900" i="1" dirty="0"/>
              <a:t> </a:t>
            </a:r>
            <a:r>
              <a:rPr lang="ru-RU" sz="1900" i="1" dirty="0" err="1"/>
              <a:t>вулкан</a:t>
            </a:r>
            <a:r>
              <a:rPr lang="ru-RU" sz="1900" dirty="0" err="1"/>
              <a:t>и</a:t>
            </a:r>
            <a:r>
              <a:rPr lang="ru-RU" sz="1900" dirty="0"/>
              <a:t>. У горах </a:t>
            </a:r>
            <a:r>
              <a:rPr lang="ru-RU" sz="1900" i="1" dirty="0" err="1"/>
              <a:t>льодовики</a:t>
            </a:r>
            <a:r>
              <a:rPr lang="ru-RU" sz="1900" i="1" dirty="0"/>
              <a:t> </a:t>
            </a:r>
            <a:r>
              <a:rPr lang="ru-RU" sz="1900" dirty="0"/>
              <a:t>(</a:t>
            </a:r>
            <a:r>
              <a:rPr lang="ru-RU" sz="1900" dirty="0" err="1"/>
              <a:t>Мейлспін</a:t>
            </a:r>
            <a:r>
              <a:rPr lang="ru-RU" sz="1900" dirty="0"/>
              <a:t>). </a:t>
            </a:r>
            <a:r>
              <a:rPr lang="ru-RU" sz="1900" dirty="0" smtClean="0"/>
              <a:t>У 1912</a:t>
            </a:r>
            <a:r>
              <a:rPr lang="ru-RU" sz="1900" dirty="0"/>
              <a:t> в </a:t>
            </a:r>
            <a:r>
              <a:rPr lang="ru-RU" sz="1900" dirty="0" err="1"/>
              <a:t>результаті</a:t>
            </a:r>
            <a:r>
              <a:rPr lang="ru-RU" sz="1900" dirty="0"/>
              <a:t> </a:t>
            </a:r>
            <a:r>
              <a:rPr lang="ru-RU" sz="1900" dirty="0" err="1"/>
              <a:t>виверження</a:t>
            </a:r>
            <a:r>
              <a:rPr lang="ru-RU" sz="1900" dirty="0"/>
              <a:t> вулкана </a:t>
            </a:r>
            <a:r>
              <a:rPr lang="ru-RU" sz="1900" dirty="0" err="1"/>
              <a:t>виникла</a:t>
            </a:r>
            <a:r>
              <a:rPr lang="ru-RU" sz="1900" dirty="0"/>
              <a:t> Долина десяти </a:t>
            </a:r>
            <a:r>
              <a:rPr lang="ru-RU" sz="1900" dirty="0" err="1"/>
              <a:t>тисяч</a:t>
            </a:r>
            <a:r>
              <a:rPr lang="ru-RU" sz="1900" dirty="0"/>
              <a:t> </a:t>
            </a:r>
            <a:r>
              <a:rPr lang="ru-RU" sz="1900" dirty="0" err="1"/>
              <a:t>димів</a:t>
            </a:r>
            <a:r>
              <a:rPr lang="ru-RU" sz="1900" dirty="0"/>
              <a:t>.</a:t>
            </a:r>
          </a:p>
          <a:p>
            <a:r>
              <a:rPr lang="ru-RU" sz="1900" dirty="0" err="1"/>
              <a:t>Північну</a:t>
            </a:r>
            <a:r>
              <a:rPr lang="ru-RU" sz="1900" dirty="0"/>
              <a:t> </a:t>
            </a:r>
            <a:r>
              <a:rPr lang="ru-RU" sz="1900" dirty="0" err="1"/>
              <a:t>частину</a:t>
            </a:r>
            <a:r>
              <a:rPr lang="ru-RU" sz="1900" dirty="0"/>
              <a:t> штату </a:t>
            </a:r>
            <a:r>
              <a:rPr lang="ru-RU" sz="1900" dirty="0" err="1"/>
              <a:t>вкриває</a:t>
            </a:r>
            <a:r>
              <a:rPr lang="ru-RU" sz="1900" dirty="0"/>
              <a:t> </a:t>
            </a:r>
            <a:r>
              <a:rPr lang="ru-RU" sz="1900" i="1" dirty="0"/>
              <a:t>тундра</a:t>
            </a:r>
            <a:r>
              <a:rPr lang="ru-RU" sz="1900" dirty="0"/>
              <a:t>. </a:t>
            </a:r>
            <a:r>
              <a:rPr lang="ru-RU" sz="1900" dirty="0" err="1"/>
              <a:t>Південніше</a:t>
            </a:r>
            <a:r>
              <a:rPr lang="ru-RU" sz="1900" dirty="0"/>
              <a:t> </a:t>
            </a:r>
            <a:r>
              <a:rPr lang="ru-RU" sz="1900" dirty="0" err="1"/>
              <a:t>розташовані</a:t>
            </a:r>
            <a:r>
              <a:rPr lang="ru-RU" sz="1900" dirty="0"/>
              <a:t> </a:t>
            </a:r>
            <a:r>
              <a:rPr lang="ru-RU" sz="1900" dirty="0" err="1"/>
              <a:t>ліси</a:t>
            </a:r>
            <a:r>
              <a:rPr lang="ru-RU" sz="1900" dirty="0"/>
              <a:t>. До складу штату входить </a:t>
            </a:r>
            <a:r>
              <a:rPr lang="ru-RU" sz="1900" dirty="0" err="1"/>
              <a:t>острів</a:t>
            </a:r>
            <a:r>
              <a:rPr lang="ru-RU" sz="1900" dirty="0"/>
              <a:t> </a:t>
            </a:r>
            <a:r>
              <a:rPr lang="ru-RU" sz="1900" i="1" dirty="0" err="1"/>
              <a:t>Малий</a:t>
            </a:r>
            <a:r>
              <a:rPr lang="ru-RU" sz="1900" i="1" dirty="0"/>
              <a:t> </a:t>
            </a:r>
            <a:r>
              <a:rPr lang="ru-RU" sz="1900" i="1" dirty="0" err="1"/>
              <a:t>Діомід</a:t>
            </a:r>
            <a:r>
              <a:rPr lang="ru-RU" sz="1900" dirty="0"/>
              <a:t> в </a:t>
            </a:r>
            <a:r>
              <a:rPr lang="ru-RU" sz="1900" dirty="0" err="1"/>
              <a:t>Беринговій</a:t>
            </a:r>
            <a:r>
              <a:rPr lang="ru-RU" sz="1900" dirty="0"/>
              <a:t> </a:t>
            </a:r>
            <a:r>
              <a:rPr lang="ru-RU" sz="1900" dirty="0" err="1"/>
              <a:t>протоці</a:t>
            </a:r>
            <a:r>
              <a:rPr lang="ru-RU" sz="1900" dirty="0"/>
              <a:t>, </a:t>
            </a:r>
            <a:r>
              <a:rPr lang="ru-RU" sz="1900" dirty="0" err="1"/>
              <a:t>розташований</a:t>
            </a:r>
            <a:r>
              <a:rPr lang="ru-RU" sz="1900" dirty="0"/>
              <a:t> на </a:t>
            </a:r>
            <a:r>
              <a:rPr lang="ru-RU" sz="1900" dirty="0" err="1"/>
              <a:t>відстані</a:t>
            </a:r>
            <a:r>
              <a:rPr lang="ru-RU" sz="1900" dirty="0"/>
              <a:t> 4 км </a:t>
            </a:r>
            <a:r>
              <a:rPr lang="ru-RU" sz="1900" dirty="0" err="1"/>
              <a:t>від</a:t>
            </a:r>
            <a:r>
              <a:rPr lang="ru-RU" sz="1900" dirty="0"/>
              <a:t> острова Великий </a:t>
            </a:r>
            <a:r>
              <a:rPr lang="ru-RU" sz="1900" dirty="0" err="1"/>
              <a:t>Діомід</a:t>
            </a:r>
            <a:r>
              <a:rPr lang="ru-RU" sz="1900" dirty="0"/>
              <a:t> (о. </a:t>
            </a:r>
            <a:r>
              <a:rPr lang="ru-RU" sz="1900" dirty="0" err="1"/>
              <a:t>Ратманова</a:t>
            </a:r>
            <a:r>
              <a:rPr lang="ru-RU" sz="1900" dirty="0"/>
              <a:t>), </a:t>
            </a:r>
            <a:r>
              <a:rPr lang="ru-RU" sz="1900" dirty="0" err="1"/>
              <a:t>який</a:t>
            </a:r>
            <a:r>
              <a:rPr lang="ru-RU" sz="1900" dirty="0"/>
              <a:t> </a:t>
            </a:r>
            <a:r>
              <a:rPr lang="ru-RU" sz="1900" dirty="0" err="1"/>
              <a:t>належить</a:t>
            </a:r>
            <a:r>
              <a:rPr lang="ru-RU" sz="1900" dirty="0"/>
              <a:t> </a:t>
            </a:r>
            <a:r>
              <a:rPr lang="ru-RU" sz="1900" dirty="0" err="1"/>
              <a:t>Росії</a:t>
            </a:r>
            <a:r>
              <a:rPr lang="ru-RU" sz="1900" dirty="0"/>
              <a:t>. На </a:t>
            </a:r>
            <a:r>
              <a:rPr lang="ru-RU" sz="1900" dirty="0" err="1"/>
              <a:t>Тихоокеанському</a:t>
            </a:r>
            <a:r>
              <a:rPr lang="ru-RU" sz="1900" dirty="0"/>
              <a:t> </a:t>
            </a:r>
            <a:r>
              <a:rPr lang="ru-RU" sz="1900" dirty="0" err="1"/>
              <a:t>узбережжі</a:t>
            </a:r>
            <a:r>
              <a:rPr lang="ru-RU" sz="1900" dirty="0"/>
              <a:t> </a:t>
            </a:r>
            <a:r>
              <a:rPr lang="ru-RU" sz="1900" dirty="0" err="1"/>
              <a:t>клімат</a:t>
            </a:r>
            <a:r>
              <a:rPr lang="ru-RU" sz="1900" dirty="0"/>
              <a:t> </a:t>
            </a:r>
            <a:r>
              <a:rPr lang="ru-RU" sz="1900" dirty="0" err="1"/>
              <a:t>помірний</a:t>
            </a:r>
            <a:r>
              <a:rPr lang="ru-RU" sz="1900" dirty="0"/>
              <a:t>, </a:t>
            </a:r>
            <a:r>
              <a:rPr lang="ru-RU" sz="1900" dirty="0" err="1"/>
              <a:t>морський</a:t>
            </a:r>
            <a:r>
              <a:rPr lang="ru-RU" sz="1900" dirty="0"/>
              <a:t>, </a:t>
            </a:r>
            <a:r>
              <a:rPr lang="ru-RU" sz="1900" dirty="0" err="1"/>
              <a:t>відносно</a:t>
            </a:r>
            <a:r>
              <a:rPr lang="ru-RU" sz="1900" dirty="0"/>
              <a:t> </a:t>
            </a:r>
            <a:r>
              <a:rPr lang="ru-RU" sz="1900" dirty="0" err="1"/>
              <a:t>м'який</a:t>
            </a:r>
            <a:r>
              <a:rPr lang="ru-RU" sz="1900" dirty="0"/>
              <a:t>; у </a:t>
            </a:r>
            <a:r>
              <a:rPr lang="ru-RU" sz="1900" dirty="0" err="1"/>
              <a:t>решті</a:t>
            </a:r>
            <a:r>
              <a:rPr lang="ru-RU" sz="1900" dirty="0"/>
              <a:t> </a:t>
            </a:r>
            <a:r>
              <a:rPr lang="ru-RU" sz="1900" dirty="0" err="1"/>
              <a:t>районів</a:t>
            </a:r>
            <a:r>
              <a:rPr lang="ru-RU" sz="1900" dirty="0"/>
              <a:t> </a:t>
            </a:r>
            <a:r>
              <a:rPr lang="ru-RU" sz="1900" dirty="0" smtClean="0"/>
              <a:t>—</a:t>
            </a:r>
            <a:r>
              <a:rPr lang="ru-RU" sz="1900" dirty="0" err="1" smtClean="0"/>
              <a:t>арктичний</a:t>
            </a:r>
            <a:r>
              <a:rPr lang="ru-RU" sz="1900" dirty="0"/>
              <a:t> і </a:t>
            </a:r>
            <a:r>
              <a:rPr lang="ru-RU" sz="1900" dirty="0" err="1" smtClean="0"/>
              <a:t>субарктичний</a:t>
            </a:r>
            <a:r>
              <a:rPr lang="ru-RU" sz="1900" dirty="0" smtClean="0"/>
              <a:t> </a:t>
            </a:r>
            <a:r>
              <a:rPr lang="ru-RU" sz="1900" dirty="0" err="1" smtClean="0"/>
              <a:t>континентальний</a:t>
            </a:r>
            <a:r>
              <a:rPr lang="ru-RU" sz="1900" dirty="0"/>
              <a:t>, з </a:t>
            </a:r>
            <a:r>
              <a:rPr lang="ru-RU" sz="1900" dirty="0" err="1"/>
              <a:t>суворими</a:t>
            </a:r>
            <a:r>
              <a:rPr lang="ru-RU" sz="1900" dirty="0"/>
              <a:t> зимами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3868307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481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880"/>
            <a:ext cx="9144000" cy="5984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2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8" y="116632"/>
            <a:ext cx="4135032" cy="308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83968" y="476672"/>
            <a:ext cx="4161656" cy="5767536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Першим </a:t>
            </a:r>
            <a:r>
              <a:rPr lang="ru-RU" sz="1800" dirty="0" err="1"/>
              <a:t>європейцем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відвідав</a:t>
            </a:r>
            <a:r>
              <a:rPr lang="ru-RU" sz="1800" dirty="0"/>
              <a:t> Аляску, </a:t>
            </a:r>
            <a:r>
              <a:rPr lang="ru-RU" sz="1800" dirty="0" err="1"/>
              <a:t>був</a:t>
            </a:r>
            <a:r>
              <a:rPr lang="ru-RU" sz="1800" dirty="0"/>
              <a:t> </a:t>
            </a:r>
            <a:r>
              <a:rPr lang="ru-RU" sz="1800" i="1" dirty="0" err="1"/>
              <a:t>Вітус</a:t>
            </a:r>
            <a:r>
              <a:rPr lang="ru-RU" sz="1800" i="1" dirty="0"/>
              <a:t> </a:t>
            </a:r>
            <a:r>
              <a:rPr lang="ru-RU" sz="1800" i="1" dirty="0" err="1" smtClean="0"/>
              <a:t>Берінг</a:t>
            </a:r>
            <a:r>
              <a:rPr lang="ru-RU" sz="1800" dirty="0"/>
              <a:t> у 1741. Аляска </a:t>
            </a:r>
            <a:r>
              <a:rPr lang="ru-RU" sz="1800" dirty="0" err="1"/>
              <a:t>була</a:t>
            </a:r>
            <a:r>
              <a:rPr lang="ru-RU" sz="1800" dirty="0"/>
              <a:t> </a:t>
            </a:r>
            <a:r>
              <a:rPr lang="ru-RU" sz="1800" dirty="0" err="1"/>
              <a:t>колонією</a:t>
            </a:r>
            <a:r>
              <a:rPr lang="ru-RU" sz="1800" dirty="0"/>
              <a:t> </a:t>
            </a:r>
            <a:r>
              <a:rPr lang="ru-RU" sz="1800" dirty="0" err="1"/>
              <a:t>Росії</a:t>
            </a:r>
            <a:r>
              <a:rPr lang="ru-RU" sz="1800" dirty="0"/>
              <a:t> </a:t>
            </a:r>
            <a:r>
              <a:rPr lang="ru-RU" sz="1800" dirty="0" smtClean="0"/>
              <a:t>з 1744</a:t>
            </a:r>
            <a:r>
              <a:rPr lang="ru-RU" sz="1800" dirty="0"/>
              <a:t>, 18 </a:t>
            </a:r>
            <a:r>
              <a:rPr lang="ru-RU" sz="1800" dirty="0" err="1"/>
              <a:t>жовтня</a:t>
            </a:r>
            <a:r>
              <a:rPr lang="ru-RU" sz="1800" dirty="0"/>
              <a:t> 1867 </a:t>
            </a:r>
            <a:r>
              <a:rPr lang="ru-RU" sz="1800" dirty="0" err="1"/>
              <a:t>була</a:t>
            </a:r>
            <a:r>
              <a:rPr lang="ru-RU" sz="1800" dirty="0"/>
              <a:t> продана </a:t>
            </a:r>
            <a:r>
              <a:rPr lang="ru-RU" sz="1800" dirty="0" smtClean="0"/>
              <a:t>США</a:t>
            </a:r>
            <a:r>
              <a:rPr lang="ru-RU" sz="1800" dirty="0"/>
              <a:t> за 7,2 млн. </a:t>
            </a:r>
            <a:r>
              <a:rPr lang="ru-RU" sz="1800" dirty="0" err="1" smtClean="0"/>
              <a:t>доларів</a:t>
            </a:r>
            <a:r>
              <a:rPr lang="ru-RU" sz="1800" dirty="0" smtClean="0"/>
              <a:t>; золото</a:t>
            </a:r>
            <a:r>
              <a:rPr lang="ru-RU" sz="1800" dirty="0"/>
              <a:t> там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виявлене</a:t>
            </a:r>
            <a:r>
              <a:rPr lang="ru-RU" sz="1800" dirty="0"/>
              <a:t> </a:t>
            </a:r>
            <a:r>
              <a:rPr lang="ru-RU" sz="1800" dirty="0" err="1"/>
              <a:t>п'ять</a:t>
            </a:r>
            <a:r>
              <a:rPr lang="ru-RU" sz="1800" dirty="0"/>
              <a:t> </a:t>
            </a:r>
            <a:r>
              <a:rPr lang="ru-RU" sz="1800" dirty="0" err="1"/>
              <a:t>років</a:t>
            </a:r>
            <a:r>
              <a:rPr lang="ru-RU" sz="1800" dirty="0"/>
              <a:t> потому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З</a:t>
            </a:r>
            <a:r>
              <a:rPr lang="ru-RU" sz="1800" dirty="0"/>
              <a:t> 1968 там </a:t>
            </a:r>
            <a:r>
              <a:rPr lang="ru-RU" sz="1800" dirty="0" err="1"/>
              <a:t>розробляються</a:t>
            </a:r>
            <a:r>
              <a:rPr lang="ru-RU" sz="1800" dirty="0"/>
              <a:t> </a:t>
            </a:r>
            <a:r>
              <a:rPr lang="ru-RU" sz="1800" dirty="0" err="1"/>
              <a:t>різні</a:t>
            </a:r>
            <a:r>
              <a:rPr lang="ru-RU" sz="1800" dirty="0"/>
              <a:t> </a:t>
            </a:r>
            <a:r>
              <a:rPr lang="ru-RU" sz="1800" dirty="0" err="1"/>
              <a:t>мінеральні</a:t>
            </a:r>
            <a:r>
              <a:rPr lang="ru-RU" sz="1800" dirty="0"/>
              <a:t> </a:t>
            </a:r>
            <a:r>
              <a:rPr lang="ru-RU" sz="1800" dirty="0" err="1" smtClean="0"/>
              <a:t>ресурси</a:t>
            </a:r>
            <a:r>
              <a:rPr lang="ru-RU" sz="1800" dirty="0" smtClean="0"/>
              <a:t>.</a:t>
            </a:r>
            <a:r>
              <a:rPr lang="ru-RU" sz="1800" dirty="0"/>
              <a:t> В 1977 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прокладено</a:t>
            </a:r>
            <a:r>
              <a:rPr lang="ru-RU" sz="1800" dirty="0"/>
              <a:t> </a:t>
            </a:r>
            <a:r>
              <a:rPr lang="ru-RU" sz="1800" dirty="0" err="1"/>
              <a:t>нафтопровід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затоки </a:t>
            </a:r>
            <a:r>
              <a:rPr lang="ru-RU" sz="1800" dirty="0" err="1"/>
              <a:t>Прудо</a:t>
            </a:r>
            <a:r>
              <a:rPr lang="ru-RU" sz="1800" dirty="0"/>
              <a:t> до порту </a:t>
            </a:r>
            <a:r>
              <a:rPr lang="ru-RU" sz="1800" dirty="0" err="1"/>
              <a:t>Вальдіз</a:t>
            </a:r>
            <a:r>
              <a:rPr lang="ru-RU" sz="1800" dirty="0"/>
              <a:t>. У 1989 </a:t>
            </a:r>
            <a:r>
              <a:rPr lang="ru-RU" sz="1800" dirty="0" err="1"/>
              <a:t>стався</a:t>
            </a:r>
            <a:r>
              <a:rPr lang="ru-RU" sz="1800" dirty="0"/>
              <a:t> </a:t>
            </a:r>
            <a:r>
              <a:rPr lang="ru-RU" sz="1800" dirty="0" smtClean="0"/>
              <a:t>розлив </a:t>
            </a:r>
            <a:r>
              <a:rPr lang="ru-RU" sz="1800" dirty="0" err="1" smtClean="0"/>
              <a:t>нафти</a:t>
            </a:r>
            <a:r>
              <a:rPr lang="ru-RU" sz="1800" dirty="0"/>
              <a:t> з танкера «Принц </a:t>
            </a:r>
            <a:r>
              <a:rPr lang="ru-RU" sz="1800" dirty="0" err="1"/>
              <a:t>Вільям</a:t>
            </a:r>
            <a:r>
              <a:rPr lang="ru-RU" sz="1800" dirty="0"/>
              <a:t>», </a:t>
            </a:r>
            <a:r>
              <a:rPr lang="ru-RU" sz="1800" dirty="0" err="1"/>
              <a:t>що</a:t>
            </a:r>
            <a:r>
              <a:rPr lang="ru-RU" sz="1800" dirty="0"/>
              <a:t> стало причиною </a:t>
            </a:r>
            <a:r>
              <a:rPr lang="ru-RU" sz="1800" dirty="0" err="1"/>
              <a:t>серйозного</a:t>
            </a:r>
            <a:r>
              <a:rPr lang="ru-RU" sz="1800" dirty="0"/>
              <a:t> </a:t>
            </a:r>
            <a:r>
              <a:rPr lang="ru-RU" sz="1800" dirty="0" err="1"/>
              <a:t>забруднення</a:t>
            </a:r>
            <a:r>
              <a:rPr lang="ru-RU" sz="1800" dirty="0"/>
              <a:t> </a:t>
            </a:r>
            <a:r>
              <a:rPr lang="ru-RU" sz="1800" dirty="0" err="1"/>
              <a:t>навколишнього</a:t>
            </a:r>
            <a:r>
              <a:rPr lang="ru-RU" sz="1800" dirty="0"/>
              <a:t> </a:t>
            </a:r>
            <a:r>
              <a:rPr lang="ru-RU" sz="1800" dirty="0" err="1"/>
              <a:t>середовища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 err="1" smtClean="0"/>
              <a:t>Чималий</a:t>
            </a:r>
            <a:r>
              <a:rPr lang="ru-RU" sz="1800" dirty="0" smtClean="0"/>
              <a:t> </a:t>
            </a:r>
            <a:r>
              <a:rPr lang="ru-RU" sz="1800" dirty="0" err="1"/>
              <a:t>дохід</a:t>
            </a:r>
            <a:r>
              <a:rPr lang="ru-RU" sz="1800" dirty="0"/>
              <a:t> приносить туризм, </a:t>
            </a:r>
            <a:r>
              <a:rPr lang="ru-RU" sz="1800" dirty="0" err="1"/>
              <a:t>який</a:t>
            </a:r>
            <a:r>
              <a:rPr lang="ru-RU" sz="1800" dirty="0"/>
              <a:t> з </a:t>
            </a:r>
            <a:r>
              <a:rPr lang="ru-RU" sz="1800" dirty="0" err="1"/>
              <a:t>кожним</a:t>
            </a:r>
            <a:r>
              <a:rPr lang="ru-RU" sz="1800" dirty="0"/>
              <a:t> роком тут </a:t>
            </a:r>
            <a:r>
              <a:rPr lang="ru-RU" sz="1800" dirty="0" err="1"/>
              <a:t>стрімко</a:t>
            </a:r>
            <a:r>
              <a:rPr lang="ru-RU" sz="1800" dirty="0"/>
              <a:t> </a:t>
            </a:r>
            <a:r>
              <a:rPr lang="ru-RU" sz="1800" dirty="0" err="1"/>
              <a:t>розвивається</a:t>
            </a:r>
            <a:r>
              <a:rPr lang="ru-RU" sz="1800" dirty="0"/>
              <a:t>. </a:t>
            </a:r>
            <a:r>
              <a:rPr lang="ru-RU" sz="1800" dirty="0" err="1"/>
              <a:t>Туристів</a:t>
            </a:r>
            <a:r>
              <a:rPr lang="ru-RU" sz="1800" dirty="0"/>
              <a:t> Аляска </a:t>
            </a:r>
            <a:r>
              <a:rPr lang="ru-RU" sz="1800" dirty="0" err="1"/>
              <a:t>приваблює</a:t>
            </a:r>
            <a:r>
              <a:rPr lang="ru-RU" sz="1800" dirty="0"/>
              <a:t> </a:t>
            </a:r>
            <a:r>
              <a:rPr lang="ru-RU" sz="1800" dirty="0" err="1"/>
              <a:t>суворими</a:t>
            </a:r>
            <a:r>
              <a:rPr lang="ru-RU" sz="1800" dirty="0"/>
              <a:t> пейзажами і </a:t>
            </a:r>
            <a:r>
              <a:rPr lang="ru-RU" sz="1800" dirty="0" err="1"/>
              <a:t>національними</a:t>
            </a:r>
            <a:r>
              <a:rPr lang="ru-RU" sz="1800" dirty="0"/>
              <a:t> парками.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3888432" cy="33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9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7200" y="188640"/>
            <a:ext cx="7467600" cy="6285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mtClean="0"/>
              <a:t>Столиця – Джуно</a:t>
            </a:r>
          </a:p>
          <a:p>
            <a:r>
              <a:rPr lang="uk-UA" smtClean="0"/>
              <a:t>Найбільше місто – </a:t>
            </a:r>
            <a:r>
              <a:rPr lang="ru-RU" smtClean="0"/>
              <a:t>Анкорідж</a:t>
            </a:r>
          </a:p>
          <a:p>
            <a:r>
              <a:rPr lang="uk-UA" smtClean="0"/>
              <a:t>Офіційні мови - Англійська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685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Гаваї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859216" cy="4341096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Гаваї</a:t>
            </a:r>
            <a:r>
              <a:rPr lang="uk-UA" dirty="0" smtClean="0"/>
              <a:t> - </a:t>
            </a:r>
            <a:r>
              <a:rPr lang="ru-RU" dirty="0" smtClean="0"/>
              <a:t>штат</a:t>
            </a:r>
            <a:r>
              <a:rPr lang="ru-RU" dirty="0"/>
              <a:t> США з 21-го </a:t>
            </a:r>
            <a:r>
              <a:rPr lang="ru-RU" dirty="0" err="1"/>
              <a:t>серпня</a:t>
            </a:r>
            <a:r>
              <a:rPr lang="ru-RU" dirty="0"/>
              <a:t> 1959 р. на </a:t>
            </a:r>
            <a:r>
              <a:rPr lang="ru-RU" dirty="0" err="1"/>
              <a:t>Гавайських</a:t>
            </a:r>
            <a:r>
              <a:rPr lang="ru-RU" dirty="0"/>
              <a:t> островах у Тихому </a:t>
            </a:r>
            <a:r>
              <a:rPr lang="ru-RU" dirty="0" err="1"/>
              <a:t>океані</a:t>
            </a:r>
            <a:r>
              <a:rPr lang="ru-RU" dirty="0"/>
              <a:t>. </a:t>
            </a:r>
            <a:r>
              <a:rPr lang="ru-RU" dirty="0" err="1"/>
              <a:t>Острови</a:t>
            </a:r>
            <a:r>
              <a:rPr lang="ru-RU" dirty="0"/>
              <a:t> </a:t>
            </a:r>
            <a:r>
              <a:rPr lang="ru-RU" dirty="0" smtClean="0"/>
              <a:t>штату, </a:t>
            </a:r>
            <a:r>
              <a:rPr lang="ru-RU" dirty="0" err="1"/>
              <a:t>які</a:t>
            </a:r>
            <a:r>
              <a:rPr lang="ru-RU" dirty="0"/>
              <a:t> в 19-му </a:t>
            </a:r>
            <a:r>
              <a:rPr lang="ru-RU" dirty="0" err="1"/>
              <a:t>столітті</a:t>
            </a:r>
            <a:r>
              <a:rPr lang="ru-RU" dirty="0"/>
              <a:t> носили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островів</a:t>
            </a:r>
            <a:r>
              <a:rPr lang="ru-RU" dirty="0"/>
              <a:t> </a:t>
            </a:r>
            <a:r>
              <a:rPr lang="ru-RU" dirty="0" err="1"/>
              <a:t>Сендвіча</a:t>
            </a:r>
            <a:r>
              <a:rPr lang="ru-RU" dirty="0"/>
              <a:t>, </a:t>
            </a:r>
            <a:r>
              <a:rPr lang="ru-RU" dirty="0" err="1"/>
              <a:t>розташовані</a:t>
            </a:r>
            <a:r>
              <a:rPr lang="ru-RU" dirty="0"/>
              <a:t> на </a:t>
            </a:r>
            <a:r>
              <a:rPr lang="ru-RU" dirty="0" err="1"/>
              <a:t>відстані</a:t>
            </a:r>
            <a:r>
              <a:rPr lang="ru-RU" dirty="0"/>
              <a:t> 3700 км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північноамериканського</a:t>
            </a:r>
            <a:r>
              <a:rPr lang="ru-RU" dirty="0"/>
              <a:t> материка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Прізвисько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штату</a:t>
            </a:r>
            <a:r>
              <a:rPr lang="ru-RU" dirty="0"/>
              <a:t>: </a:t>
            </a:r>
            <a:r>
              <a:rPr lang="ru-RU" i="1" dirty="0"/>
              <a:t>Штат </a:t>
            </a:r>
            <a:r>
              <a:rPr lang="ru-RU" i="1" dirty="0" err="1" smtClean="0"/>
              <a:t>Алоха</a:t>
            </a:r>
            <a:endParaRPr lang="ru-RU" i="1" dirty="0" smtClean="0"/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Столиця – </a:t>
            </a:r>
            <a:r>
              <a:rPr lang="ru-RU" dirty="0" smtClean="0"/>
              <a:t>Гонолулу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Офіційні мови - </a:t>
            </a:r>
            <a:r>
              <a:rPr lang="ru-RU" dirty="0" err="1"/>
              <a:t>англійська</a:t>
            </a:r>
            <a:r>
              <a:rPr lang="ru-RU" dirty="0"/>
              <a:t>, </a:t>
            </a:r>
            <a:r>
              <a:rPr lang="ru-RU" dirty="0" err="1"/>
              <a:t>гавайська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6632"/>
            <a:ext cx="3419872" cy="19236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1917460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2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</TotalTime>
  <Words>90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Аляска та Гаваї</vt:lpstr>
      <vt:lpstr>Аляска</vt:lpstr>
      <vt:lpstr>Презентация PowerPoint</vt:lpstr>
      <vt:lpstr>Географія</vt:lpstr>
      <vt:lpstr>Презентация PowerPoint</vt:lpstr>
      <vt:lpstr>Презентация PowerPoint</vt:lpstr>
      <vt:lpstr>Презентация PowerPoint</vt:lpstr>
      <vt:lpstr>Презентация PowerPoint</vt:lpstr>
      <vt:lpstr>Гаваї</vt:lpstr>
      <vt:lpstr>Презентация PowerPoint</vt:lpstr>
      <vt:lpstr>Історія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Аляска та Гаваї</dc:title>
  <cp:lastModifiedBy>Dasha</cp:lastModifiedBy>
  <cp:revision>13</cp:revision>
  <dcterms:modified xsi:type="dcterms:W3CDTF">2014-04-01T21:50:30Z</dcterms:modified>
</cp:coreProperties>
</file>