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4/27/2013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>
            <a:normAutofit/>
          </a:bodyPr>
          <a:lstStyle/>
          <a:p>
            <a:r>
              <a:rPr lang="uk-UA" sz="8800" dirty="0" smtClean="0"/>
              <a:t>Чилі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a_4f87587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799" y="1371600"/>
            <a:ext cx="2363729" cy="3533775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467600" cy="1143000"/>
          </a:xfrm>
        </p:spPr>
        <p:txBody>
          <a:bodyPr/>
          <a:lstStyle/>
          <a:p>
            <a:r>
              <a:rPr lang="uk-UA" dirty="0" err="1" smtClean="0"/>
              <a:t>Візитівка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5257800" cy="5178552"/>
          </a:xfrm>
        </p:spPr>
        <p:txBody>
          <a:bodyPr/>
          <a:lstStyle/>
          <a:p>
            <a:r>
              <a:rPr lang="ru-RU" dirty="0" err="1" smtClean="0"/>
              <a:t>Чилі</a:t>
            </a:r>
            <a:r>
              <a:rPr lang="ru-RU" dirty="0" smtClean="0"/>
              <a:t> - держава на </a:t>
            </a:r>
            <a:r>
              <a:rPr lang="ru-RU" dirty="0" err="1" smtClean="0"/>
              <a:t>Південно</a:t>
            </a:r>
            <a:r>
              <a:rPr lang="ru-RU" dirty="0" smtClean="0"/>
              <a:t> -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Південної</a:t>
            </a:r>
            <a:r>
              <a:rPr lang="ru-RU" dirty="0" smtClean="0"/>
              <a:t> Америки. На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межує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Перу, на </a:t>
            </a:r>
            <a:r>
              <a:rPr lang="ru-RU" dirty="0" err="1" smtClean="0"/>
              <a:t>Сході</a:t>
            </a:r>
            <a:r>
              <a:rPr lang="ru-RU" dirty="0" smtClean="0"/>
              <a:t> - </a:t>
            </a:r>
            <a:r>
              <a:rPr lang="ru-RU" dirty="0" err="1" smtClean="0"/>
              <a:t>з</a:t>
            </a:r>
            <a:r>
              <a:rPr lang="ru-RU" dirty="0" smtClean="0"/>
              <a:t> Аргентиною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Болівією</a:t>
            </a:r>
            <a:r>
              <a:rPr lang="ru-RU" dirty="0" smtClean="0"/>
              <a:t>, на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омивається</a:t>
            </a:r>
            <a:r>
              <a:rPr lang="ru-RU" dirty="0" smtClean="0"/>
              <a:t> водами Тихого океану</a:t>
            </a:r>
            <a:r>
              <a:rPr lang="ru-RU" dirty="0" smtClean="0"/>
              <a:t>.</a:t>
            </a:r>
          </a:p>
          <a:p>
            <a:r>
              <a:rPr lang="uk-UA" dirty="0" smtClean="0"/>
              <a:t>Площа - 756,9 </a:t>
            </a:r>
            <a:r>
              <a:rPr lang="uk-UA" dirty="0" err="1" smtClean="0"/>
              <a:t>км²</a:t>
            </a:r>
            <a:endParaRPr lang="uk-UA" dirty="0" smtClean="0"/>
          </a:p>
          <a:p>
            <a:r>
              <a:rPr lang="ru-RU" dirty="0" err="1" smtClean="0"/>
              <a:t>Населення</a:t>
            </a:r>
            <a:r>
              <a:rPr lang="ru-RU" dirty="0" smtClean="0"/>
              <a:t> - </a:t>
            </a:r>
            <a:r>
              <a:rPr lang="ru-RU" dirty="0" smtClean="0"/>
              <a:t>17248450 </a:t>
            </a:r>
            <a:r>
              <a:rPr lang="ru-RU" dirty="0" smtClean="0"/>
              <a:t>чел</a:t>
            </a:r>
            <a:r>
              <a:rPr lang="ru-RU" dirty="0" smtClean="0"/>
              <a:t>.</a:t>
            </a:r>
          </a:p>
          <a:p>
            <a:r>
              <a:rPr lang="uk-UA" dirty="0" smtClean="0"/>
              <a:t>Столиця </a:t>
            </a:r>
            <a:r>
              <a:rPr lang="uk-UA" dirty="0" smtClean="0"/>
              <a:t>– Сантьяго</a:t>
            </a:r>
          </a:p>
          <a:p>
            <a:r>
              <a:rPr lang="uk-UA" dirty="0" smtClean="0"/>
              <a:t>Форма правління – президентська республіка</a:t>
            </a:r>
            <a:endParaRPr lang="ru-RU" dirty="0"/>
          </a:p>
        </p:txBody>
      </p:sp>
      <p:pic>
        <p:nvPicPr>
          <p:cNvPr id="5" name="Рисунок 4" descr="Coat_of_arms_of_Chile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1295400"/>
            <a:ext cx="3581400" cy="2558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формування території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5105400" cy="480060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здобула</a:t>
            </a:r>
            <a:r>
              <a:rPr lang="ru-RU" dirty="0" smtClean="0"/>
              <a:t> </a:t>
            </a:r>
            <a:r>
              <a:rPr lang="ru-RU" dirty="0" err="1" smtClean="0"/>
              <a:t>Незалежність</a:t>
            </a:r>
            <a:r>
              <a:rPr lang="ru-RU" dirty="0" smtClean="0"/>
              <a:t> в 1818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революціі.В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Чилі</a:t>
            </a:r>
            <a:r>
              <a:rPr lang="ru-RU" dirty="0" smtClean="0"/>
              <a:t> переживала </a:t>
            </a:r>
            <a:r>
              <a:rPr lang="ru-RU" dirty="0" err="1" smtClean="0"/>
              <a:t>бурхливі</a:t>
            </a:r>
            <a:r>
              <a:rPr lang="ru-RU" dirty="0" smtClean="0"/>
              <a:t> </a:t>
            </a:r>
            <a:r>
              <a:rPr lang="ru-RU" dirty="0" err="1" smtClean="0"/>
              <a:t>підйоми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різкі</a:t>
            </a:r>
            <a:r>
              <a:rPr lang="ru-RU" dirty="0" smtClean="0"/>
              <a:t> спади. </a:t>
            </a:r>
            <a:r>
              <a:rPr lang="ru-RU" dirty="0" err="1" smtClean="0"/>
              <a:t>Важке</a:t>
            </a:r>
            <a:r>
              <a:rPr lang="ru-RU" dirty="0" smtClean="0"/>
              <a:t> </a:t>
            </a:r>
            <a:r>
              <a:rPr lang="ru-RU" dirty="0" err="1" smtClean="0"/>
              <a:t>економічне</a:t>
            </a:r>
            <a:r>
              <a:rPr lang="ru-RU" dirty="0" smtClean="0"/>
              <a:t> становище </a:t>
            </a:r>
            <a:r>
              <a:rPr lang="ru-RU" dirty="0" err="1" smtClean="0"/>
              <a:t>Чилі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того, </a:t>
            </a:r>
            <a:r>
              <a:rPr lang="ru-RU" dirty="0" err="1" smtClean="0"/>
              <a:t>що</a:t>
            </a:r>
            <a:r>
              <a:rPr lang="ru-RU" dirty="0" smtClean="0"/>
              <a:t> на початку 70-х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військового</a:t>
            </a:r>
            <a:r>
              <a:rPr lang="ru-RU" dirty="0" smtClean="0"/>
              <a:t> </a:t>
            </a:r>
            <a:r>
              <a:rPr lang="ru-RU" dirty="0" smtClean="0"/>
              <a:t>перевороту </a:t>
            </a:r>
            <a:r>
              <a:rPr lang="ru-RU" dirty="0" err="1" smtClean="0"/>
              <a:t>Піночета</a:t>
            </a:r>
            <a:r>
              <a:rPr lang="ru-RU" dirty="0" smtClean="0"/>
              <a:t> </a:t>
            </a:r>
            <a:r>
              <a:rPr lang="ru-RU" dirty="0" smtClean="0"/>
              <a:t>уряд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повалений</a:t>
            </a:r>
            <a:r>
              <a:rPr lang="ru-RU" dirty="0" smtClean="0"/>
              <a:t>. </a:t>
            </a:r>
            <a:r>
              <a:rPr lang="ru-RU" dirty="0" smtClean="0"/>
              <a:t>У1990 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smtClean="0"/>
              <a:t>коли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демократичних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до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прийшов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уряд.</a:t>
            </a:r>
            <a:endParaRPr lang="ru-RU" dirty="0"/>
          </a:p>
        </p:txBody>
      </p:sp>
      <p:pic>
        <p:nvPicPr>
          <p:cNvPr id="4" name="Рисунок 3" descr="6897463_4fa5de0c.jpg"/>
          <p:cNvPicPr>
            <a:picLocks noChangeAspect="1"/>
          </p:cNvPicPr>
          <p:nvPr/>
        </p:nvPicPr>
        <p:blipFill>
          <a:blip r:embed="rId2"/>
          <a:srcRect l="8840"/>
          <a:stretch>
            <a:fillRect/>
          </a:stretch>
        </p:blipFill>
        <p:spPr>
          <a:xfrm>
            <a:off x="5486400" y="1600200"/>
            <a:ext cx="3143250" cy="412446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Населення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8382000" cy="4873752"/>
          </a:xfrm>
        </p:spPr>
        <p:txBody>
          <a:bodyPr>
            <a:normAutofit/>
          </a:bodyPr>
          <a:lstStyle/>
          <a:p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Чилі</a:t>
            </a:r>
            <a:r>
              <a:rPr lang="ru-RU" dirty="0" smtClean="0"/>
              <a:t> - 14161200 </a:t>
            </a:r>
            <a:r>
              <a:rPr lang="ru-RU" dirty="0" err="1" smtClean="0"/>
              <a:t>чоловік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90%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Чилі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чилійці</a:t>
            </a:r>
            <a:r>
              <a:rPr lang="ru-RU" dirty="0" smtClean="0"/>
              <a:t>, за </a:t>
            </a:r>
            <a:r>
              <a:rPr lang="ru-RU" dirty="0" err="1" smtClean="0"/>
              <a:t>походженням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іспано-індіанські</a:t>
            </a:r>
            <a:r>
              <a:rPr lang="ru-RU" dirty="0" smtClean="0"/>
              <a:t> </a:t>
            </a:r>
            <a:r>
              <a:rPr lang="ru-RU" dirty="0" err="1" smtClean="0"/>
              <a:t>метиси</a:t>
            </a:r>
            <a:r>
              <a:rPr lang="ru-RU" dirty="0" smtClean="0"/>
              <a:t>. </a:t>
            </a:r>
            <a:r>
              <a:rPr lang="ru-RU" dirty="0" err="1" smtClean="0"/>
              <a:t>Офіційна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- </a:t>
            </a:r>
            <a:r>
              <a:rPr lang="ru-RU" dirty="0" err="1" smtClean="0"/>
              <a:t>іспанська</a:t>
            </a:r>
            <a:r>
              <a:rPr lang="ru-RU" dirty="0" smtClean="0"/>
              <a:t>. По </a:t>
            </a:r>
            <a:r>
              <a:rPr lang="ru-RU" dirty="0" err="1" smtClean="0"/>
              <a:t>релігії</a:t>
            </a:r>
            <a:r>
              <a:rPr lang="ru-RU" dirty="0" smtClean="0"/>
              <a:t> велика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- католики. </a:t>
            </a:r>
            <a:r>
              <a:rPr lang="ru-RU" dirty="0" err="1" smtClean="0"/>
              <a:t>Індіанці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зберігають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традиційні</a:t>
            </a:r>
            <a:r>
              <a:rPr lang="ru-RU" dirty="0" smtClean="0"/>
              <a:t> </a:t>
            </a:r>
            <a:r>
              <a:rPr lang="ru-RU" dirty="0" err="1" smtClean="0"/>
              <a:t>вірування</a:t>
            </a:r>
            <a:r>
              <a:rPr lang="ru-RU" dirty="0" smtClean="0"/>
              <a:t>. </a:t>
            </a:r>
            <a:r>
              <a:rPr lang="ru-RU" dirty="0" err="1" smtClean="0"/>
              <a:t>Офіційний</a:t>
            </a:r>
            <a:r>
              <a:rPr lang="ru-RU" dirty="0" smtClean="0"/>
              <a:t> </a:t>
            </a:r>
            <a:r>
              <a:rPr lang="ru-RU" dirty="0" err="1" smtClean="0"/>
              <a:t>календар</a:t>
            </a:r>
            <a:r>
              <a:rPr lang="ru-RU" dirty="0" smtClean="0"/>
              <a:t> - </a:t>
            </a:r>
            <a:r>
              <a:rPr lang="ru-RU" dirty="0" err="1" smtClean="0"/>
              <a:t>григоріанський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1320902224_1.jpg"/>
          <p:cNvPicPr>
            <a:picLocks noChangeAspect="1"/>
          </p:cNvPicPr>
          <p:nvPr/>
        </p:nvPicPr>
        <p:blipFill>
          <a:blip r:embed="rId2"/>
          <a:srcRect r="9615" b="7776"/>
          <a:stretch>
            <a:fillRect/>
          </a:stretch>
        </p:blipFill>
        <p:spPr>
          <a:xfrm>
            <a:off x="4648200" y="4191000"/>
            <a:ext cx="3581400" cy="2438400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5" name="Рисунок 4" descr="chiiycy_2.jpg"/>
          <p:cNvPicPr>
            <a:picLocks noChangeAspect="1"/>
          </p:cNvPicPr>
          <p:nvPr/>
        </p:nvPicPr>
        <p:blipFill>
          <a:blip r:embed="rId3"/>
          <a:srcRect t="5952" b="7738"/>
          <a:stretch>
            <a:fillRect/>
          </a:stretch>
        </p:blipFill>
        <p:spPr>
          <a:xfrm>
            <a:off x="457200" y="4419600"/>
            <a:ext cx="3840480" cy="2209800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Промисловість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305800" cy="4873752"/>
          </a:xfrm>
        </p:spPr>
        <p:txBody>
          <a:bodyPr/>
          <a:lstStyle/>
          <a:p>
            <a:r>
              <a:rPr lang="ru-RU" dirty="0" err="1" smtClean="0"/>
              <a:t>Важлива</a:t>
            </a: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- </a:t>
            </a:r>
            <a:r>
              <a:rPr lang="ru-RU" dirty="0" err="1" smtClean="0"/>
              <a:t>гірничодобувна</a:t>
            </a:r>
            <a:r>
              <a:rPr lang="ru-RU" dirty="0" smtClean="0"/>
              <a:t>.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належать </a:t>
            </a:r>
            <a:r>
              <a:rPr lang="ru-RU" dirty="0" err="1" smtClean="0"/>
              <a:t>іноземним</a:t>
            </a:r>
            <a:r>
              <a:rPr lang="ru-RU" dirty="0" smtClean="0"/>
              <a:t> </a:t>
            </a:r>
            <a:r>
              <a:rPr lang="ru-RU" dirty="0" err="1" smtClean="0"/>
              <a:t>компаніям</a:t>
            </a:r>
            <a:r>
              <a:rPr lang="ru-RU" dirty="0" smtClean="0"/>
              <a:t>. </a:t>
            </a:r>
            <a:r>
              <a:rPr lang="ru-RU" dirty="0" err="1" smtClean="0"/>
              <a:t>Мідні</a:t>
            </a:r>
            <a:r>
              <a:rPr lang="ru-RU" dirty="0" smtClean="0"/>
              <a:t> рудники </a:t>
            </a:r>
            <a:r>
              <a:rPr lang="ru-RU" dirty="0" err="1" smtClean="0"/>
              <a:t>знаходяться</a:t>
            </a:r>
            <a:r>
              <a:rPr lang="ru-RU" dirty="0" smtClean="0"/>
              <a:t> у </a:t>
            </a:r>
            <a:r>
              <a:rPr lang="ru-RU" dirty="0" err="1" smtClean="0"/>
              <a:t>державній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експлуатація</a:t>
            </a:r>
            <a:r>
              <a:rPr lang="ru-RU" dirty="0" smtClean="0"/>
              <a:t> та </a:t>
            </a:r>
            <a:r>
              <a:rPr lang="ru-RU" dirty="0" err="1" smtClean="0"/>
              <a:t>управління</a:t>
            </a:r>
            <a:r>
              <a:rPr lang="ru-RU" dirty="0" smtClean="0"/>
              <a:t> ними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здійснюються</a:t>
            </a:r>
            <a:r>
              <a:rPr lang="ru-RU" dirty="0" smtClean="0"/>
              <a:t> </a:t>
            </a:r>
            <a:r>
              <a:rPr lang="ru-RU" dirty="0" err="1" smtClean="0"/>
              <a:t>монополіями</a:t>
            </a:r>
            <a:r>
              <a:rPr lang="ru-RU" dirty="0" smtClean="0"/>
              <a:t> США. На 2-е </a:t>
            </a:r>
            <a:r>
              <a:rPr lang="ru-RU" dirty="0" err="1" smtClean="0"/>
              <a:t>місце</a:t>
            </a:r>
            <a:r>
              <a:rPr lang="ru-RU" dirty="0" smtClean="0"/>
              <a:t> за </a:t>
            </a:r>
            <a:r>
              <a:rPr lang="ru-RU" dirty="0" err="1" smtClean="0"/>
              <a:t>значенням</a:t>
            </a:r>
            <a:r>
              <a:rPr lang="ru-RU" dirty="0" smtClean="0"/>
              <a:t> у </a:t>
            </a:r>
            <a:r>
              <a:rPr lang="ru-RU" dirty="0" err="1" smtClean="0"/>
              <a:t>добувній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залізорудна</a:t>
            </a:r>
            <a:r>
              <a:rPr lang="ru-RU" dirty="0" smtClean="0"/>
              <a:t> </a:t>
            </a:r>
            <a:r>
              <a:rPr lang="ru-RU" dirty="0" err="1" smtClean="0"/>
              <a:t>отросиль</a:t>
            </a:r>
            <a:r>
              <a:rPr lang="ru-RU" dirty="0" smtClean="0"/>
              <a:t>, </a:t>
            </a:r>
            <a:r>
              <a:rPr lang="ru-RU" dirty="0" err="1" smtClean="0"/>
              <a:t>продукція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на </a:t>
            </a:r>
            <a:r>
              <a:rPr lang="ru-RU" dirty="0" err="1" smtClean="0"/>
              <a:t>експорт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chuquicama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4648200"/>
            <a:ext cx="3276600" cy="2056233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Рисунок 4" descr="Article_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4495800"/>
            <a:ext cx="3429000" cy="2207419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467600" cy="1143000"/>
          </a:xfrm>
        </p:spPr>
        <p:txBody>
          <a:bodyPr/>
          <a:lstStyle/>
          <a:p>
            <a:r>
              <a:rPr lang="ru-RU" dirty="0" smtClean="0"/>
              <a:t>Транспорт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458200" cy="4873752"/>
          </a:xfrm>
        </p:spPr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перевезеннях</a:t>
            </a:r>
            <a:r>
              <a:rPr lang="ru-RU" dirty="0" smtClean="0"/>
              <a:t> </a:t>
            </a:r>
            <a:r>
              <a:rPr lang="ru-RU" dirty="0" err="1" smtClean="0"/>
              <a:t>основна</a:t>
            </a:r>
            <a:r>
              <a:rPr lang="ru-RU" dirty="0" smtClean="0"/>
              <a:t> роль </a:t>
            </a:r>
            <a:r>
              <a:rPr lang="ru-RU" dirty="0" err="1" smtClean="0"/>
              <a:t>належить</a:t>
            </a:r>
            <a:r>
              <a:rPr lang="ru-RU" dirty="0" smtClean="0"/>
              <a:t> автотранспорту.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протяжність</a:t>
            </a:r>
            <a:r>
              <a:rPr lang="ru-RU" dirty="0" smtClean="0"/>
              <a:t> </a:t>
            </a:r>
            <a:r>
              <a:rPr lang="ru-RU" dirty="0" err="1" smtClean="0"/>
              <a:t>автодоріг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92 тис. </a:t>
            </a:r>
            <a:r>
              <a:rPr lang="ru-RU" dirty="0" smtClean="0"/>
              <a:t>км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залізниць</a:t>
            </a:r>
            <a:r>
              <a:rPr lang="ru-RU" dirty="0" smtClean="0"/>
              <a:t> 9,8 тис. км;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Пісагуа</a:t>
            </a:r>
            <a:r>
              <a:rPr lang="ru-RU" dirty="0" smtClean="0"/>
              <a:t> на </a:t>
            </a:r>
            <a:r>
              <a:rPr lang="ru-RU" dirty="0" err="1" smtClean="0"/>
              <a:t>Південь</a:t>
            </a:r>
            <a:r>
              <a:rPr lang="ru-RU" dirty="0" smtClean="0"/>
              <a:t> до </a:t>
            </a:r>
            <a:r>
              <a:rPr lang="ru-RU" dirty="0" err="1" smtClean="0"/>
              <a:t>Пуерто-Монт</a:t>
            </a:r>
            <a:r>
              <a:rPr lang="ru-RU" dirty="0" smtClean="0"/>
              <a:t> </a:t>
            </a:r>
            <a:r>
              <a:rPr lang="ru-RU" dirty="0" err="1" smtClean="0"/>
              <a:t>пролягає</a:t>
            </a:r>
            <a:r>
              <a:rPr lang="ru-RU" dirty="0" smtClean="0"/>
              <a:t> </a:t>
            </a:r>
            <a:r>
              <a:rPr lang="ru-RU" dirty="0" err="1" smtClean="0"/>
              <a:t>залізниця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великим числом </a:t>
            </a:r>
            <a:r>
              <a:rPr lang="ru-RU" dirty="0" err="1" smtClean="0"/>
              <a:t>відгалужень</a:t>
            </a:r>
            <a:r>
              <a:rPr lang="ru-RU" dirty="0" smtClean="0"/>
              <a:t> до </a:t>
            </a:r>
            <a:r>
              <a:rPr lang="ru-RU" dirty="0" err="1" smtClean="0"/>
              <a:t>морських</a:t>
            </a:r>
            <a:r>
              <a:rPr lang="ru-RU" dirty="0" smtClean="0"/>
              <a:t> </a:t>
            </a:r>
            <a:r>
              <a:rPr lang="ru-RU" dirty="0" err="1" smtClean="0"/>
              <a:t>портів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родовищ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. Автопарк </a:t>
            </a:r>
            <a:r>
              <a:rPr lang="ru-RU" dirty="0" err="1" smtClean="0"/>
              <a:t>склав</a:t>
            </a:r>
            <a:r>
              <a:rPr lang="ru-RU" dirty="0" smtClean="0"/>
              <a:t> 393 тис. машин, у тому </a:t>
            </a:r>
            <a:r>
              <a:rPr lang="ru-RU" dirty="0" err="1" smtClean="0"/>
              <a:t>числі</a:t>
            </a:r>
            <a:r>
              <a:rPr lang="ru-RU" dirty="0" smtClean="0"/>
              <a:t> 236,8 тис. </a:t>
            </a:r>
            <a:r>
              <a:rPr lang="ru-RU" dirty="0" err="1" smtClean="0"/>
              <a:t>легкових</a:t>
            </a:r>
            <a:r>
              <a:rPr lang="ru-RU" dirty="0" smtClean="0"/>
              <a:t>. 90%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зовнішньоторговельного</a:t>
            </a:r>
            <a:r>
              <a:rPr lang="ru-RU" dirty="0" smtClean="0"/>
              <a:t> обороту </a:t>
            </a:r>
            <a:r>
              <a:rPr lang="ru-RU" dirty="0" err="1" smtClean="0"/>
              <a:t>припадає</a:t>
            </a:r>
            <a:r>
              <a:rPr lang="ru-RU" dirty="0" smtClean="0"/>
              <a:t> на </a:t>
            </a:r>
            <a:r>
              <a:rPr lang="ru-RU" dirty="0" err="1" smtClean="0"/>
              <a:t>морський</a:t>
            </a:r>
            <a:r>
              <a:rPr lang="ru-RU" dirty="0" smtClean="0"/>
              <a:t> транспорт. </a:t>
            </a:r>
            <a:endParaRPr lang="ru-RU" dirty="0"/>
          </a:p>
        </p:txBody>
      </p:sp>
      <p:pic>
        <p:nvPicPr>
          <p:cNvPr id="4" name="Рисунок 3" descr="КОРАБЛЬ.jpg"/>
          <p:cNvPicPr>
            <a:picLocks noChangeAspect="1"/>
          </p:cNvPicPr>
          <p:nvPr/>
        </p:nvPicPr>
        <p:blipFill>
          <a:blip r:embed="rId2"/>
          <a:srcRect b="5591"/>
          <a:stretch>
            <a:fillRect/>
          </a:stretch>
        </p:blipFill>
        <p:spPr>
          <a:xfrm>
            <a:off x="4953000" y="4419600"/>
            <a:ext cx="3430596" cy="2149751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Рисунок 4" descr="634224983906483113_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4724400"/>
            <a:ext cx="2438400" cy="1828800"/>
          </a:xfrm>
          <a:prstGeom prst="rect">
            <a:avLst/>
          </a:prstGeom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Чилі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вся </a:t>
            </a:r>
            <a:r>
              <a:rPr lang="ru-RU" dirty="0" err="1" smtClean="0"/>
              <a:t>Латинська</a:t>
            </a:r>
            <a:r>
              <a:rPr lang="ru-RU" dirty="0" smtClean="0"/>
              <a:t> Америка, </a:t>
            </a:r>
            <a:r>
              <a:rPr lang="ru-RU" dirty="0" err="1" smtClean="0"/>
              <a:t>виділяється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вищим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займаючи</a:t>
            </a:r>
            <a:r>
              <a:rPr lang="ru-RU" dirty="0" smtClean="0"/>
              <a:t> </a:t>
            </a:r>
            <a:r>
              <a:rPr lang="ru-RU" dirty="0" err="1" smtClean="0"/>
              <a:t>проміжне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економічно</a:t>
            </a:r>
            <a:r>
              <a:rPr lang="ru-RU" dirty="0" smtClean="0"/>
              <a:t> </a:t>
            </a:r>
            <a:r>
              <a:rPr lang="ru-RU" dirty="0" err="1" smtClean="0"/>
              <a:t>розвиненими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5400" dirty="0" smtClean="0"/>
              <a:t>Дякую за увагу!</a:t>
            </a:r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endParaRPr lang="uk-UA" sz="800" dirty="0" smtClean="0"/>
          </a:p>
          <a:p>
            <a:r>
              <a:rPr lang="uk-UA" sz="800" dirty="0" smtClean="0"/>
              <a:t>14/88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315</Words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Чилі</vt:lpstr>
      <vt:lpstr>Візитівка</vt:lpstr>
      <vt:lpstr>Історія формування території</vt:lpstr>
      <vt:lpstr>Населення</vt:lpstr>
      <vt:lpstr>Промисловість</vt:lpstr>
      <vt:lpstr>Транспорт</vt:lpstr>
      <vt:lpstr>Висновок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Чилі</dc:title>
  <dc:creator>Renat</dc:creator>
  <cp:lastModifiedBy>Renat</cp:lastModifiedBy>
  <cp:revision>4</cp:revision>
  <dcterms:created xsi:type="dcterms:W3CDTF">2013-04-27T16:06:52Z</dcterms:created>
  <dcterms:modified xsi:type="dcterms:W3CDTF">2013-04-27T16:37:53Z</dcterms:modified>
</cp:coreProperties>
</file>