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A28"/>
    <a:srgbClr val="DBE9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4D58EF-C0E5-4E23-8CD0-7FF97757767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C99DAB-8215-496E-8BEA-9E37F9D21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043486"/>
            <a:ext cx="2543148" cy="1814514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229600" cy="164307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sz="6000" i="1" smtClean="0">
                <a:solidFill>
                  <a:srgbClr val="DBE9F5"/>
                </a:solidFill>
              </a:rPr>
              <a:t>Joseph William Turner</a:t>
            </a:r>
            <a:endParaRPr lang="ru-RU" sz="6000" i="1" dirty="0">
              <a:solidFill>
                <a:srgbClr val="DBE9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71670" y="5643578"/>
            <a:ext cx="4800608" cy="481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The Decline of the Carthaginian Empire.</a:t>
            </a:r>
            <a:endParaRPr lang="ru-RU" sz="20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Joseph Mallord William Turner - The Decline of the Carthaginian Empir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6500858" cy="4506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5715016"/>
            <a:ext cx="4514856" cy="623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i="1" dirty="0" smtClean="0"/>
              <a:t>El Temerario remolcado al dique sec.</a:t>
            </a:r>
            <a:endParaRPr lang="ru-RU" sz="20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Joseph Mallord William Turner - El Temerario remolcado al dique seco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996851" cy="47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14612" y="5715016"/>
            <a:ext cx="4157666" cy="552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Early 19th Century Romanticism.</a:t>
            </a:r>
            <a:endParaRPr lang="ru-RU" sz="20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Joseph Mallord William Turner - Early 19th Century Romantic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857232"/>
            <a:ext cx="6369514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868" y="5572140"/>
            <a:ext cx="2586030" cy="481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err="1" smtClean="0"/>
              <a:t>Dolbadern</a:t>
            </a:r>
            <a:r>
              <a:rPr lang="en-US" sz="2000" b="1" i="1" dirty="0" smtClean="0"/>
              <a:t> Castle.</a:t>
            </a:r>
            <a:endParaRPr lang="ru-RU" sz="20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7" name="Рисунок 6" descr="Joseph Mallord William Turner - Dolbadern Castl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857232"/>
            <a:ext cx="6343161" cy="458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Joseph Mallord William Turner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3786214" cy="2662182"/>
          </a:xfrm>
        </p:spPr>
      </p:pic>
      <p:pic>
        <p:nvPicPr>
          <p:cNvPr id="8" name="Рисунок 7" descr="Joseph Mallord William Turner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9182">
            <a:off x="5151200" y="818569"/>
            <a:ext cx="3786215" cy="26432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15370" cy="1143008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E85A28"/>
                </a:solidFill>
              </a:rPr>
              <a:t>Thank you for your attention! </a:t>
            </a:r>
            <a:r>
              <a:rPr lang="ru-RU" i="1" dirty="0" smtClean="0">
                <a:solidFill>
                  <a:srgbClr val="E85A28"/>
                </a:solidFill>
                <a:sym typeface="Wingdings" pitchFamily="2" charset="2"/>
              </a:rPr>
              <a:t> </a:t>
            </a:r>
            <a:endParaRPr lang="ru-RU" i="1" dirty="0">
              <a:solidFill>
                <a:srgbClr val="E85A28"/>
              </a:solidFill>
            </a:endParaRPr>
          </a:p>
        </p:txBody>
      </p:sp>
      <p:pic>
        <p:nvPicPr>
          <p:cNvPr id="11" name="Рисунок 10" descr="Joseph Mallord William Turner - Carlisle - ca 1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0389">
            <a:off x="494199" y="663714"/>
            <a:ext cx="3786214" cy="2643206"/>
          </a:xfrm>
          <a:prstGeom prst="rect">
            <a:avLst/>
          </a:prstGeom>
        </p:spPr>
      </p:pic>
      <p:pic>
        <p:nvPicPr>
          <p:cNvPr id="10" name="Рисунок 9" descr="Joseph Mallord William Turner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857364"/>
            <a:ext cx="3786214" cy="267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6872278" cy="8572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643306" y="642918"/>
            <a:ext cx="5286412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i="1" dirty="0" smtClean="0"/>
              <a:t>Joseph </a:t>
            </a:r>
            <a:r>
              <a:rPr lang="en-US" sz="1800" b="1" i="1" dirty="0" err="1" smtClean="0"/>
              <a:t>Mallord</a:t>
            </a:r>
            <a:r>
              <a:rPr lang="en-US" sz="1800" b="1" i="1" dirty="0" smtClean="0"/>
              <a:t> William “J. M. W.” Turner </a:t>
            </a:r>
            <a:r>
              <a:rPr lang="en-US" sz="2000" i="1" dirty="0" smtClean="0"/>
              <a:t>(14 </a:t>
            </a:r>
          </a:p>
          <a:p>
            <a:pPr>
              <a:buNone/>
            </a:pPr>
            <a:r>
              <a:rPr lang="en-US" sz="2000" i="1" dirty="0" smtClean="0"/>
              <a:t>May 1775 – 19 December 1851) was a British</a:t>
            </a:r>
          </a:p>
          <a:p>
            <a:pPr>
              <a:buNone/>
            </a:pPr>
            <a:r>
              <a:rPr lang="en-US" sz="2000" i="1" dirty="0" smtClean="0"/>
              <a:t>Romantic landscape painter, water-</a:t>
            </a:r>
            <a:r>
              <a:rPr lang="en-US" sz="2000" i="1" dirty="0" err="1" smtClean="0"/>
              <a:t>colourist</a:t>
            </a:r>
            <a:r>
              <a:rPr lang="en-US" sz="2000" i="1" dirty="0" smtClean="0"/>
              <a:t>, and </a:t>
            </a:r>
          </a:p>
          <a:p>
            <a:pPr>
              <a:buNone/>
            </a:pPr>
            <a:r>
              <a:rPr lang="en-US" sz="2000" i="1" dirty="0" smtClean="0"/>
              <a:t>printmaker. He was </a:t>
            </a:r>
            <a:r>
              <a:rPr lang="en-US" sz="2000" i="1" dirty="0" err="1" smtClean="0"/>
              <a:t>baptised</a:t>
            </a:r>
            <a:r>
              <a:rPr lang="en-US" sz="2000" i="1" dirty="0" smtClean="0"/>
              <a:t> on 14 May 1775, </a:t>
            </a:r>
          </a:p>
          <a:p>
            <a:pPr>
              <a:buNone/>
            </a:pPr>
            <a:r>
              <a:rPr lang="en-US" sz="2000" i="1" dirty="0" smtClean="0"/>
              <a:t>but his date of birth is unknown. It is generally </a:t>
            </a:r>
          </a:p>
          <a:p>
            <a:pPr>
              <a:buNone/>
            </a:pPr>
            <a:r>
              <a:rPr lang="en-US" sz="2000" i="1" dirty="0" smtClean="0"/>
              <a:t>believed he was born between late April and early</a:t>
            </a:r>
          </a:p>
          <a:p>
            <a:pPr>
              <a:buNone/>
            </a:pPr>
            <a:r>
              <a:rPr lang="en-US" sz="2000" i="1" dirty="0" smtClean="0"/>
              <a:t>May. He was born in Maiden Lane, Covent </a:t>
            </a:r>
          </a:p>
          <a:p>
            <a:pPr>
              <a:buNone/>
            </a:pPr>
            <a:r>
              <a:rPr lang="en-US" sz="2000" i="1" dirty="0" smtClean="0"/>
              <a:t>Garden, London, England. His father, William </a:t>
            </a:r>
          </a:p>
          <a:p>
            <a:pPr>
              <a:buNone/>
            </a:pPr>
            <a:r>
              <a:rPr lang="en-US" sz="2000" i="1" dirty="0" smtClean="0"/>
              <a:t>Turner, was a barber and wig maker. His mother, </a:t>
            </a:r>
          </a:p>
          <a:p>
            <a:pPr>
              <a:buNone/>
            </a:pPr>
            <a:r>
              <a:rPr lang="en-US" sz="2000" i="1" dirty="0" smtClean="0"/>
              <a:t>Mary Marshall, came from a family of butchers. </a:t>
            </a:r>
          </a:p>
          <a:p>
            <a:pPr>
              <a:buNone/>
            </a:pPr>
            <a:r>
              <a:rPr lang="en-US" sz="2000" i="1" dirty="0" smtClean="0"/>
              <a:t>A younger sister, Mary Ann, was born in </a:t>
            </a:r>
          </a:p>
        </p:txBody>
      </p:sp>
      <p:pic>
        <p:nvPicPr>
          <p:cNvPr id="7" name="Рисунок 6" descr="220px-Turner_self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3230889" cy="392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786322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September 1778 but died aged four in August 1783.</a:t>
            </a:r>
          </a:p>
          <a:p>
            <a:r>
              <a:rPr lang="en-US" sz="2000" i="1" dirty="0" smtClean="0"/>
              <a:t>In </a:t>
            </a:r>
            <a:r>
              <a:rPr lang="en-US" sz="2000" i="1" dirty="0"/>
              <a:t>1785, as a result of a "fit of illness" in the </a:t>
            </a:r>
            <a:r>
              <a:rPr lang="en-US" sz="2000" i="1" dirty="0" smtClean="0"/>
              <a:t>family</a:t>
            </a:r>
            <a:r>
              <a:rPr lang="en-US" sz="2000" i="1" dirty="0"/>
              <a:t> the young Turner was sent to stay with his maternal uncle, Joseph </a:t>
            </a:r>
            <a:r>
              <a:rPr lang="en-US" sz="2000" i="1" dirty="0" err="1"/>
              <a:t>Mallord</a:t>
            </a:r>
            <a:r>
              <a:rPr lang="en-US" sz="2000" i="1" dirty="0"/>
              <a:t> William Marshall, in </a:t>
            </a:r>
            <a:r>
              <a:rPr lang="en-US" sz="2000" i="1" dirty="0" err="1" smtClean="0"/>
              <a:t>Brentford</a:t>
            </a:r>
            <a:r>
              <a:rPr lang="en-US" sz="2000" i="1" dirty="0" smtClean="0"/>
              <a:t>. There he first showed interest in the visual arts. He entered the Royal Academy of Art in 1789, when he was 14 years old, and was accepted into the academy a year later.</a:t>
            </a:r>
          </a:p>
          <a:p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572592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 Sir Joshua Reynolds, president of the Royal Academy, chaired the panel that </a:t>
            </a:r>
          </a:p>
          <a:p>
            <a:pPr>
              <a:buNone/>
            </a:pPr>
            <a:r>
              <a:rPr lang="en-US" sz="2000" i="1" dirty="0" smtClean="0"/>
              <a:t>admitted him. At first Turner showed a keen interest in architecture but was </a:t>
            </a:r>
          </a:p>
          <a:p>
            <a:pPr>
              <a:buNone/>
            </a:pPr>
            <a:r>
              <a:rPr lang="en-US" sz="2000" i="1" dirty="0" smtClean="0"/>
              <a:t>advised to continue painting by the architect Thomas Hardwick. His first water-</a:t>
            </a:r>
          </a:p>
          <a:p>
            <a:pPr>
              <a:buNone/>
            </a:pPr>
            <a:r>
              <a:rPr lang="en-US" sz="2000" i="1" dirty="0" err="1" smtClean="0"/>
              <a:t>colour</a:t>
            </a:r>
            <a:r>
              <a:rPr lang="en-US" sz="2000" i="1" dirty="0" smtClean="0"/>
              <a:t> painting </a:t>
            </a:r>
            <a:r>
              <a:rPr lang="en-US" sz="1800" b="1" i="1" dirty="0" smtClean="0"/>
              <a:t>’A View of the Archbishop's Palace</a:t>
            </a:r>
            <a:r>
              <a:rPr lang="en-US" sz="2000" b="1" i="1" dirty="0" smtClean="0"/>
              <a:t>’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Lambeth</a:t>
            </a:r>
            <a:r>
              <a:rPr lang="en-US" sz="2000" i="1" dirty="0" smtClean="0"/>
              <a:t> was accepted for</a:t>
            </a:r>
          </a:p>
          <a:p>
            <a:pPr>
              <a:buNone/>
            </a:pPr>
            <a:r>
              <a:rPr lang="en-US" sz="2000" i="1" dirty="0" smtClean="0"/>
              <a:t>the Royal Academy summer exhibition of 1790 when Turner was 15.</a:t>
            </a:r>
          </a:p>
          <a:p>
            <a:pPr algn="just">
              <a:buNone/>
            </a:pPr>
            <a:endParaRPr lang="en-US" sz="2000" i="1" dirty="0" smtClean="0"/>
          </a:p>
        </p:txBody>
      </p:sp>
      <p:pic>
        <p:nvPicPr>
          <p:cNvPr id="4" name="Рисунок 3" descr="A_View_of_the_Archbishop's_Palace,_Lamb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496"/>
            <a:ext cx="5214974" cy="368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Turner exhibited his first oil painting at the academy in 1796, </a:t>
            </a:r>
            <a:r>
              <a:rPr lang="en-US" sz="2000" b="1" i="1" dirty="0" smtClean="0"/>
              <a:t>’Fishermen at Sea’.</a:t>
            </a:r>
          </a:p>
          <a:p>
            <a:pPr>
              <a:buNone/>
            </a:pPr>
            <a:r>
              <a:rPr lang="en-US" sz="2000" i="1" dirty="0" smtClean="0"/>
              <a:t>Wilton said that the image: “Is a summary of all that had been said about the sea by </a:t>
            </a:r>
          </a:p>
          <a:p>
            <a:pPr>
              <a:buNone/>
            </a:pPr>
            <a:r>
              <a:rPr lang="en-US" sz="2000" i="1" dirty="0" smtClean="0"/>
              <a:t>the artists of the eighteenth century” and shows strong influence by artists such </a:t>
            </a:r>
          </a:p>
          <a:p>
            <a:pPr>
              <a:buNone/>
            </a:pPr>
            <a:r>
              <a:rPr lang="en-US" sz="2000" i="1" dirty="0" smtClean="0"/>
              <a:t>as Horace </a:t>
            </a:r>
            <a:r>
              <a:rPr lang="en-US" sz="2000" i="1" dirty="0" err="1" smtClean="0"/>
              <a:t>Vernet</a:t>
            </a:r>
            <a:r>
              <a:rPr lang="en-US" sz="2000" i="1" dirty="0" smtClean="0"/>
              <a:t>, Philip James de </a:t>
            </a:r>
            <a:r>
              <a:rPr lang="en-US" sz="2000" i="1" dirty="0" err="1" smtClean="0"/>
              <a:t>Loutherbourg</a:t>
            </a:r>
            <a:r>
              <a:rPr lang="en-US" sz="2000" i="1" dirty="0" smtClean="0"/>
              <a:t>, Peter </a:t>
            </a:r>
            <a:r>
              <a:rPr lang="en-US" sz="2000" i="1" dirty="0" err="1" smtClean="0"/>
              <a:t>Monamy</a:t>
            </a:r>
            <a:r>
              <a:rPr lang="en-US" sz="2000" i="1" dirty="0" smtClean="0"/>
              <a:t> and Francis</a:t>
            </a:r>
          </a:p>
          <a:p>
            <a:pPr>
              <a:buNone/>
            </a:pPr>
            <a:r>
              <a:rPr lang="en-US" sz="2000" i="1" dirty="0" err="1" smtClean="0"/>
              <a:t>Swaine</a:t>
            </a:r>
            <a:r>
              <a:rPr lang="en-US" sz="2000" i="1" dirty="0" smtClean="0"/>
              <a:t>, who was admired for his moonlight marine paintings.</a:t>
            </a:r>
            <a:endParaRPr lang="ru-RU" sz="2000" b="1" i="1" dirty="0"/>
          </a:p>
        </p:txBody>
      </p:sp>
      <p:pic>
        <p:nvPicPr>
          <p:cNvPr id="6" name="Рисунок 5" descr="Joseph_Mallord_William_Turner_-_Fishermen_at_Sea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5143536" cy="3608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Turner travelled widely in Europe, starting with France and Switzerland in 1802 </a:t>
            </a:r>
          </a:p>
          <a:p>
            <a:pPr>
              <a:buNone/>
            </a:pPr>
            <a:r>
              <a:rPr lang="en-US" sz="2000" i="1" dirty="0" smtClean="0"/>
              <a:t>and studying in the Louvre in Paris in the same year. Also he made many visits to </a:t>
            </a:r>
          </a:p>
          <a:p>
            <a:pPr>
              <a:buNone/>
            </a:pPr>
            <a:r>
              <a:rPr lang="en-US" sz="2000" i="1" dirty="0" smtClean="0"/>
              <a:t>Venice. His first trip in Europe Turner made ​​in 1791. After that, he had been there </a:t>
            </a:r>
          </a:p>
          <a:p>
            <a:pPr>
              <a:buNone/>
            </a:pPr>
            <a:r>
              <a:rPr lang="en-US" sz="2000" i="1" dirty="0" smtClean="0"/>
              <a:t>many times and painted many beautiful pictures like </a:t>
            </a:r>
            <a:r>
              <a:rPr lang="en-US" sz="1800" b="1" i="1" dirty="0" smtClean="0"/>
              <a:t>‘Canal </a:t>
            </a:r>
            <a:r>
              <a:rPr lang="en-US" sz="1800" b="1" i="1" dirty="0" err="1" smtClean="0"/>
              <a:t>Venecia</a:t>
            </a:r>
            <a:r>
              <a:rPr lang="en-US" sz="1800" b="1" i="1" dirty="0" smtClean="0"/>
              <a:t>’ </a:t>
            </a:r>
            <a:r>
              <a:rPr lang="en-US" sz="1800" i="1" dirty="0" smtClean="0"/>
              <a:t>or </a:t>
            </a:r>
            <a:r>
              <a:rPr lang="en-US" sz="1800" b="1" i="1" dirty="0" smtClean="0"/>
              <a:t>‘Snow </a:t>
            </a:r>
          </a:p>
          <a:p>
            <a:pPr>
              <a:buNone/>
            </a:pPr>
            <a:r>
              <a:rPr lang="en-US" sz="1800" b="1" i="1" dirty="0" smtClean="0"/>
              <a:t>Storm: Hannibal and his Army Crossing the Alps’.</a:t>
            </a:r>
          </a:p>
          <a:p>
            <a:pPr>
              <a:buNone/>
            </a:pPr>
            <a:endParaRPr lang="ru-RU" sz="18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Joseph Mallord William Turner - Canal Vene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286280" cy="3328852"/>
          </a:xfrm>
          <a:prstGeom prst="rect">
            <a:avLst/>
          </a:prstGeom>
        </p:spPr>
      </p:pic>
      <p:pic>
        <p:nvPicPr>
          <p:cNvPr id="6" name="Рисунок 5" descr="800px-Joseph_Mallord_William_Turner_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00372"/>
            <a:ext cx="4286280" cy="334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42968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Important support for Turner’s work came from Walter </a:t>
            </a:r>
            <a:r>
              <a:rPr lang="en-US" sz="2000" i="1" dirty="0" err="1" smtClean="0"/>
              <a:t>Ramsden</a:t>
            </a:r>
            <a:r>
              <a:rPr lang="en-US" sz="2000" i="1" dirty="0" smtClean="0"/>
              <a:t> Fawkes, </a:t>
            </a:r>
          </a:p>
          <a:p>
            <a:pPr>
              <a:buNone/>
            </a:pPr>
            <a:r>
              <a:rPr lang="en-US" sz="2000" i="1" dirty="0" smtClean="0"/>
              <a:t>of </a:t>
            </a:r>
            <a:r>
              <a:rPr lang="en-US" sz="2000" i="1" dirty="0" err="1" smtClean="0"/>
              <a:t>Farnley</a:t>
            </a:r>
            <a:r>
              <a:rPr lang="en-US" sz="2000" i="1" dirty="0" smtClean="0"/>
              <a:t> Hall, near </a:t>
            </a:r>
            <a:r>
              <a:rPr lang="en-US" sz="2000" i="1" dirty="0" err="1" smtClean="0"/>
              <a:t>Otley</a:t>
            </a:r>
            <a:r>
              <a:rPr lang="en-US" sz="2000" i="1" dirty="0" smtClean="0"/>
              <a:t> in Yorkshire, who became a close friend of the </a:t>
            </a:r>
          </a:p>
          <a:p>
            <a:pPr>
              <a:buNone/>
            </a:pPr>
            <a:r>
              <a:rPr lang="en-US" sz="2000" i="1" dirty="0" smtClean="0"/>
              <a:t>artist. Turner first visited </a:t>
            </a:r>
            <a:r>
              <a:rPr lang="en-US" sz="2000" i="1" dirty="0" err="1" smtClean="0"/>
              <a:t>Otley</a:t>
            </a:r>
            <a:r>
              <a:rPr lang="en-US" sz="2000" i="1" dirty="0" smtClean="0"/>
              <a:t> in 1797, aged 22, when commissioned to </a:t>
            </a:r>
          </a:p>
          <a:p>
            <a:pPr>
              <a:buNone/>
            </a:pPr>
            <a:r>
              <a:rPr lang="en-US" sz="2000" i="1" dirty="0" smtClean="0"/>
              <a:t>paint </a:t>
            </a:r>
            <a:r>
              <a:rPr lang="en-US" sz="2000" i="1" dirty="0" err="1" smtClean="0"/>
              <a:t>watercolours</a:t>
            </a:r>
            <a:r>
              <a:rPr lang="en-US" sz="2000" i="1" dirty="0" smtClean="0"/>
              <a:t> of the area. There, in Yorkshire, the artist drew a lot of great </a:t>
            </a:r>
          </a:p>
          <a:p>
            <a:pPr>
              <a:buNone/>
            </a:pPr>
            <a:r>
              <a:rPr lang="en-US" sz="2000" i="1" dirty="0" smtClean="0"/>
              <a:t>new pictures such as </a:t>
            </a:r>
            <a:r>
              <a:rPr lang="en-US" sz="1800" b="1" i="1" dirty="0" smtClean="0"/>
              <a:t>‘Grouse Shooting on </a:t>
            </a:r>
            <a:r>
              <a:rPr lang="en-US" sz="1800" b="1" i="1" dirty="0" err="1" smtClean="0"/>
              <a:t>Beamsley</a:t>
            </a:r>
            <a:r>
              <a:rPr lang="en-US" sz="1800" b="1" i="1" dirty="0" smtClean="0"/>
              <a:t> Beacon’ </a:t>
            </a:r>
            <a:r>
              <a:rPr lang="en-US" sz="2000" i="1" dirty="0" smtClean="0"/>
              <a:t>and </a:t>
            </a:r>
            <a:r>
              <a:rPr lang="en-US" sz="1800" b="1" i="1" dirty="0" smtClean="0"/>
              <a:t>‘Rainbow’.</a:t>
            </a:r>
          </a:p>
          <a:p>
            <a:pPr>
              <a:buNone/>
            </a:pPr>
            <a:endParaRPr lang="ru-RU" sz="18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00012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Turner_GrouseBeamsl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4265001" cy="3286148"/>
          </a:xfrm>
          <a:prstGeom prst="rect">
            <a:avLst/>
          </a:prstGeom>
        </p:spPr>
      </p:pic>
      <p:pic>
        <p:nvPicPr>
          <p:cNvPr id="6" name="Рисунок 5" descr="Joseph Mallord William Turner - Rainb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28628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57256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Turner died in the house of his mistress Sophia Caroline Booth in </a:t>
            </a:r>
            <a:r>
              <a:rPr lang="en-US" sz="2000" i="1" dirty="0" err="1" smtClean="0"/>
              <a:t>Cheyne</a:t>
            </a:r>
            <a:r>
              <a:rPr lang="en-US" sz="2000" i="1" dirty="0" smtClean="0"/>
              <a:t> </a:t>
            </a:r>
          </a:p>
          <a:p>
            <a:pPr>
              <a:buNone/>
            </a:pPr>
            <a:r>
              <a:rPr lang="en-US" sz="2000" i="1" dirty="0" smtClean="0"/>
              <a:t>Walk in Chelsea on 19 December 1851.</a:t>
            </a:r>
          </a:p>
          <a:p>
            <a:pPr>
              <a:buNone/>
            </a:pPr>
            <a:r>
              <a:rPr lang="en-US" sz="2000" i="1" dirty="0" smtClean="0"/>
              <a:t>At his request he was buried in St Paul's Cathedral, where he lies next to Sir </a:t>
            </a:r>
          </a:p>
          <a:p>
            <a:pPr>
              <a:buNone/>
            </a:pPr>
            <a:r>
              <a:rPr lang="en-US" sz="2000" i="1" dirty="0" smtClean="0"/>
              <a:t>Joshua Reynolds. His last exhibition at the Royal Academy was in 1850. Turner </a:t>
            </a:r>
          </a:p>
          <a:p>
            <a:pPr>
              <a:buNone/>
            </a:pPr>
            <a:r>
              <a:rPr lang="en-US" sz="2000" i="1" dirty="0" smtClean="0"/>
              <a:t>left behind a lot of remarkable works, which people admire today.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92868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Biography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5" name="Рисунок 4" descr="Joseph Mallord William Turner - Norham Castle, Sun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14620"/>
            <a:ext cx="4643470" cy="3510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628652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Norham</a:t>
            </a:r>
            <a:r>
              <a:rPr lang="en-US" b="1" i="1" dirty="0"/>
              <a:t> Castle, Sunrise.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pic>
        <p:nvPicPr>
          <p:cNvPr id="4" name="Содержимое 3" descr="Joseph Mallord William Turner - Wolverhampton, Staffordshire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857232"/>
            <a:ext cx="6194754" cy="4786346"/>
          </a:xfrm>
        </p:spPr>
      </p:pic>
      <p:sp>
        <p:nvSpPr>
          <p:cNvPr id="5" name="TextBox 4"/>
          <p:cNvSpPr txBox="1"/>
          <p:nvPr/>
        </p:nvSpPr>
        <p:spPr>
          <a:xfrm>
            <a:off x="2786050" y="564357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Wolverhampton</a:t>
            </a:r>
            <a:r>
              <a:rPr lang="en-US" sz="2000" b="1" i="1" dirty="0"/>
              <a:t>, Staffordshire.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oseph Mallord William Turner View in the Avon Gorge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857232"/>
            <a:ext cx="6286544" cy="497275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E85A28"/>
                </a:solidFill>
              </a:rPr>
              <a:t>The most amazing works</a:t>
            </a:r>
            <a:endParaRPr lang="ru-RU" sz="3200" dirty="0">
              <a:solidFill>
                <a:srgbClr val="E85A2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929330"/>
            <a:ext cx="308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View in the Avon </a:t>
            </a:r>
            <a:r>
              <a:rPr lang="en-US" sz="2000" b="1" i="1" dirty="0" smtClean="0"/>
              <a:t>George</a:t>
            </a:r>
            <a:r>
              <a:rPr lang="en-US" sz="2000" b="1" i="1" dirty="0"/>
              <a:t>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206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Joseph William Turner</vt:lpstr>
      <vt:lpstr>Biography</vt:lpstr>
      <vt:lpstr>Biography</vt:lpstr>
      <vt:lpstr>Biography</vt:lpstr>
      <vt:lpstr>Biography</vt:lpstr>
      <vt:lpstr>Biography</vt:lpstr>
      <vt:lpstr>Biography</vt:lpstr>
      <vt:lpstr>The most amazing works</vt:lpstr>
      <vt:lpstr>The most amazing works</vt:lpstr>
      <vt:lpstr>The most amazing works</vt:lpstr>
      <vt:lpstr>The most amazing works</vt:lpstr>
      <vt:lpstr>The most amazing works</vt:lpstr>
      <vt:lpstr>The most amazing works</vt:lpstr>
      <vt:lpstr>Thank you for your attention! 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William Turner</dc:title>
  <dc:creator>prudnikov</dc:creator>
  <cp:lastModifiedBy>Арина </cp:lastModifiedBy>
  <cp:revision>15</cp:revision>
  <dcterms:created xsi:type="dcterms:W3CDTF">2014-01-20T15:06:42Z</dcterms:created>
  <dcterms:modified xsi:type="dcterms:W3CDTF">2015-04-26T14:21:34Z</dcterms:modified>
</cp:coreProperties>
</file>