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9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1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4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3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8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4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7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7F27-6305-4D29-B892-2D012158CF2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36D-B1B5-4B96-B317-451CC2092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115" y="676522"/>
            <a:ext cx="22220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Львов</a:t>
            </a:r>
            <a:endParaRPr lang="ru-RU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9879" y="5258147"/>
            <a:ext cx="4981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Работа </a:t>
            </a:r>
          </a:p>
          <a:p>
            <a:pPr algn="ctr"/>
            <a:r>
              <a:rPr lang="ru-RU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Белошапки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Виктории</a:t>
            </a:r>
            <a:endParaRPr lang="ru-RU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85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0637" y="5604657"/>
            <a:ext cx="574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Спортивная Арена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83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2786" y="5392901"/>
            <a:ext cx="45223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Доминиканский </a:t>
            </a:r>
          </a:p>
          <a:p>
            <a:pPr algn="ctr"/>
            <a:r>
              <a:rPr lang="ru-RU" sz="4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моностырь</a:t>
            </a:r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и собор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47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7204" y="5845288"/>
            <a:ext cx="46025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Часовня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Боимов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78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1623" y="5729785"/>
            <a:ext cx="4554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Площадь Рынок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34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0702" y="5739410"/>
            <a:ext cx="5403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Латинский Собор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64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5180" y="5142645"/>
            <a:ext cx="484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Высокий замок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83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4950" y="5643158"/>
            <a:ext cx="679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Костел Святой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Эльжбеты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Арф</dc:creator>
  <cp:lastModifiedBy>Арф</cp:lastModifiedBy>
  <cp:revision>2</cp:revision>
  <dcterms:created xsi:type="dcterms:W3CDTF">2014-05-13T16:18:53Z</dcterms:created>
  <dcterms:modified xsi:type="dcterms:W3CDTF">2014-05-13T16:30:59Z</dcterms:modified>
</cp:coreProperties>
</file>