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61" r:id="rId6"/>
    <p:sldId id="262" r:id="rId7"/>
    <p:sldId id="258" r:id="rId8"/>
    <p:sldId id="260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0DCC989-9C97-45B4-8DA5-366CAFF85503}">
          <p14:sldIdLst>
            <p14:sldId id="256"/>
            <p14:sldId id="257"/>
            <p14:sldId id="261"/>
            <p14:sldId id="262"/>
            <p14:sldId id="258"/>
            <p14:sldId id="260"/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20" autoAdjust="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174988">
            <a:off x="-930354" y="2430238"/>
            <a:ext cx="8401258" cy="1205436"/>
          </a:xfrm>
        </p:spPr>
        <p:txBody>
          <a:bodyPr>
            <a:prstTxWarp prst="textDoubleWave1">
              <a:avLst/>
            </a:prstTxWarp>
            <a:noAutofit/>
            <a:scene3d>
              <a:camera prst="perspectiveHeroicExtremeLeftFacing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uk-UA" sz="7200" b="1" i="1" cap="none" spc="0" dirty="0" smtClean="0">
                <a:ln w="3810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Північна Америка</a:t>
            </a:r>
            <a:endParaRPr lang="uk-UA" sz="7200" b="1" i="1" cap="none" spc="0" dirty="0">
              <a:ln w="3810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glow rad="228600">
                  <a:srgbClr val="00B0F0">
                    <a:alpha val="40000"/>
                  </a:srgb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700" y="-419100"/>
            <a:ext cx="11710988" cy="770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7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6672"/>
            <a:ext cx="5201573" cy="5661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3035343">
            <a:off x="-368802" y="2103240"/>
            <a:ext cx="5112568" cy="17281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ru-RU" sz="5400" b="1" cap="none" spc="0" dirty="0" err="1" smtClean="0">
                <a:ln w="28575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Фізична</a:t>
            </a:r>
            <a:r>
              <a:rPr lang="ru-RU" sz="5400" b="1" cap="none" spc="0" dirty="0" smtClean="0">
                <a:ln w="28575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 карта</a:t>
            </a:r>
            <a:endParaRPr lang="uk-UA" sz="5400" b="1" cap="none" spc="0" dirty="0">
              <a:ln w="28575" cmpd="sng">
                <a:solidFill>
                  <a:srgbClr val="00B0F0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228600">
                  <a:srgbClr val="00B0F0">
                    <a:alpha val="40000"/>
                  </a:srgb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  <p:pic>
        <p:nvPicPr>
          <p:cNvPr id="7" name="Рисунок 6" descr="Північна Америка - третій за площею материк на Землі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524" y="4005064"/>
            <a:ext cx="1944216" cy="2290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Содержимое 3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8524" y="908720"/>
            <a:ext cx="4444546" cy="5589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2" descr="C:\Users\Василь.Home\Desktop\447px-Fiisiii4nakart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81086"/>
            <a:ext cx="5631823" cy="56008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3082354"/>
          </a:xfrm>
        </p:spPr>
        <p:txBody>
          <a:bodyPr/>
          <a:lstStyle/>
          <a:p>
            <a:r>
              <a:rPr lang="uk-UA" sz="9600" dirty="0" smtClean="0">
                <a:latin typeface="Monotype Corsiva" pitchFamily="66" charset="0"/>
              </a:rPr>
              <a:t>Дослідження</a:t>
            </a:r>
            <a:endParaRPr lang="uk-UA" sz="96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5576" y="2809934"/>
            <a:ext cx="9036496" cy="1541177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  <a:prstDash val="lgDashDot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9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Дослідження</a:t>
            </a:r>
            <a:endParaRPr lang="uk-UA" sz="115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828584" y="4941168"/>
            <a:ext cx="45719" cy="792088"/>
          </a:xfrm>
        </p:spPr>
        <p:txBody>
          <a:bodyPr/>
          <a:lstStyle/>
          <a:p>
            <a:endParaRPr lang="uk-UA" sz="1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3" y="2759455"/>
            <a:ext cx="5712447" cy="406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3" y="190149"/>
            <a:ext cx="2782295" cy="2086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00" y="276460"/>
            <a:ext cx="2299263" cy="2019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33" y="3135356"/>
            <a:ext cx="2287331" cy="1716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23782" y="308535"/>
            <a:ext cx="2299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err="1">
                <a:solidFill>
                  <a:srgbClr val="FFC000"/>
                </a:solidFill>
              </a:rPr>
              <a:t>Руаль</a:t>
            </a:r>
            <a:r>
              <a:rPr lang="uk-UA" sz="3600" b="1" dirty="0">
                <a:solidFill>
                  <a:srgbClr val="FFC000"/>
                </a:solidFill>
              </a:rPr>
              <a:t> Амундсен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08811" y="5301208"/>
            <a:ext cx="2818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B0F0"/>
                </a:solidFill>
              </a:rPr>
              <a:t>Христофор Колумб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277" y="1953704"/>
            <a:ext cx="261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err="1" smtClean="0">
                <a:solidFill>
                  <a:srgbClr val="FFFF00"/>
                </a:solidFill>
              </a:rPr>
              <a:t>Вітус</a:t>
            </a:r>
            <a:r>
              <a:rPr lang="uk-UA" sz="3600" b="1" dirty="0" smtClean="0">
                <a:solidFill>
                  <a:srgbClr val="FFFF00"/>
                </a:solidFill>
              </a:rPr>
              <a:t> </a:t>
            </a:r>
            <a:r>
              <a:rPr lang="uk-UA" sz="3600" b="1" dirty="0">
                <a:solidFill>
                  <a:srgbClr val="FFFF00"/>
                </a:solidFill>
              </a:rPr>
              <a:t>Беринг</a:t>
            </a:r>
          </a:p>
        </p:txBody>
      </p:sp>
    </p:spTree>
    <p:extLst>
      <p:ext uri="{BB962C8B-B14F-4D97-AF65-F5344CB8AC3E}">
        <p14:creationId xmlns:p14="http://schemas.microsoft.com/office/powerpoint/2010/main" val="1182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945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Загальна інформація</a:t>
            </a:r>
            <a:br>
              <a:rPr lang="uk-UA" dirty="0"/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90350"/>
              </p:ext>
            </p:extLst>
          </p:nvPr>
        </p:nvGraphicFramePr>
        <p:xfrm>
          <a:off x="0" y="-29029"/>
          <a:ext cx="9144000" cy="6840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9992"/>
                <a:gridCol w="4644008"/>
              </a:tblGrid>
              <a:tr h="6480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Площа (включаючи острови)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</a:rPr>
                        <a:t>24 228 000 </a:t>
                      </a:r>
                      <a:r>
                        <a:rPr lang="uk-UA" sz="1600" b="1" dirty="0" err="1">
                          <a:solidFill>
                            <a:schemeClr val="tx1"/>
                          </a:solidFill>
                          <a:effectLst/>
                        </a:rPr>
                        <a:t>км²</a:t>
                      </a:r>
                      <a:endParaRPr lang="uk-UA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Площа островів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4 100 000 </a:t>
                      </a:r>
                      <a:r>
                        <a:rPr lang="uk-UA" sz="1600" b="1" dirty="0" err="1">
                          <a:effectLst/>
                        </a:rPr>
                        <a:t>км²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Довжина берегової лінії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75 500 км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Середня висота</a:t>
                      </a:r>
                      <a:br>
                        <a:rPr lang="uk-UA" sz="1600" dirty="0">
                          <a:effectLst/>
                        </a:rPr>
                      </a:br>
                      <a:r>
                        <a:rPr lang="uk-UA" sz="1600" dirty="0">
                          <a:effectLst/>
                        </a:rPr>
                        <a:t>над рівнем моря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700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Найбільша висота</a:t>
                      </a:r>
                      <a:br>
                        <a:rPr lang="uk-UA" sz="1600" dirty="0">
                          <a:effectLst/>
                        </a:rPr>
                      </a:br>
                      <a:r>
                        <a:rPr lang="uk-UA" sz="1600" dirty="0">
                          <a:effectLst/>
                        </a:rPr>
                        <a:t>над рівнем моря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(г. Мак-Кінлі) 6 193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mpd="sng"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Найменша висота</a:t>
                      </a:r>
                      <a:br>
                        <a:rPr lang="uk-UA" sz="1600" dirty="0">
                          <a:effectLst/>
                        </a:rPr>
                      </a:br>
                      <a:r>
                        <a:rPr lang="uk-UA" sz="1600" dirty="0">
                          <a:effectLst/>
                        </a:rPr>
                        <a:t>над рівнем моря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—85 м Долина Смерті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 err="1">
                          <a:effectLst/>
                        </a:rPr>
                        <a:t>Найпівнічніша</a:t>
                      </a:r>
                      <a:r>
                        <a:rPr lang="uk-UA" sz="1600" dirty="0">
                          <a:effectLst/>
                        </a:rPr>
                        <a:t> точка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мис </a:t>
                      </a:r>
                      <a:r>
                        <a:rPr lang="uk-UA" sz="1600" b="1" dirty="0" err="1">
                          <a:effectLst/>
                        </a:rPr>
                        <a:t>Мерчисон</a:t>
                      </a:r>
                      <a:r>
                        <a:rPr lang="uk-UA" sz="1600" b="1" dirty="0">
                          <a:effectLst/>
                        </a:rPr>
                        <a:t/>
                      </a:r>
                      <a:br>
                        <a:rPr lang="uk-UA" sz="1600" b="1" dirty="0">
                          <a:effectLst/>
                        </a:rPr>
                      </a:br>
                      <a:r>
                        <a:rPr lang="uk-UA" sz="1600" b="1" u="none" strike="noStrike" dirty="0">
                          <a:effectLst/>
                        </a:rPr>
                        <a:t>71°58′ пн. ш.94°28′ зх. д</a:t>
                      </a:r>
                      <a:r>
                        <a:rPr lang="uk-UA" sz="1600" b="1" u="none" strike="noStrike" dirty="0" smtClean="0">
                          <a:effectLst/>
                        </a:rPr>
                        <a:t>.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Найпівденніша</a:t>
                      </a:r>
                      <a:r>
                        <a:rPr lang="uk-UA" sz="1600" dirty="0">
                          <a:effectLst/>
                        </a:rPr>
                        <a:t> точка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мис </a:t>
                      </a:r>
                      <a:r>
                        <a:rPr lang="uk-UA" sz="1600" b="1" dirty="0" err="1">
                          <a:effectLst/>
                        </a:rPr>
                        <a:t>Мар'ято</a:t>
                      </a:r>
                      <a:r>
                        <a:rPr lang="uk-UA" sz="1600" b="1" dirty="0">
                          <a:effectLst/>
                        </a:rPr>
                        <a:t/>
                      </a:r>
                      <a:br>
                        <a:rPr lang="uk-UA" sz="1600" b="1" dirty="0">
                          <a:effectLst/>
                        </a:rPr>
                      </a:br>
                      <a:r>
                        <a:rPr lang="uk-UA" sz="1600" b="1" u="none" strike="noStrike" dirty="0">
                          <a:effectLst/>
                        </a:rPr>
                        <a:t>7°12′ пн. ш. 80°52′ зх. д</a:t>
                      </a:r>
                      <a:r>
                        <a:rPr lang="uk-UA" sz="1600" b="1" u="none" strike="noStrike" dirty="0" smtClean="0">
                          <a:effectLst/>
                        </a:rPr>
                        <a:t>.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Найзахідніша точка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мис Принца Уельського</a:t>
                      </a:r>
                      <a:br>
                        <a:rPr lang="uk-UA" sz="1600" b="1" dirty="0">
                          <a:effectLst/>
                        </a:rPr>
                      </a:br>
                      <a:r>
                        <a:rPr lang="uk-UA" sz="1600" b="1" u="none" strike="noStrike" dirty="0">
                          <a:effectLst/>
                        </a:rPr>
                        <a:t>65°35′ пн. ш.168°05′ зх. д</a:t>
                      </a:r>
                      <a:r>
                        <a:rPr lang="uk-UA" sz="1600" b="1" u="none" strike="noStrike" dirty="0" smtClean="0">
                          <a:effectLst/>
                        </a:rPr>
                        <a:t>.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Найсхідніша</a:t>
                      </a:r>
                      <a:r>
                        <a:rPr lang="uk-UA" sz="1600" dirty="0">
                          <a:effectLst/>
                        </a:rPr>
                        <a:t> точка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мис </a:t>
                      </a:r>
                      <a:r>
                        <a:rPr lang="uk-UA" sz="1600" b="1" dirty="0" err="1">
                          <a:effectLst/>
                        </a:rPr>
                        <a:t>Сент-Чарльз</a:t>
                      </a:r>
                      <a:r>
                        <a:rPr lang="uk-UA" sz="1600" b="1" dirty="0">
                          <a:effectLst/>
                        </a:rPr>
                        <a:t/>
                      </a:r>
                      <a:br>
                        <a:rPr lang="uk-UA" sz="1600" b="1" dirty="0">
                          <a:effectLst/>
                        </a:rPr>
                      </a:br>
                      <a:r>
                        <a:rPr lang="uk-UA" sz="1600" b="1" u="none" strike="noStrike" dirty="0">
                          <a:effectLst/>
                        </a:rPr>
                        <a:t>52°24′ пн. ш.55°40′ зх. д</a:t>
                      </a:r>
                      <a:r>
                        <a:rPr lang="uk-UA" sz="1600" b="1" u="none" strike="noStrike" dirty="0" smtClean="0">
                          <a:effectLst/>
                        </a:rPr>
                        <a:t>.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Чисельність населення: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— млн. мешканців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Густота населення: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22,9 осіб/</a:t>
                      </a:r>
                      <a:r>
                        <a:rPr lang="uk-UA" sz="1600" b="1" dirty="0" err="1">
                          <a:effectLst/>
                        </a:rPr>
                        <a:t>км²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57" y="89248"/>
            <a:ext cx="8231151" cy="676875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400" dirty="0"/>
              <a:t>Материк омивається Тихим </a:t>
            </a:r>
            <a:r>
              <a:rPr lang="uk-UA" sz="2400" dirty="0" err="1"/>
              <a:t>океаном з Бе</a:t>
            </a:r>
            <a:r>
              <a:rPr lang="uk-UA" sz="2400" dirty="0"/>
              <a:t>ринговим морем, затоками Аляска </a:t>
            </a:r>
            <a:r>
              <a:rPr lang="uk-UA" sz="2400" dirty="0" smtClean="0"/>
              <a:t>і Каліфорнійською</a:t>
            </a:r>
            <a:r>
              <a:rPr lang="uk-UA" sz="2400" dirty="0"/>
              <a:t>, </a:t>
            </a:r>
            <a:r>
              <a:rPr lang="uk-UA" sz="2400" dirty="0" smtClean="0"/>
              <a:t>Атлантичним </a:t>
            </a:r>
            <a:r>
              <a:rPr lang="uk-UA" sz="2400" dirty="0"/>
              <a:t>океаном з морем Лабрадор, затоками Св. Лаврентія,</a:t>
            </a:r>
            <a:r>
              <a:rPr lang="uk-UA" sz="2400" dirty="0" err="1"/>
              <a:t> Карибською і </a:t>
            </a:r>
            <a:r>
              <a:rPr lang="uk-UA" sz="2400" dirty="0" err="1" smtClean="0"/>
              <a:t>М</a:t>
            </a:r>
            <a:r>
              <a:rPr lang="uk-UA" sz="2400" dirty="0" smtClean="0"/>
              <a:t>ексиканською, </a:t>
            </a:r>
            <a:r>
              <a:rPr lang="uk-UA" sz="2400" dirty="0"/>
              <a:t>Північним Льодовитим океаном з </a:t>
            </a:r>
            <a:r>
              <a:rPr lang="uk-UA" sz="2400" dirty="0" smtClean="0"/>
              <a:t>морями Бофорта</a:t>
            </a:r>
            <a:r>
              <a:rPr lang="uk-UA" sz="2400" dirty="0"/>
              <a:t>, Баффіна, Гудзоновою затокою. Сполучається з Південною Америкою Панамським перешийком, </a:t>
            </a:r>
            <a:r>
              <a:rPr lang="uk-UA" sz="2400" dirty="0" err="1"/>
              <a:t>від Азії відокремлена Беринг</a:t>
            </a:r>
            <a:r>
              <a:rPr lang="uk-UA" sz="2400" dirty="0"/>
              <a:t>овою протокою.</a:t>
            </a:r>
          </a:p>
          <a:p>
            <a:r>
              <a:rPr lang="uk-UA" sz="2400" dirty="0"/>
              <a:t>Береги континенту сильно розчленовані на півночі, північному заході й північному сході. </a:t>
            </a:r>
            <a:r>
              <a:rPr lang="uk-UA" sz="2400" dirty="0" smtClean="0"/>
              <a:t>Істотний </a:t>
            </a:r>
            <a:r>
              <a:rPr lang="uk-UA" sz="2400" dirty="0"/>
              <a:t>вплив на природу Північної Америки мають і морські течії, що омивають її береги:</a:t>
            </a:r>
            <a:r>
              <a:rPr lang="uk-UA" sz="2400" dirty="0" err="1"/>
              <a:t> Аляскинськ</a:t>
            </a:r>
            <a:r>
              <a:rPr lang="uk-UA" sz="2400" dirty="0"/>
              <a:t>а, Каліфорнійська,Лабрадорська і течія Гольфстрім</a:t>
            </a:r>
            <a:r>
              <a:rPr lang="uk-UA" sz="24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1447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858000" cy="6858000"/>
          </a:xfrm>
        </p:spPr>
      </p:pic>
      <p:sp>
        <p:nvSpPr>
          <p:cNvPr id="7" name="TextBox 6"/>
          <p:cNvSpPr txBox="1"/>
          <p:nvPr/>
        </p:nvSpPr>
        <p:spPr>
          <a:xfrm rot="188723" flipH="1">
            <a:off x="11065163" y="4948938"/>
            <a:ext cx="295889" cy="461665"/>
          </a:xfrm>
          <a:prstGeom prst="rect">
            <a:avLst/>
          </a:prstGeom>
          <a:solidFill>
            <a:srgbClr val="0070C0"/>
          </a:solidFill>
          <a:ln w="76200"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99</TotalTime>
  <Words>71</Words>
  <Application>Microsoft Office PowerPoint</Application>
  <PresentationFormat>Экран (4:3)</PresentationFormat>
  <Paragraphs>34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Кутюр</vt:lpstr>
      <vt:lpstr>Горизонт</vt:lpstr>
      <vt:lpstr>Изящная</vt:lpstr>
      <vt:lpstr>Північна Америка</vt:lpstr>
      <vt:lpstr>Презентация PowerPoint</vt:lpstr>
      <vt:lpstr>Дослідження</vt:lpstr>
      <vt:lpstr>Презентация PowerPoint</vt:lpstr>
      <vt:lpstr>Загальна інформація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Північна Америка</dc:title>
  <dc:creator>Настя</dc:creator>
  <cp:lastModifiedBy>Василь</cp:lastModifiedBy>
  <cp:revision>14</cp:revision>
  <dcterms:created xsi:type="dcterms:W3CDTF">2012-03-10T18:48:33Z</dcterms:created>
  <dcterms:modified xsi:type="dcterms:W3CDTF">2012-04-04T17:19:06Z</dcterms:modified>
</cp:coreProperties>
</file>