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arm3.static.flickr.com/2084/2195249644_bf15c2bc7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42974" y="0"/>
            <a:ext cx="10297294" cy="692943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214346" y="285728"/>
            <a:ext cx="7772400" cy="1470025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chemeClr val="bg1"/>
                </a:solidFill>
              </a:rPr>
              <a:t>Глобальная проблема пресной воды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7554" y="4643446"/>
            <a:ext cx="6257924" cy="2214554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Сделали ученицы 10-Б класса:</a:t>
            </a:r>
          </a:p>
          <a:p>
            <a:r>
              <a:rPr lang="ru-RU" dirty="0" err="1" smtClean="0">
                <a:solidFill>
                  <a:schemeClr val="tx1"/>
                </a:solidFill>
              </a:rPr>
              <a:t>Безкровная</a:t>
            </a:r>
            <a:r>
              <a:rPr lang="ru-RU" dirty="0" smtClean="0">
                <a:solidFill>
                  <a:schemeClr val="tx1"/>
                </a:solidFill>
              </a:rPr>
              <a:t> Татьяна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и</a:t>
            </a:r>
          </a:p>
          <a:p>
            <a:r>
              <a:rPr lang="ru-RU" dirty="0" err="1" smtClean="0">
                <a:solidFill>
                  <a:schemeClr val="tx1"/>
                </a:solidFill>
              </a:rPr>
              <a:t>Новохатько</a:t>
            </a:r>
            <a:r>
              <a:rPr lang="ru-RU" dirty="0" smtClean="0">
                <a:solidFill>
                  <a:schemeClr val="tx1"/>
                </a:solidFill>
              </a:rPr>
              <a:t> Татьяна </a:t>
            </a:r>
            <a:r>
              <a:rPr lang="ru-RU" dirty="0" smtClean="0">
                <a:solidFill>
                  <a:schemeClr val="tx1"/>
                </a:solidFill>
                <a:sym typeface="Wingdings" pitchFamily="2" charset="2"/>
              </a:rPr>
              <a:t>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drvoda.com/wp-content/uploads/2012/03/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0"/>
            <a:ext cx="9715536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</a:rPr>
              <a:t>Пресная вода становится глобальной проблемой и весомым фактором международных отношений.</a:t>
            </a:r>
            <a:endParaRPr lang="ru-RU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drvoda.com/wp-content/uploads/2010/03/infospy_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85850" y="0"/>
            <a:ext cx="10380793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85728"/>
            <a:ext cx="8286808" cy="6572272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b="1" dirty="0" smtClean="0">
                <a:solidFill>
                  <a:srgbClr val="00B0F0"/>
                </a:solidFill>
              </a:rPr>
              <a:t>Пресная вода буквально на наших глазах становится глобальной проблемой жизнеобеспечения человечества и всё более весомым фактором современных международных отношений. Благодаря всеобщей распространённости и самому непосредственному влиянию на здоровье и жизнь людей вода упорно овладевает всё более пристальным вниманием философов, поскольку является универсальной мировоззренческой, междисциплинарной, комплексной основой природного и социального бытия рода </a:t>
            </a:r>
            <a:r>
              <a:rPr lang="ru-RU" b="1" dirty="0" err="1" smtClean="0">
                <a:solidFill>
                  <a:srgbClr val="00B0F0"/>
                </a:solidFill>
              </a:rPr>
              <a:t>Homo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Sapiens</a:t>
            </a:r>
            <a:r>
              <a:rPr lang="ru-RU" b="1" dirty="0" smtClean="0">
                <a:solidFill>
                  <a:srgbClr val="00B0F0"/>
                </a:solidFill>
              </a:rPr>
              <a:t>. </a:t>
            </a:r>
            <a:endParaRPr lang="ru-RU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drvoda.com/wp-content/uploads/2010/03/infospy_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85850" y="0"/>
            <a:ext cx="10380793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357166"/>
            <a:ext cx="8501122" cy="6215106"/>
          </a:xfrm>
        </p:spPr>
        <p:txBody>
          <a:bodyPr>
            <a:normAutofit fontScale="92500"/>
          </a:bodyPr>
          <a:lstStyle/>
          <a:p>
            <a:pPr algn="just"/>
            <a:r>
              <a:rPr lang="ru-RU" b="1" dirty="0" smtClean="0">
                <a:solidFill>
                  <a:srgbClr val="00B050"/>
                </a:solidFill>
              </a:rPr>
              <a:t>Загадку воды пытаются сформулировать и исследовать разрозненными усилиями геологи, физики, химики, медики, а также антропологи, психологи, социологи, экономисты, политологи, экологи и этологи. В оздоровительно-целебных свойствах пресной воды учёные увидели контуры естественного и потому безопасного аналога фармакологических препаратов и физиотерапевтических процедур, а в нарастающей химической и энергетической загрязнённости - предельно близкую опасность для всего живого на нашей планете.</a:t>
            </a:r>
            <a:endParaRPr lang="ru-RU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571480"/>
            <a:ext cx="5929354" cy="5554683"/>
          </a:xfrm>
        </p:spPr>
        <p:txBody>
          <a:bodyPr/>
          <a:lstStyle/>
          <a:p>
            <a:pPr algn="just"/>
            <a:r>
              <a:rPr lang="ru-RU" dirty="0" smtClean="0"/>
              <a:t>Нехватка пресной воды станет наиболее острой проблемой человечества в предстоящем десятилетии. К таким выводам пришел главный научный советник британского правительства Джон </a:t>
            </a:r>
            <a:r>
              <a:rPr lang="ru-RU" dirty="0" err="1" smtClean="0"/>
              <a:t>Беддингтон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6386" name="Picture 2" descr="http://img.thesun.co.uk/multimedia/archive/00759/John-Beddington-280_759137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72225" y="0"/>
            <a:ext cx="2771775" cy="385762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img1.liveinternet.ru/images/attach/c/2/74/379/74379347_3365178_voda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71536" y="0"/>
            <a:ext cx="9898978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b="1" dirty="0" err="1" smtClean="0"/>
              <a:t>Беддингтон</a:t>
            </a:r>
            <a:r>
              <a:rPr lang="ru-RU" b="1" dirty="0" smtClean="0"/>
              <a:t> полагает, что доступность воды станет проблемой номер один из тех, которые придется решать международному сообществу. Сельское хозяйство самым тесным образом связано с этой проблемой, но нехватка воды будет доминировать в предстоящие 10 лет.</a:t>
            </a:r>
            <a:endParaRPr lang="ru-RU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http://www.wallpampers.ru/wallpapers/17144/Beach%20of%20Hawai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00164" y="0"/>
            <a:ext cx="109728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857364"/>
            <a:ext cx="8229600" cy="4525963"/>
          </a:xfrm>
        </p:spPr>
        <p:txBody>
          <a:bodyPr/>
          <a:lstStyle/>
          <a:p>
            <a:pPr algn="just"/>
            <a:r>
              <a:rPr lang="ru-RU" b="1" dirty="0" smtClean="0">
                <a:solidFill>
                  <a:schemeClr val="bg1"/>
                </a:solidFill>
              </a:rPr>
              <a:t>Рост населения, урбанизация и климатические изменения - все эти факторы создадут огромные проблемы для человечества. В этой связи исследования в области климатических изменений должны стать приоритетными для всего мира.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500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ЗА ВНИМАНИЕ!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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 descr="http://images.vfl.ru/ii/1315915651/c262694f/110884_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0"/>
            <a:ext cx="6072198" cy="60721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252</Words>
  <PresentationFormat>Экран (4:3)</PresentationFormat>
  <Paragraphs>12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Глобальная проблема пресной воды</vt:lpstr>
      <vt:lpstr>Слайд 2</vt:lpstr>
      <vt:lpstr>Слайд 3</vt:lpstr>
      <vt:lpstr>Слайд 4</vt:lpstr>
      <vt:lpstr>Слайд 5</vt:lpstr>
      <vt:lpstr>Слайд 6</vt:lpstr>
      <vt:lpstr>Слайд 7</vt:lpstr>
      <vt:lpstr>ЗА ВНИМАНИЕ!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Глобальная проблема пресной воды</dc:title>
  <dc:creator>Таня</dc:creator>
  <cp:lastModifiedBy>Анатолий</cp:lastModifiedBy>
  <cp:revision>5</cp:revision>
  <dcterms:created xsi:type="dcterms:W3CDTF">2012-11-22T16:28:06Z</dcterms:created>
  <dcterms:modified xsi:type="dcterms:W3CDTF">2012-11-22T17:10:40Z</dcterms:modified>
</cp:coreProperties>
</file>