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sldIdLst>
    <p:sldId id="256" r:id="rId3"/>
    <p:sldId id="257" r:id="rId4"/>
    <p:sldId id="258" r:id="rId5"/>
    <p:sldId id="261" r:id="rId6"/>
    <p:sldId id="268" r:id="rId7"/>
    <p:sldId id="288" r:id="rId8"/>
    <p:sldId id="292" r:id="rId9"/>
    <p:sldId id="276" r:id="rId10"/>
    <p:sldId id="287" r:id="rId11"/>
    <p:sldId id="280" r:id="rId12"/>
    <p:sldId id="285" r:id="rId13"/>
    <p:sldId id="286" r:id="rId14"/>
    <p:sldId id="282" r:id="rId15"/>
    <p:sldId id="283" r:id="rId16"/>
    <p:sldId id="275" r:id="rId17"/>
    <p:sldId id="291" r:id="rId18"/>
    <p:sldId id="284" r:id="rId19"/>
    <p:sldId id="277" r:id="rId20"/>
    <p:sldId id="290" r:id="rId21"/>
    <p:sldId id="289" r:id="rId22"/>
    <p:sldId id="278" r:id="rId23"/>
    <p:sldId id="279" r:id="rId24"/>
    <p:sldId id="281" r:id="rId25"/>
    <p:sldId id="293" r:id="rId26"/>
    <p:sldId id="294" r:id="rId27"/>
    <p:sldId id="274" r:id="rId28"/>
    <p:sldId id="295" r:id="rId2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8F249-90A8-4497-8D64-7B79B496A415}" type="doc">
      <dgm:prSet loTypeId="urn:microsoft.com/office/officeart/2009/3/layout/HorizontalOrganizationChart" loCatId="hierarchy" qsTypeId="urn:microsoft.com/office/officeart/2005/8/quickstyle/simple3" qsCatId="simple" csTypeId="urn:microsoft.com/office/officeart/2005/8/colors/colorful3" csCatId="colorful" phldr="1"/>
      <dgm:spPr/>
      <dgm:t>
        <a:bodyPr/>
        <a:lstStyle/>
        <a:p>
          <a:endParaRPr lang="uk-UA"/>
        </a:p>
      </dgm:t>
    </dgm:pt>
    <dgm:pt modelId="{D122BB78-1730-450B-A6DB-878A4B96204C}">
      <dgm:prSet custT="1"/>
      <dgm:spPr/>
      <dgm:t>
        <a:bodyPr/>
        <a:lstStyle/>
        <a:p>
          <a:pPr rtl="0"/>
          <a:r>
            <a:rPr lang="uk-UA" sz="3200" dirty="0" smtClean="0"/>
            <a:t>Види </a:t>
          </a:r>
          <a:r>
            <a:rPr lang="uk-UA" sz="3200" dirty="0" smtClean="0"/>
            <a:t>економічних ресурсів </a:t>
          </a:r>
          <a:endParaRPr lang="uk-UA" sz="3200" dirty="0"/>
        </a:p>
      </dgm:t>
    </dgm:pt>
    <dgm:pt modelId="{05B4B495-DF19-4BB0-BFCC-C8043DD5EF95}" type="parTrans" cxnId="{A7615566-0EB8-40A0-8100-2D910E359F27}">
      <dgm:prSet/>
      <dgm:spPr/>
      <dgm:t>
        <a:bodyPr/>
        <a:lstStyle/>
        <a:p>
          <a:endParaRPr lang="uk-UA" sz="2000"/>
        </a:p>
      </dgm:t>
    </dgm:pt>
    <dgm:pt modelId="{9B679E87-30B3-4E08-89D1-F43702F7AC5C}" type="sibTrans" cxnId="{A7615566-0EB8-40A0-8100-2D910E359F27}">
      <dgm:prSet/>
      <dgm:spPr/>
      <dgm:t>
        <a:bodyPr/>
        <a:lstStyle/>
        <a:p>
          <a:endParaRPr lang="uk-UA" sz="2000"/>
        </a:p>
      </dgm:t>
    </dgm:pt>
    <dgm:pt modelId="{71006464-D86F-4DD8-AF44-FBB47878096A}">
      <dgm:prSet custT="1"/>
      <dgm:spPr/>
      <dgm:t>
        <a:bodyPr/>
        <a:lstStyle/>
        <a:p>
          <a:pPr rtl="0"/>
          <a:r>
            <a:rPr lang="uk-UA" sz="2000" smtClean="0"/>
            <a:t>- Природні ресурси (земля, надра, водні, лісові, біологічні, кліматичні і рекреаційні ресурси); </a:t>
          </a:r>
          <a:endParaRPr lang="uk-UA" sz="2000"/>
        </a:p>
      </dgm:t>
    </dgm:pt>
    <dgm:pt modelId="{21A9BC49-5F46-412C-8F1D-2B77194ED3C0}" type="parTrans" cxnId="{E702DEED-7E07-4184-B417-526638E3356D}">
      <dgm:prSet/>
      <dgm:spPr/>
      <dgm:t>
        <a:bodyPr/>
        <a:lstStyle/>
        <a:p>
          <a:endParaRPr lang="uk-UA" sz="2000"/>
        </a:p>
      </dgm:t>
    </dgm:pt>
    <dgm:pt modelId="{A799D846-1565-438D-BC4D-1103F2CFB76D}" type="sibTrans" cxnId="{E702DEED-7E07-4184-B417-526638E3356D}">
      <dgm:prSet/>
      <dgm:spPr/>
      <dgm:t>
        <a:bodyPr/>
        <a:lstStyle/>
        <a:p>
          <a:endParaRPr lang="uk-UA" sz="2000"/>
        </a:p>
      </dgm:t>
    </dgm:pt>
    <dgm:pt modelId="{0D62A375-DC9A-4C48-BDDC-C85614BD22B5}">
      <dgm:prSet custT="1"/>
      <dgm:spPr/>
      <dgm:t>
        <a:bodyPr/>
        <a:lstStyle/>
        <a:p>
          <a:pPr rtl="0"/>
          <a:r>
            <a:rPr lang="uk-UA" sz="2000" smtClean="0"/>
            <a:t>- Трудові ресурси (люди з їх здатністю виробляти товари і послуги); </a:t>
          </a:r>
          <a:endParaRPr lang="uk-UA" sz="2000"/>
        </a:p>
      </dgm:t>
    </dgm:pt>
    <dgm:pt modelId="{37E28E77-78A9-4454-84F9-67DB0CD6B99F}" type="parTrans" cxnId="{74A82BF9-CC4F-4B11-985E-66F6FC7D965F}">
      <dgm:prSet/>
      <dgm:spPr/>
      <dgm:t>
        <a:bodyPr/>
        <a:lstStyle/>
        <a:p>
          <a:endParaRPr lang="uk-UA" sz="2000"/>
        </a:p>
      </dgm:t>
    </dgm:pt>
    <dgm:pt modelId="{B969D5E8-6991-44DF-B802-9A7FEA4DAE0C}" type="sibTrans" cxnId="{74A82BF9-CC4F-4B11-985E-66F6FC7D965F}">
      <dgm:prSet/>
      <dgm:spPr/>
      <dgm:t>
        <a:bodyPr/>
        <a:lstStyle/>
        <a:p>
          <a:endParaRPr lang="uk-UA" sz="2000"/>
        </a:p>
      </dgm:t>
    </dgm:pt>
    <dgm:pt modelId="{99C735AC-4034-4F7F-A495-5D48D5BFF0DE}">
      <dgm:prSet custT="1"/>
      <dgm:spPr/>
      <dgm:t>
        <a:bodyPr/>
        <a:lstStyle/>
        <a:p>
          <a:pPr rtl="0"/>
          <a:r>
            <a:rPr lang="uk-UA" sz="2000" smtClean="0"/>
            <a:t>- Капітал (у формі грошей і цінних паперів, тобто фінансовий капітал, або засобів виробництва, тобто реальний капітал); </a:t>
          </a:r>
          <a:endParaRPr lang="uk-UA" sz="2000"/>
        </a:p>
      </dgm:t>
    </dgm:pt>
    <dgm:pt modelId="{01E3FB2C-D217-4780-822A-66FABA463ACC}" type="parTrans" cxnId="{C6CE498A-F28F-4C9A-BD2F-6F1883A6A8E8}">
      <dgm:prSet/>
      <dgm:spPr/>
      <dgm:t>
        <a:bodyPr/>
        <a:lstStyle/>
        <a:p>
          <a:endParaRPr lang="uk-UA" sz="2000"/>
        </a:p>
      </dgm:t>
    </dgm:pt>
    <dgm:pt modelId="{B77F8814-2A34-4F91-9954-9CE853053F29}" type="sibTrans" cxnId="{C6CE498A-F28F-4C9A-BD2F-6F1883A6A8E8}">
      <dgm:prSet/>
      <dgm:spPr/>
      <dgm:t>
        <a:bodyPr/>
        <a:lstStyle/>
        <a:p>
          <a:endParaRPr lang="uk-UA" sz="2000"/>
        </a:p>
      </dgm:t>
    </dgm:pt>
    <dgm:pt modelId="{B349B79E-76D0-4DA6-9F56-11791537EB40}">
      <dgm:prSet custT="1"/>
      <dgm:spPr/>
      <dgm:t>
        <a:bodyPr/>
        <a:lstStyle/>
        <a:p>
          <a:pPr rtl="0"/>
          <a:r>
            <a:rPr lang="uk-UA" sz="2000" smtClean="0"/>
            <a:t>- Підприємницькі здібності (здібності людей до організації виробництва товарів і послуг); </a:t>
          </a:r>
          <a:endParaRPr lang="uk-UA" sz="2000"/>
        </a:p>
      </dgm:t>
    </dgm:pt>
    <dgm:pt modelId="{A5CFEE9F-80A3-4F6A-BA82-4B75C0987A7A}" type="parTrans" cxnId="{9594D948-6D53-4D52-80EA-FB4248D4741F}">
      <dgm:prSet/>
      <dgm:spPr/>
      <dgm:t>
        <a:bodyPr/>
        <a:lstStyle/>
        <a:p>
          <a:endParaRPr lang="uk-UA" sz="2000"/>
        </a:p>
      </dgm:t>
    </dgm:pt>
    <dgm:pt modelId="{EC38A7C5-032C-4BCD-AA5B-F5E3AAC4D9CA}" type="sibTrans" cxnId="{9594D948-6D53-4D52-80EA-FB4248D4741F}">
      <dgm:prSet/>
      <dgm:spPr/>
      <dgm:t>
        <a:bodyPr/>
        <a:lstStyle/>
        <a:p>
          <a:endParaRPr lang="uk-UA" sz="2000"/>
        </a:p>
      </dgm:t>
    </dgm:pt>
    <dgm:pt modelId="{46BAB97F-060D-485C-B5A3-CA6FC20E1DB1}">
      <dgm:prSet custT="1"/>
      <dgm:spPr/>
      <dgm:t>
        <a:bodyPr/>
        <a:lstStyle/>
        <a:p>
          <a:pPr rtl="0"/>
          <a:r>
            <a:rPr lang="uk-UA" sz="2000" dirty="0" smtClean="0"/>
            <a:t>- Знання, необхідні для господарського життя (виробляються, перш за все, наукою і поширюються, головним чином, через освіту). </a:t>
          </a:r>
          <a:endParaRPr lang="uk-UA" sz="2000" dirty="0"/>
        </a:p>
      </dgm:t>
    </dgm:pt>
    <dgm:pt modelId="{E5FAA2AD-F879-41B3-9D16-8630DCFA4995}" type="parTrans" cxnId="{E1295C7E-03F1-4581-BBD4-4E61AEA2DFEF}">
      <dgm:prSet/>
      <dgm:spPr/>
      <dgm:t>
        <a:bodyPr/>
        <a:lstStyle/>
        <a:p>
          <a:endParaRPr lang="uk-UA" sz="2000"/>
        </a:p>
      </dgm:t>
    </dgm:pt>
    <dgm:pt modelId="{0E0DD5D1-D60C-4A8A-BA68-C637FF076EDF}" type="sibTrans" cxnId="{E1295C7E-03F1-4581-BBD4-4E61AEA2DFEF}">
      <dgm:prSet/>
      <dgm:spPr/>
      <dgm:t>
        <a:bodyPr/>
        <a:lstStyle/>
        <a:p>
          <a:endParaRPr lang="uk-UA" sz="2000"/>
        </a:p>
      </dgm:t>
    </dgm:pt>
    <dgm:pt modelId="{BEF2A62F-1863-4DE8-A1FB-6BBF174501A4}" type="pres">
      <dgm:prSet presAssocID="{02A8F249-90A8-4497-8D64-7B79B496A415}" presName="hierChild1" presStyleCnt="0">
        <dgm:presLayoutVars>
          <dgm:orgChart val="1"/>
          <dgm:chPref val="1"/>
          <dgm:dir/>
          <dgm:animOne val="branch"/>
          <dgm:animLvl val="lvl"/>
          <dgm:resizeHandles/>
        </dgm:presLayoutVars>
      </dgm:prSet>
      <dgm:spPr/>
      <dgm:t>
        <a:bodyPr/>
        <a:lstStyle/>
        <a:p>
          <a:endParaRPr lang="ru-RU"/>
        </a:p>
      </dgm:t>
    </dgm:pt>
    <dgm:pt modelId="{4B199A79-F62F-4EE4-A59E-F3B96BE726A4}" type="pres">
      <dgm:prSet presAssocID="{D122BB78-1730-450B-A6DB-878A4B96204C}" presName="hierRoot1" presStyleCnt="0">
        <dgm:presLayoutVars>
          <dgm:hierBranch val="init"/>
        </dgm:presLayoutVars>
      </dgm:prSet>
      <dgm:spPr/>
    </dgm:pt>
    <dgm:pt modelId="{5D32C336-96E9-42B2-AC5D-E7CABF4075B6}" type="pres">
      <dgm:prSet presAssocID="{D122BB78-1730-450B-A6DB-878A4B96204C}" presName="rootComposite1" presStyleCnt="0"/>
      <dgm:spPr/>
    </dgm:pt>
    <dgm:pt modelId="{D84E1B42-BAA2-4082-9A37-2F58FE26BC62}" type="pres">
      <dgm:prSet presAssocID="{D122BB78-1730-450B-A6DB-878A4B96204C}" presName="rootText1" presStyleLbl="node0" presStyleIdx="0" presStyleCnt="1" custScaleX="114703" custScaleY="181434" custLinFactNeighborX="-33732" custLinFactNeighborY="1095">
        <dgm:presLayoutVars>
          <dgm:chPref val="3"/>
        </dgm:presLayoutVars>
      </dgm:prSet>
      <dgm:spPr/>
      <dgm:t>
        <a:bodyPr/>
        <a:lstStyle/>
        <a:p>
          <a:endParaRPr lang="uk-UA"/>
        </a:p>
      </dgm:t>
    </dgm:pt>
    <dgm:pt modelId="{7226FC47-F3DB-4951-892C-C98CDA58058A}" type="pres">
      <dgm:prSet presAssocID="{D122BB78-1730-450B-A6DB-878A4B96204C}" presName="rootConnector1" presStyleLbl="node1" presStyleIdx="0" presStyleCnt="0"/>
      <dgm:spPr/>
      <dgm:t>
        <a:bodyPr/>
        <a:lstStyle/>
        <a:p>
          <a:endParaRPr lang="ru-RU"/>
        </a:p>
      </dgm:t>
    </dgm:pt>
    <dgm:pt modelId="{61834C6B-961A-4B5B-99A9-6231265BE938}" type="pres">
      <dgm:prSet presAssocID="{D122BB78-1730-450B-A6DB-878A4B96204C}" presName="hierChild2" presStyleCnt="0"/>
      <dgm:spPr/>
    </dgm:pt>
    <dgm:pt modelId="{DC3A0B63-4706-4980-B9AE-BE4A74490B9C}" type="pres">
      <dgm:prSet presAssocID="{21A9BC49-5F46-412C-8F1D-2B77194ED3C0}" presName="Name64" presStyleLbl="parChTrans1D2" presStyleIdx="0" presStyleCnt="5"/>
      <dgm:spPr/>
      <dgm:t>
        <a:bodyPr/>
        <a:lstStyle/>
        <a:p>
          <a:endParaRPr lang="ru-RU"/>
        </a:p>
      </dgm:t>
    </dgm:pt>
    <dgm:pt modelId="{716519A4-2011-40BD-9DCA-EF144533B430}" type="pres">
      <dgm:prSet presAssocID="{71006464-D86F-4DD8-AF44-FBB47878096A}" presName="hierRoot2" presStyleCnt="0">
        <dgm:presLayoutVars>
          <dgm:hierBranch val="init"/>
        </dgm:presLayoutVars>
      </dgm:prSet>
      <dgm:spPr/>
    </dgm:pt>
    <dgm:pt modelId="{C5EAFAD4-F1CF-434A-BD05-F8016565304F}" type="pres">
      <dgm:prSet presAssocID="{71006464-D86F-4DD8-AF44-FBB47878096A}" presName="rootComposite" presStyleCnt="0"/>
      <dgm:spPr/>
    </dgm:pt>
    <dgm:pt modelId="{BC430CE9-DA0D-4467-AAB8-E0E997A22BC2}" type="pres">
      <dgm:prSet presAssocID="{71006464-D86F-4DD8-AF44-FBB47878096A}" presName="rootText" presStyleLbl="node2" presStyleIdx="0" presStyleCnt="5" custScaleX="199447" custScaleY="115976">
        <dgm:presLayoutVars>
          <dgm:chPref val="3"/>
        </dgm:presLayoutVars>
      </dgm:prSet>
      <dgm:spPr/>
      <dgm:t>
        <a:bodyPr/>
        <a:lstStyle/>
        <a:p>
          <a:endParaRPr lang="ru-RU"/>
        </a:p>
      </dgm:t>
    </dgm:pt>
    <dgm:pt modelId="{194E381F-E63C-4EEC-89BF-981743CC78DF}" type="pres">
      <dgm:prSet presAssocID="{71006464-D86F-4DD8-AF44-FBB47878096A}" presName="rootConnector" presStyleLbl="node2" presStyleIdx="0" presStyleCnt="5"/>
      <dgm:spPr/>
      <dgm:t>
        <a:bodyPr/>
        <a:lstStyle/>
        <a:p>
          <a:endParaRPr lang="ru-RU"/>
        </a:p>
      </dgm:t>
    </dgm:pt>
    <dgm:pt modelId="{2E1E0F20-1773-4252-AFF9-EF2403559E62}" type="pres">
      <dgm:prSet presAssocID="{71006464-D86F-4DD8-AF44-FBB47878096A}" presName="hierChild4" presStyleCnt="0"/>
      <dgm:spPr/>
    </dgm:pt>
    <dgm:pt modelId="{BC9DE3A8-1D04-430E-A9B2-4E73ECFE4C1E}" type="pres">
      <dgm:prSet presAssocID="{71006464-D86F-4DD8-AF44-FBB47878096A}" presName="hierChild5" presStyleCnt="0"/>
      <dgm:spPr/>
    </dgm:pt>
    <dgm:pt modelId="{382C055E-0DBC-483E-A3DF-DA362962F658}" type="pres">
      <dgm:prSet presAssocID="{37E28E77-78A9-4454-84F9-67DB0CD6B99F}" presName="Name64" presStyleLbl="parChTrans1D2" presStyleIdx="1" presStyleCnt="5"/>
      <dgm:spPr/>
      <dgm:t>
        <a:bodyPr/>
        <a:lstStyle/>
        <a:p>
          <a:endParaRPr lang="ru-RU"/>
        </a:p>
      </dgm:t>
    </dgm:pt>
    <dgm:pt modelId="{C4632464-70D6-4361-BB47-1242B7E5AA34}" type="pres">
      <dgm:prSet presAssocID="{0D62A375-DC9A-4C48-BDDC-C85614BD22B5}" presName="hierRoot2" presStyleCnt="0">
        <dgm:presLayoutVars>
          <dgm:hierBranch val="init"/>
        </dgm:presLayoutVars>
      </dgm:prSet>
      <dgm:spPr/>
    </dgm:pt>
    <dgm:pt modelId="{B87E7C42-6DB1-489F-9A36-AD1FC846FE43}" type="pres">
      <dgm:prSet presAssocID="{0D62A375-DC9A-4C48-BDDC-C85614BD22B5}" presName="rootComposite" presStyleCnt="0"/>
      <dgm:spPr/>
    </dgm:pt>
    <dgm:pt modelId="{D4A0E657-8EF3-40AE-999B-6833B1C9BD93}" type="pres">
      <dgm:prSet presAssocID="{0D62A375-DC9A-4C48-BDDC-C85614BD22B5}" presName="rootText" presStyleLbl="node2" presStyleIdx="1" presStyleCnt="5" custScaleX="199447" custScaleY="115976">
        <dgm:presLayoutVars>
          <dgm:chPref val="3"/>
        </dgm:presLayoutVars>
      </dgm:prSet>
      <dgm:spPr/>
      <dgm:t>
        <a:bodyPr/>
        <a:lstStyle/>
        <a:p>
          <a:endParaRPr lang="ru-RU"/>
        </a:p>
      </dgm:t>
    </dgm:pt>
    <dgm:pt modelId="{101D6E11-796B-4AF4-97D1-140E1A95C8D8}" type="pres">
      <dgm:prSet presAssocID="{0D62A375-DC9A-4C48-BDDC-C85614BD22B5}" presName="rootConnector" presStyleLbl="node2" presStyleIdx="1" presStyleCnt="5"/>
      <dgm:spPr/>
      <dgm:t>
        <a:bodyPr/>
        <a:lstStyle/>
        <a:p>
          <a:endParaRPr lang="ru-RU"/>
        </a:p>
      </dgm:t>
    </dgm:pt>
    <dgm:pt modelId="{F3A5D131-7456-431E-9A33-97D1A7273AA4}" type="pres">
      <dgm:prSet presAssocID="{0D62A375-DC9A-4C48-BDDC-C85614BD22B5}" presName="hierChild4" presStyleCnt="0"/>
      <dgm:spPr/>
    </dgm:pt>
    <dgm:pt modelId="{888C3925-BE51-4DE7-8F0F-1880495FD386}" type="pres">
      <dgm:prSet presAssocID="{0D62A375-DC9A-4C48-BDDC-C85614BD22B5}" presName="hierChild5" presStyleCnt="0"/>
      <dgm:spPr/>
    </dgm:pt>
    <dgm:pt modelId="{F4180F24-CB7A-41B8-A758-C97CF9474C6B}" type="pres">
      <dgm:prSet presAssocID="{01E3FB2C-D217-4780-822A-66FABA463ACC}" presName="Name64" presStyleLbl="parChTrans1D2" presStyleIdx="2" presStyleCnt="5"/>
      <dgm:spPr/>
      <dgm:t>
        <a:bodyPr/>
        <a:lstStyle/>
        <a:p>
          <a:endParaRPr lang="ru-RU"/>
        </a:p>
      </dgm:t>
    </dgm:pt>
    <dgm:pt modelId="{5D79265F-704A-4788-8D09-DD55777AF5AD}" type="pres">
      <dgm:prSet presAssocID="{99C735AC-4034-4F7F-A495-5D48D5BFF0DE}" presName="hierRoot2" presStyleCnt="0">
        <dgm:presLayoutVars>
          <dgm:hierBranch val="init"/>
        </dgm:presLayoutVars>
      </dgm:prSet>
      <dgm:spPr/>
    </dgm:pt>
    <dgm:pt modelId="{4103B027-9263-4AEB-82E9-DCC2211B3D41}" type="pres">
      <dgm:prSet presAssocID="{99C735AC-4034-4F7F-A495-5D48D5BFF0DE}" presName="rootComposite" presStyleCnt="0"/>
      <dgm:spPr/>
    </dgm:pt>
    <dgm:pt modelId="{B3631680-CB03-45B1-804A-83565BB628B6}" type="pres">
      <dgm:prSet presAssocID="{99C735AC-4034-4F7F-A495-5D48D5BFF0DE}" presName="rootText" presStyleLbl="node2" presStyleIdx="2" presStyleCnt="5" custScaleX="199447" custScaleY="115976">
        <dgm:presLayoutVars>
          <dgm:chPref val="3"/>
        </dgm:presLayoutVars>
      </dgm:prSet>
      <dgm:spPr/>
      <dgm:t>
        <a:bodyPr/>
        <a:lstStyle/>
        <a:p>
          <a:endParaRPr lang="ru-RU"/>
        </a:p>
      </dgm:t>
    </dgm:pt>
    <dgm:pt modelId="{42821BDE-2AB6-4573-B043-D48550613A3B}" type="pres">
      <dgm:prSet presAssocID="{99C735AC-4034-4F7F-A495-5D48D5BFF0DE}" presName="rootConnector" presStyleLbl="node2" presStyleIdx="2" presStyleCnt="5"/>
      <dgm:spPr/>
      <dgm:t>
        <a:bodyPr/>
        <a:lstStyle/>
        <a:p>
          <a:endParaRPr lang="ru-RU"/>
        </a:p>
      </dgm:t>
    </dgm:pt>
    <dgm:pt modelId="{6F3F1029-DFD0-42A4-B84C-64C4A33C17B1}" type="pres">
      <dgm:prSet presAssocID="{99C735AC-4034-4F7F-A495-5D48D5BFF0DE}" presName="hierChild4" presStyleCnt="0"/>
      <dgm:spPr/>
    </dgm:pt>
    <dgm:pt modelId="{F2C3AE1F-2F82-496C-99DE-4D607ACAF719}" type="pres">
      <dgm:prSet presAssocID="{99C735AC-4034-4F7F-A495-5D48D5BFF0DE}" presName="hierChild5" presStyleCnt="0"/>
      <dgm:spPr/>
    </dgm:pt>
    <dgm:pt modelId="{54936FFD-CC10-4BF6-B2AF-231484BDB2E4}" type="pres">
      <dgm:prSet presAssocID="{A5CFEE9F-80A3-4F6A-BA82-4B75C0987A7A}" presName="Name64" presStyleLbl="parChTrans1D2" presStyleIdx="3" presStyleCnt="5"/>
      <dgm:spPr/>
      <dgm:t>
        <a:bodyPr/>
        <a:lstStyle/>
        <a:p>
          <a:endParaRPr lang="ru-RU"/>
        </a:p>
      </dgm:t>
    </dgm:pt>
    <dgm:pt modelId="{A46FA20C-ED13-4E77-9FA2-58E72FFBA430}" type="pres">
      <dgm:prSet presAssocID="{B349B79E-76D0-4DA6-9F56-11791537EB40}" presName="hierRoot2" presStyleCnt="0">
        <dgm:presLayoutVars>
          <dgm:hierBranch val="init"/>
        </dgm:presLayoutVars>
      </dgm:prSet>
      <dgm:spPr/>
    </dgm:pt>
    <dgm:pt modelId="{27286E17-3C9B-486D-B12D-A166A51FA74A}" type="pres">
      <dgm:prSet presAssocID="{B349B79E-76D0-4DA6-9F56-11791537EB40}" presName="rootComposite" presStyleCnt="0"/>
      <dgm:spPr/>
    </dgm:pt>
    <dgm:pt modelId="{6566D1BE-7EA2-43FD-8ADC-6996BBC189D3}" type="pres">
      <dgm:prSet presAssocID="{B349B79E-76D0-4DA6-9F56-11791537EB40}" presName="rootText" presStyleLbl="node2" presStyleIdx="3" presStyleCnt="5" custScaleX="199447" custScaleY="115976">
        <dgm:presLayoutVars>
          <dgm:chPref val="3"/>
        </dgm:presLayoutVars>
      </dgm:prSet>
      <dgm:spPr/>
      <dgm:t>
        <a:bodyPr/>
        <a:lstStyle/>
        <a:p>
          <a:endParaRPr lang="ru-RU"/>
        </a:p>
      </dgm:t>
    </dgm:pt>
    <dgm:pt modelId="{0D99CBF9-2159-48EB-8586-69B84CE22F80}" type="pres">
      <dgm:prSet presAssocID="{B349B79E-76D0-4DA6-9F56-11791537EB40}" presName="rootConnector" presStyleLbl="node2" presStyleIdx="3" presStyleCnt="5"/>
      <dgm:spPr/>
      <dgm:t>
        <a:bodyPr/>
        <a:lstStyle/>
        <a:p>
          <a:endParaRPr lang="ru-RU"/>
        </a:p>
      </dgm:t>
    </dgm:pt>
    <dgm:pt modelId="{3B7A01BB-3596-4149-9122-9B9762CBBE17}" type="pres">
      <dgm:prSet presAssocID="{B349B79E-76D0-4DA6-9F56-11791537EB40}" presName="hierChild4" presStyleCnt="0"/>
      <dgm:spPr/>
    </dgm:pt>
    <dgm:pt modelId="{D86432A8-3AD5-4522-82A4-8C875C78FB41}" type="pres">
      <dgm:prSet presAssocID="{B349B79E-76D0-4DA6-9F56-11791537EB40}" presName="hierChild5" presStyleCnt="0"/>
      <dgm:spPr/>
    </dgm:pt>
    <dgm:pt modelId="{95C6669A-CF0E-4F45-A3D4-196F32A811E9}" type="pres">
      <dgm:prSet presAssocID="{E5FAA2AD-F879-41B3-9D16-8630DCFA4995}" presName="Name64" presStyleLbl="parChTrans1D2" presStyleIdx="4" presStyleCnt="5"/>
      <dgm:spPr/>
      <dgm:t>
        <a:bodyPr/>
        <a:lstStyle/>
        <a:p>
          <a:endParaRPr lang="ru-RU"/>
        </a:p>
      </dgm:t>
    </dgm:pt>
    <dgm:pt modelId="{22A323CF-3681-4627-9781-35CB9FB6B546}" type="pres">
      <dgm:prSet presAssocID="{46BAB97F-060D-485C-B5A3-CA6FC20E1DB1}" presName="hierRoot2" presStyleCnt="0">
        <dgm:presLayoutVars>
          <dgm:hierBranch val="init"/>
        </dgm:presLayoutVars>
      </dgm:prSet>
      <dgm:spPr/>
    </dgm:pt>
    <dgm:pt modelId="{73DF4777-228C-44F9-990F-9A9ECCC45ACB}" type="pres">
      <dgm:prSet presAssocID="{46BAB97F-060D-485C-B5A3-CA6FC20E1DB1}" presName="rootComposite" presStyleCnt="0"/>
      <dgm:spPr/>
    </dgm:pt>
    <dgm:pt modelId="{DE94C418-FC4D-4EB3-B518-2D44027F9CF8}" type="pres">
      <dgm:prSet presAssocID="{46BAB97F-060D-485C-B5A3-CA6FC20E1DB1}" presName="rootText" presStyleLbl="node2" presStyleIdx="4" presStyleCnt="5" custScaleX="199447" custScaleY="166314">
        <dgm:presLayoutVars>
          <dgm:chPref val="3"/>
        </dgm:presLayoutVars>
      </dgm:prSet>
      <dgm:spPr/>
      <dgm:t>
        <a:bodyPr/>
        <a:lstStyle/>
        <a:p>
          <a:endParaRPr lang="ru-RU"/>
        </a:p>
      </dgm:t>
    </dgm:pt>
    <dgm:pt modelId="{733FCC4D-B85E-4E2A-85D2-FA567F1DDCAD}" type="pres">
      <dgm:prSet presAssocID="{46BAB97F-060D-485C-B5A3-CA6FC20E1DB1}" presName="rootConnector" presStyleLbl="node2" presStyleIdx="4" presStyleCnt="5"/>
      <dgm:spPr/>
      <dgm:t>
        <a:bodyPr/>
        <a:lstStyle/>
        <a:p>
          <a:endParaRPr lang="ru-RU"/>
        </a:p>
      </dgm:t>
    </dgm:pt>
    <dgm:pt modelId="{1046BCC1-56B9-409A-BC3A-E43A3CE552C5}" type="pres">
      <dgm:prSet presAssocID="{46BAB97F-060D-485C-B5A3-CA6FC20E1DB1}" presName="hierChild4" presStyleCnt="0"/>
      <dgm:spPr/>
    </dgm:pt>
    <dgm:pt modelId="{B0705DD4-1E67-4C81-8498-A563AD3723B4}" type="pres">
      <dgm:prSet presAssocID="{46BAB97F-060D-485C-B5A3-CA6FC20E1DB1}" presName="hierChild5" presStyleCnt="0"/>
      <dgm:spPr/>
    </dgm:pt>
    <dgm:pt modelId="{27D90EB4-9404-431E-BAFB-7028C7E0D879}" type="pres">
      <dgm:prSet presAssocID="{D122BB78-1730-450B-A6DB-878A4B96204C}" presName="hierChild3" presStyleCnt="0"/>
      <dgm:spPr/>
    </dgm:pt>
  </dgm:ptLst>
  <dgm:cxnLst>
    <dgm:cxn modelId="{85019D80-28B1-4385-8489-844E8722FD66}" type="presOf" srcId="{99C735AC-4034-4F7F-A495-5D48D5BFF0DE}" destId="{42821BDE-2AB6-4573-B043-D48550613A3B}" srcOrd="1" destOrd="0" presId="urn:microsoft.com/office/officeart/2009/3/layout/HorizontalOrganizationChart"/>
    <dgm:cxn modelId="{EDB1863F-8204-4B1C-B8B6-81CB258D208D}" type="presOf" srcId="{0D62A375-DC9A-4C48-BDDC-C85614BD22B5}" destId="{D4A0E657-8EF3-40AE-999B-6833B1C9BD93}" srcOrd="0" destOrd="0" presId="urn:microsoft.com/office/officeart/2009/3/layout/HorizontalOrganizationChart"/>
    <dgm:cxn modelId="{7E8DDC33-CFE0-4537-8E98-E48FA9035D14}" type="presOf" srcId="{46BAB97F-060D-485C-B5A3-CA6FC20E1DB1}" destId="{733FCC4D-B85E-4E2A-85D2-FA567F1DDCAD}" srcOrd="1" destOrd="0" presId="urn:microsoft.com/office/officeart/2009/3/layout/HorizontalOrganizationChart"/>
    <dgm:cxn modelId="{C6CE498A-F28F-4C9A-BD2F-6F1883A6A8E8}" srcId="{D122BB78-1730-450B-A6DB-878A4B96204C}" destId="{99C735AC-4034-4F7F-A495-5D48D5BFF0DE}" srcOrd="2" destOrd="0" parTransId="{01E3FB2C-D217-4780-822A-66FABA463ACC}" sibTransId="{B77F8814-2A34-4F91-9954-9CE853053F29}"/>
    <dgm:cxn modelId="{4FC8CE21-44FC-40A9-8B74-7DA4094F88C6}" type="presOf" srcId="{02A8F249-90A8-4497-8D64-7B79B496A415}" destId="{BEF2A62F-1863-4DE8-A1FB-6BBF174501A4}" srcOrd="0" destOrd="0" presId="urn:microsoft.com/office/officeart/2009/3/layout/HorizontalOrganizationChart"/>
    <dgm:cxn modelId="{F8D5EE51-FF42-4363-B484-9911E94BE814}" type="presOf" srcId="{E5FAA2AD-F879-41B3-9D16-8630DCFA4995}" destId="{95C6669A-CF0E-4F45-A3D4-196F32A811E9}" srcOrd="0" destOrd="0" presId="urn:microsoft.com/office/officeart/2009/3/layout/HorizontalOrganizationChart"/>
    <dgm:cxn modelId="{A7615566-0EB8-40A0-8100-2D910E359F27}" srcId="{02A8F249-90A8-4497-8D64-7B79B496A415}" destId="{D122BB78-1730-450B-A6DB-878A4B96204C}" srcOrd="0" destOrd="0" parTransId="{05B4B495-DF19-4BB0-BFCC-C8043DD5EF95}" sibTransId="{9B679E87-30B3-4E08-89D1-F43702F7AC5C}"/>
    <dgm:cxn modelId="{390ACC1F-784B-4C2E-9FC8-CBE4ED7DAD27}" type="presOf" srcId="{A5CFEE9F-80A3-4F6A-BA82-4B75C0987A7A}" destId="{54936FFD-CC10-4BF6-B2AF-231484BDB2E4}" srcOrd="0" destOrd="0" presId="urn:microsoft.com/office/officeart/2009/3/layout/HorizontalOrganizationChart"/>
    <dgm:cxn modelId="{8C9F8671-2C87-4A00-B19A-53BAC7A3A1C9}" type="presOf" srcId="{0D62A375-DC9A-4C48-BDDC-C85614BD22B5}" destId="{101D6E11-796B-4AF4-97D1-140E1A95C8D8}" srcOrd="1" destOrd="0" presId="urn:microsoft.com/office/officeart/2009/3/layout/HorizontalOrganizationChart"/>
    <dgm:cxn modelId="{079853D6-82AE-43C6-AC91-779F9CDB28DE}" type="presOf" srcId="{B349B79E-76D0-4DA6-9F56-11791537EB40}" destId="{6566D1BE-7EA2-43FD-8ADC-6996BBC189D3}" srcOrd="0" destOrd="0" presId="urn:microsoft.com/office/officeart/2009/3/layout/HorizontalOrganizationChart"/>
    <dgm:cxn modelId="{09822A22-6299-4C95-A9C6-7B8C7AD57CD6}" type="presOf" srcId="{01E3FB2C-D217-4780-822A-66FABA463ACC}" destId="{F4180F24-CB7A-41B8-A758-C97CF9474C6B}" srcOrd="0" destOrd="0" presId="urn:microsoft.com/office/officeart/2009/3/layout/HorizontalOrganizationChart"/>
    <dgm:cxn modelId="{9594D948-6D53-4D52-80EA-FB4248D4741F}" srcId="{D122BB78-1730-450B-A6DB-878A4B96204C}" destId="{B349B79E-76D0-4DA6-9F56-11791537EB40}" srcOrd="3" destOrd="0" parTransId="{A5CFEE9F-80A3-4F6A-BA82-4B75C0987A7A}" sibTransId="{EC38A7C5-032C-4BCD-AA5B-F5E3AAC4D9CA}"/>
    <dgm:cxn modelId="{74A82BF9-CC4F-4B11-985E-66F6FC7D965F}" srcId="{D122BB78-1730-450B-A6DB-878A4B96204C}" destId="{0D62A375-DC9A-4C48-BDDC-C85614BD22B5}" srcOrd="1" destOrd="0" parTransId="{37E28E77-78A9-4454-84F9-67DB0CD6B99F}" sibTransId="{B969D5E8-6991-44DF-B802-9A7FEA4DAE0C}"/>
    <dgm:cxn modelId="{6FC082B0-AE9A-4164-8E7F-308A2BAE0F61}" type="presOf" srcId="{37E28E77-78A9-4454-84F9-67DB0CD6B99F}" destId="{382C055E-0DBC-483E-A3DF-DA362962F658}" srcOrd="0" destOrd="0" presId="urn:microsoft.com/office/officeart/2009/3/layout/HorizontalOrganizationChart"/>
    <dgm:cxn modelId="{80496F43-4EF3-4F84-B29D-E7D7D6A9B9FC}" type="presOf" srcId="{71006464-D86F-4DD8-AF44-FBB47878096A}" destId="{BC430CE9-DA0D-4467-AAB8-E0E997A22BC2}" srcOrd="0" destOrd="0" presId="urn:microsoft.com/office/officeart/2009/3/layout/HorizontalOrganizationChart"/>
    <dgm:cxn modelId="{5AB8B905-3E4F-482C-A4F2-6209DF08F0FF}" type="presOf" srcId="{71006464-D86F-4DD8-AF44-FBB47878096A}" destId="{194E381F-E63C-4EEC-89BF-981743CC78DF}" srcOrd="1" destOrd="0" presId="urn:microsoft.com/office/officeart/2009/3/layout/HorizontalOrganizationChart"/>
    <dgm:cxn modelId="{C9A916BE-2D77-45AD-BF2C-E1DF9C37062F}" type="presOf" srcId="{21A9BC49-5F46-412C-8F1D-2B77194ED3C0}" destId="{DC3A0B63-4706-4980-B9AE-BE4A74490B9C}" srcOrd="0" destOrd="0" presId="urn:microsoft.com/office/officeart/2009/3/layout/HorizontalOrganizationChart"/>
    <dgm:cxn modelId="{6AF9FCBF-949A-4BDF-B24E-4CAB71BB1320}" type="presOf" srcId="{D122BB78-1730-450B-A6DB-878A4B96204C}" destId="{7226FC47-F3DB-4951-892C-C98CDA58058A}" srcOrd="1" destOrd="0" presId="urn:microsoft.com/office/officeart/2009/3/layout/HorizontalOrganizationChart"/>
    <dgm:cxn modelId="{C4E3573A-A224-46D7-836F-246B101804F8}" type="presOf" srcId="{B349B79E-76D0-4DA6-9F56-11791537EB40}" destId="{0D99CBF9-2159-48EB-8586-69B84CE22F80}" srcOrd="1" destOrd="0" presId="urn:microsoft.com/office/officeart/2009/3/layout/HorizontalOrganizationChart"/>
    <dgm:cxn modelId="{733A4E6E-79E3-4C94-979E-F11CE73D1032}" type="presOf" srcId="{99C735AC-4034-4F7F-A495-5D48D5BFF0DE}" destId="{B3631680-CB03-45B1-804A-83565BB628B6}" srcOrd="0" destOrd="0" presId="urn:microsoft.com/office/officeart/2009/3/layout/HorizontalOrganizationChart"/>
    <dgm:cxn modelId="{E1295C7E-03F1-4581-BBD4-4E61AEA2DFEF}" srcId="{D122BB78-1730-450B-A6DB-878A4B96204C}" destId="{46BAB97F-060D-485C-B5A3-CA6FC20E1DB1}" srcOrd="4" destOrd="0" parTransId="{E5FAA2AD-F879-41B3-9D16-8630DCFA4995}" sibTransId="{0E0DD5D1-D60C-4A8A-BA68-C637FF076EDF}"/>
    <dgm:cxn modelId="{E702DEED-7E07-4184-B417-526638E3356D}" srcId="{D122BB78-1730-450B-A6DB-878A4B96204C}" destId="{71006464-D86F-4DD8-AF44-FBB47878096A}" srcOrd="0" destOrd="0" parTransId="{21A9BC49-5F46-412C-8F1D-2B77194ED3C0}" sibTransId="{A799D846-1565-438D-BC4D-1103F2CFB76D}"/>
    <dgm:cxn modelId="{2CF8B0E3-080A-405D-B181-6CDEAAFFAFC4}" type="presOf" srcId="{D122BB78-1730-450B-A6DB-878A4B96204C}" destId="{D84E1B42-BAA2-4082-9A37-2F58FE26BC62}" srcOrd="0" destOrd="0" presId="urn:microsoft.com/office/officeart/2009/3/layout/HorizontalOrganizationChart"/>
    <dgm:cxn modelId="{EDA4A6C0-F5DB-4141-A59B-72118C9471AB}" type="presOf" srcId="{46BAB97F-060D-485C-B5A3-CA6FC20E1DB1}" destId="{DE94C418-FC4D-4EB3-B518-2D44027F9CF8}" srcOrd="0" destOrd="0" presId="urn:microsoft.com/office/officeart/2009/3/layout/HorizontalOrganizationChart"/>
    <dgm:cxn modelId="{816772E2-6D5C-4101-B122-6C71DB733510}" type="presParOf" srcId="{BEF2A62F-1863-4DE8-A1FB-6BBF174501A4}" destId="{4B199A79-F62F-4EE4-A59E-F3B96BE726A4}" srcOrd="0" destOrd="0" presId="urn:microsoft.com/office/officeart/2009/3/layout/HorizontalOrganizationChart"/>
    <dgm:cxn modelId="{041BE4A6-9CEF-4C4D-9E3E-96A68A03E915}" type="presParOf" srcId="{4B199A79-F62F-4EE4-A59E-F3B96BE726A4}" destId="{5D32C336-96E9-42B2-AC5D-E7CABF4075B6}" srcOrd="0" destOrd="0" presId="urn:microsoft.com/office/officeart/2009/3/layout/HorizontalOrganizationChart"/>
    <dgm:cxn modelId="{98850003-CE58-4CA4-9633-B79DEC956B88}" type="presParOf" srcId="{5D32C336-96E9-42B2-AC5D-E7CABF4075B6}" destId="{D84E1B42-BAA2-4082-9A37-2F58FE26BC62}" srcOrd="0" destOrd="0" presId="urn:microsoft.com/office/officeart/2009/3/layout/HorizontalOrganizationChart"/>
    <dgm:cxn modelId="{10D1B741-22B0-43A2-87C0-CA776D3402BC}" type="presParOf" srcId="{5D32C336-96E9-42B2-AC5D-E7CABF4075B6}" destId="{7226FC47-F3DB-4951-892C-C98CDA58058A}" srcOrd="1" destOrd="0" presId="urn:microsoft.com/office/officeart/2009/3/layout/HorizontalOrganizationChart"/>
    <dgm:cxn modelId="{0CEC7502-578F-4058-A2B5-B4CE94DC057B}" type="presParOf" srcId="{4B199A79-F62F-4EE4-A59E-F3B96BE726A4}" destId="{61834C6B-961A-4B5B-99A9-6231265BE938}" srcOrd="1" destOrd="0" presId="urn:microsoft.com/office/officeart/2009/3/layout/HorizontalOrganizationChart"/>
    <dgm:cxn modelId="{637ADB4E-CBCB-438A-A608-C4DDD3218407}" type="presParOf" srcId="{61834C6B-961A-4B5B-99A9-6231265BE938}" destId="{DC3A0B63-4706-4980-B9AE-BE4A74490B9C}" srcOrd="0" destOrd="0" presId="urn:microsoft.com/office/officeart/2009/3/layout/HorizontalOrganizationChart"/>
    <dgm:cxn modelId="{967BC8A0-A1F2-4EB2-87D5-D035DED8589B}" type="presParOf" srcId="{61834C6B-961A-4B5B-99A9-6231265BE938}" destId="{716519A4-2011-40BD-9DCA-EF144533B430}" srcOrd="1" destOrd="0" presId="urn:microsoft.com/office/officeart/2009/3/layout/HorizontalOrganizationChart"/>
    <dgm:cxn modelId="{51EB0DED-E821-4D97-B3CE-7C8CB2589B19}" type="presParOf" srcId="{716519A4-2011-40BD-9DCA-EF144533B430}" destId="{C5EAFAD4-F1CF-434A-BD05-F8016565304F}" srcOrd="0" destOrd="0" presId="urn:microsoft.com/office/officeart/2009/3/layout/HorizontalOrganizationChart"/>
    <dgm:cxn modelId="{5BF23DAC-415B-4536-BD41-84200C0BF1ED}" type="presParOf" srcId="{C5EAFAD4-F1CF-434A-BD05-F8016565304F}" destId="{BC430CE9-DA0D-4467-AAB8-E0E997A22BC2}" srcOrd="0" destOrd="0" presId="urn:microsoft.com/office/officeart/2009/3/layout/HorizontalOrganizationChart"/>
    <dgm:cxn modelId="{EB00D801-F549-484E-9788-8A656DB7C413}" type="presParOf" srcId="{C5EAFAD4-F1CF-434A-BD05-F8016565304F}" destId="{194E381F-E63C-4EEC-89BF-981743CC78DF}" srcOrd="1" destOrd="0" presId="urn:microsoft.com/office/officeart/2009/3/layout/HorizontalOrganizationChart"/>
    <dgm:cxn modelId="{E53D02FA-F152-4E6D-98AA-40E9D9D6EC4C}" type="presParOf" srcId="{716519A4-2011-40BD-9DCA-EF144533B430}" destId="{2E1E0F20-1773-4252-AFF9-EF2403559E62}" srcOrd="1" destOrd="0" presId="urn:microsoft.com/office/officeart/2009/3/layout/HorizontalOrganizationChart"/>
    <dgm:cxn modelId="{013BD7A0-30E2-4224-A5EB-12E93F4BFF48}" type="presParOf" srcId="{716519A4-2011-40BD-9DCA-EF144533B430}" destId="{BC9DE3A8-1D04-430E-A9B2-4E73ECFE4C1E}" srcOrd="2" destOrd="0" presId="urn:microsoft.com/office/officeart/2009/3/layout/HorizontalOrganizationChart"/>
    <dgm:cxn modelId="{E2AC6A2A-1E16-4642-BE4F-230EAD636F94}" type="presParOf" srcId="{61834C6B-961A-4B5B-99A9-6231265BE938}" destId="{382C055E-0DBC-483E-A3DF-DA362962F658}" srcOrd="2" destOrd="0" presId="urn:microsoft.com/office/officeart/2009/3/layout/HorizontalOrganizationChart"/>
    <dgm:cxn modelId="{95022A92-2C72-4EF0-A85D-6C07F1BE37B6}" type="presParOf" srcId="{61834C6B-961A-4B5B-99A9-6231265BE938}" destId="{C4632464-70D6-4361-BB47-1242B7E5AA34}" srcOrd="3" destOrd="0" presId="urn:microsoft.com/office/officeart/2009/3/layout/HorizontalOrganizationChart"/>
    <dgm:cxn modelId="{21FB6314-8F5E-4F56-A2D2-DAD8AE1C5EA3}" type="presParOf" srcId="{C4632464-70D6-4361-BB47-1242B7E5AA34}" destId="{B87E7C42-6DB1-489F-9A36-AD1FC846FE43}" srcOrd="0" destOrd="0" presId="urn:microsoft.com/office/officeart/2009/3/layout/HorizontalOrganizationChart"/>
    <dgm:cxn modelId="{DDB290AF-0C69-4052-B96F-389B5792AA3A}" type="presParOf" srcId="{B87E7C42-6DB1-489F-9A36-AD1FC846FE43}" destId="{D4A0E657-8EF3-40AE-999B-6833B1C9BD93}" srcOrd="0" destOrd="0" presId="urn:microsoft.com/office/officeart/2009/3/layout/HorizontalOrganizationChart"/>
    <dgm:cxn modelId="{A830BF93-CA12-4E2E-9E9C-822A19EA129D}" type="presParOf" srcId="{B87E7C42-6DB1-489F-9A36-AD1FC846FE43}" destId="{101D6E11-796B-4AF4-97D1-140E1A95C8D8}" srcOrd="1" destOrd="0" presId="urn:microsoft.com/office/officeart/2009/3/layout/HorizontalOrganizationChart"/>
    <dgm:cxn modelId="{E92DAE58-7A55-4441-AEB2-AE2B04130F2E}" type="presParOf" srcId="{C4632464-70D6-4361-BB47-1242B7E5AA34}" destId="{F3A5D131-7456-431E-9A33-97D1A7273AA4}" srcOrd="1" destOrd="0" presId="urn:microsoft.com/office/officeart/2009/3/layout/HorizontalOrganizationChart"/>
    <dgm:cxn modelId="{48718735-5721-429F-B692-E2E1E4D3E2EB}" type="presParOf" srcId="{C4632464-70D6-4361-BB47-1242B7E5AA34}" destId="{888C3925-BE51-4DE7-8F0F-1880495FD386}" srcOrd="2" destOrd="0" presId="urn:microsoft.com/office/officeart/2009/3/layout/HorizontalOrganizationChart"/>
    <dgm:cxn modelId="{C8CA3C55-5C22-4FD1-92E8-17F9B05FBB15}" type="presParOf" srcId="{61834C6B-961A-4B5B-99A9-6231265BE938}" destId="{F4180F24-CB7A-41B8-A758-C97CF9474C6B}" srcOrd="4" destOrd="0" presId="urn:microsoft.com/office/officeart/2009/3/layout/HorizontalOrganizationChart"/>
    <dgm:cxn modelId="{BC330A0A-51E9-4883-A68E-C60AFCBFE28A}" type="presParOf" srcId="{61834C6B-961A-4B5B-99A9-6231265BE938}" destId="{5D79265F-704A-4788-8D09-DD55777AF5AD}" srcOrd="5" destOrd="0" presId="urn:microsoft.com/office/officeart/2009/3/layout/HorizontalOrganizationChart"/>
    <dgm:cxn modelId="{49E259E2-1BBE-4372-B348-39649EC6939D}" type="presParOf" srcId="{5D79265F-704A-4788-8D09-DD55777AF5AD}" destId="{4103B027-9263-4AEB-82E9-DCC2211B3D41}" srcOrd="0" destOrd="0" presId="urn:microsoft.com/office/officeart/2009/3/layout/HorizontalOrganizationChart"/>
    <dgm:cxn modelId="{C0CDE929-B4BE-4D5F-8BB9-578216DF730A}" type="presParOf" srcId="{4103B027-9263-4AEB-82E9-DCC2211B3D41}" destId="{B3631680-CB03-45B1-804A-83565BB628B6}" srcOrd="0" destOrd="0" presId="urn:microsoft.com/office/officeart/2009/3/layout/HorizontalOrganizationChart"/>
    <dgm:cxn modelId="{BD1DE19F-DD4E-47C0-98E3-0B7CAF8BBD09}" type="presParOf" srcId="{4103B027-9263-4AEB-82E9-DCC2211B3D41}" destId="{42821BDE-2AB6-4573-B043-D48550613A3B}" srcOrd="1" destOrd="0" presId="urn:microsoft.com/office/officeart/2009/3/layout/HorizontalOrganizationChart"/>
    <dgm:cxn modelId="{27749968-A712-4651-A33C-D5042AF252A8}" type="presParOf" srcId="{5D79265F-704A-4788-8D09-DD55777AF5AD}" destId="{6F3F1029-DFD0-42A4-B84C-64C4A33C17B1}" srcOrd="1" destOrd="0" presId="urn:microsoft.com/office/officeart/2009/3/layout/HorizontalOrganizationChart"/>
    <dgm:cxn modelId="{41F0E2B6-161B-4B30-BF0B-2709C26F305D}" type="presParOf" srcId="{5D79265F-704A-4788-8D09-DD55777AF5AD}" destId="{F2C3AE1F-2F82-496C-99DE-4D607ACAF719}" srcOrd="2" destOrd="0" presId="urn:microsoft.com/office/officeart/2009/3/layout/HorizontalOrganizationChart"/>
    <dgm:cxn modelId="{13BD8289-0074-4BEC-ADB7-2C238CE197B0}" type="presParOf" srcId="{61834C6B-961A-4B5B-99A9-6231265BE938}" destId="{54936FFD-CC10-4BF6-B2AF-231484BDB2E4}" srcOrd="6" destOrd="0" presId="urn:microsoft.com/office/officeart/2009/3/layout/HorizontalOrganizationChart"/>
    <dgm:cxn modelId="{1E017881-32AD-41F5-87C1-9A82F7BB2160}" type="presParOf" srcId="{61834C6B-961A-4B5B-99A9-6231265BE938}" destId="{A46FA20C-ED13-4E77-9FA2-58E72FFBA430}" srcOrd="7" destOrd="0" presId="urn:microsoft.com/office/officeart/2009/3/layout/HorizontalOrganizationChart"/>
    <dgm:cxn modelId="{1BCCCCB1-06BA-4291-8905-04F9BEE5D327}" type="presParOf" srcId="{A46FA20C-ED13-4E77-9FA2-58E72FFBA430}" destId="{27286E17-3C9B-486D-B12D-A166A51FA74A}" srcOrd="0" destOrd="0" presId="urn:microsoft.com/office/officeart/2009/3/layout/HorizontalOrganizationChart"/>
    <dgm:cxn modelId="{69CC191C-D197-48E6-958E-6CB7B9D8CF5C}" type="presParOf" srcId="{27286E17-3C9B-486D-B12D-A166A51FA74A}" destId="{6566D1BE-7EA2-43FD-8ADC-6996BBC189D3}" srcOrd="0" destOrd="0" presId="urn:microsoft.com/office/officeart/2009/3/layout/HorizontalOrganizationChart"/>
    <dgm:cxn modelId="{833CFF12-779D-4FE2-BCF1-5E74896472B6}" type="presParOf" srcId="{27286E17-3C9B-486D-B12D-A166A51FA74A}" destId="{0D99CBF9-2159-48EB-8586-69B84CE22F80}" srcOrd="1" destOrd="0" presId="urn:microsoft.com/office/officeart/2009/3/layout/HorizontalOrganizationChart"/>
    <dgm:cxn modelId="{4E06BE1B-4487-486C-AC84-141E8B71849F}" type="presParOf" srcId="{A46FA20C-ED13-4E77-9FA2-58E72FFBA430}" destId="{3B7A01BB-3596-4149-9122-9B9762CBBE17}" srcOrd="1" destOrd="0" presId="urn:microsoft.com/office/officeart/2009/3/layout/HorizontalOrganizationChart"/>
    <dgm:cxn modelId="{4A093218-9568-4F4D-8546-EC2536FEC0DC}" type="presParOf" srcId="{A46FA20C-ED13-4E77-9FA2-58E72FFBA430}" destId="{D86432A8-3AD5-4522-82A4-8C875C78FB41}" srcOrd="2" destOrd="0" presId="urn:microsoft.com/office/officeart/2009/3/layout/HorizontalOrganizationChart"/>
    <dgm:cxn modelId="{36BA1DBE-2AC7-49B8-8088-ECDB23311408}" type="presParOf" srcId="{61834C6B-961A-4B5B-99A9-6231265BE938}" destId="{95C6669A-CF0E-4F45-A3D4-196F32A811E9}" srcOrd="8" destOrd="0" presId="urn:microsoft.com/office/officeart/2009/3/layout/HorizontalOrganizationChart"/>
    <dgm:cxn modelId="{B04CF6DA-0FBA-40EA-A55C-39E9CC8F1EB8}" type="presParOf" srcId="{61834C6B-961A-4B5B-99A9-6231265BE938}" destId="{22A323CF-3681-4627-9781-35CB9FB6B546}" srcOrd="9" destOrd="0" presId="urn:microsoft.com/office/officeart/2009/3/layout/HorizontalOrganizationChart"/>
    <dgm:cxn modelId="{00C1E9BC-3629-4E21-8FCE-52B27AF81F92}" type="presParOf" srcId="{22A323CF-3681-4627-9781-35CB9FB6B546}" destId="{73DF4777-228C-44F9-990F-9A9ECCC45ACB}" srcOrd="0" destOrd="0" presId="urn:microsoft.com/office/officeart/2009/3/layout/HorizontalOrganizationChart"/>
    <dgm:cxn modelId="{FEAFA9D0-843B-4A71-A040-633D64F8E26B}" type="presParOf" srcId="{73DF4777-228C-44F9-990F-9A9ECCC45ACB}" destId="{DE94C418-FC4D-4EB3-B518-2D44027F9CF8}" srcOrd="0" destOrd="0" presId="urn:microsoft.com/office/officeart/2009/3/layout/HorizontalOrganizationChart"/>
    <dgm:cxn modelId="{C5EC0529-9E23-4A1E-B5DC-5A899AF321AA}" type="presParOf" srcId="{73DF4777-228C-44F9-990F-9A9ECCC45ACB}" destId="{733FCC4D-B85E-4E2A-85D2-FA567F1DDCAD}" srcOrd="1" destOrd="0" presId="urn:microsoft.com/office/officeart/2009/3/layout/HorizontalOrganizationChart"/>
    <dgm:cxn modelId="{49936626-C9FF-4727-8A19-3742C61BBBBC}" type="presParOf" srcId="{22A323CF-3681-4627-9781-35CB9FB6B546}" destId="{1046BCC1-56B9-409A-BC3A-E43A3CE552C5}" srcOrd="1" destOrd="0" presId="urn:microsoft.com/office/officeart/2009/3/layout/HorizontalOrganizationChart"/>
    <dgm:cxn modelId="{F67A3411-2DA4-402F-B185-FF3308603222}" type="presParOf" srcId="{22A323CF-3681-4627-9781-35CB9FB6B546}" destId="{B0705DD4-1E67-4C81-8498-A563AD3723B4}" srcOrd="2" destOrd="0" presId="urn:microsoft.com/office/officeart/2009/3/layout/HorizontalOrganizationChart"/>
    <dgm:cxn modelId="{613DCE25-B444-47BE-B5AF-CFE1CBCD20DB}" type="presParOf" srcId="{4B199A79-F62F-4EE4-A59E-F3B96BE726A4}" destId="{27D90EB4-9404-431E-BAFB-7028C7E0D879}"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16F970-4AF8-45A9-A912-F9719FB5B738}" type="doc">
      <dgm:prSet loTypeId="urn:microsoft.com/office/officeart/2005/8/layout/vList2" loCatId="list" qsTypeId="urn:microsoft.com/office/officeart/2005/8/quickstyle/simple3" qsCatId="simple" csTypeId="urn:microsoft.com/office/officeart/2005/8/colors/accent0_3" csCatId="mainScheme"/>
      <dgm:spPr/>
      <dgm:t>
        <a:bodyPr/>
        <a:lstStyle/>
        <a:p>
          <a:endParaRPr lang="uk-UA"/>
        </a:p>
      </dgm:t>
    </dgm:pt>
    <dgm:pt modelId="{B84F6FE8-6BA6-4931-9E10-CE8E9E08D1BB}">
      <dgm:prSet/>
      <dgm:spPr/>
      <dgm:t>
        <a:bodyPr/>
        <a:lstStyle/>
        <a:p>
          <a:pPr rtl="0"/>
          <a:r>
            <a:rPr lang="uk-UA" dirty="0" smtClean="0"/>
            <a:t>Використання мінерально-сировинних ресурсів </a:t>
          </a:r>
          <a:r>
            <a:rPr lang="uk-UA" dirty="0" err="1" smtClean="0"/>
            <a:t>супроводиться</a:t>
          </a:r>
          <a:r>
            <a:rPr lang="uk-UA" dirty="0" smtClean="0"/>
            <a:t> їх великими втратами через недосконалу технологію добування. У надрах залишається близько 70 % нафти, 40 — вугілля, 25 — металевих руд, 50 % — солі. Відходи гірничодобувної промисловості займають більш як 50 тис. гектарів сільськогосподарських угідь.</a:t>
          </a:r>
          <a:endParaRPr lang="uk-UA" dirty="0"/>
        </a:p>
      </dgm:t>
    </dgm:pt>
    <dgm:pt modelId="{618798CB-3469-42D6-AB85-B9BC0443A267}" type="parTrans" cxnId="{9653460D-0F7F-46BD-A9BB-A30299367F58}">
      <dgm:prSet/>
      <dgm:spPr/>
      <dgm:t>
        <a:bodyPr/>
        <a:lstStyle/>
        <a:p>
          <a:endParaRPr lang="uk-UA"/>
        </a:p>
      </dgm:t>
    </dgm:pt>
    <dgm:pt modelId="{DAFB1B89-F49D-478B-B743-703E95D8D85F}" type="sibTrans" cxnId="{9653460D-0F7F-46BD-A9BB-A30299367F58}">
      <dgm:prSet/>
      <dgm:spPr/>
      <dgm:t>
        <a:bodyPr/>
        <a:lstStyle/>
        <a:p>
          <a:endParaRPr lang="uk-UA"/>
        </a:p>
      </dgm:t>
    </dgm:pt>
    <dgm:pt modelId="{B0DAB856-0A60-41B5-AD40-AD29256483A9}" type="pres">
      <dgm:prSet presAssocID="{9716F970-4AF8-45A9-A912-F9719FB5B738}" presName="linear" presStyleCnt="0">
        <dgm:presLayoutVars>
          <dgm:animLvl val="lvl"/>
          <dgm:resizeHandles val="exact"/>
        </dgm:presLayoutVars>
      </dgm:prSet>
      <dgm:spPr/>
      <dgm:t>
        <a:bodyPr/>
        <a:lstStyle/>
        <a:p>
          <a:endParaRPr lang="ru-RU"/>
        </a:p>
      </dgm:t>
    </dgm:pt>
    <dgm:pt modelId="{D6A654C3-FCCB-4DD2-9700-9F512B587778}" type="pres">
      <dgm:prSet presAssocID="{B84F6FE8-6BA6-4931-9E10-CE8E9E08D1BB}" presName="parentText" presStyleLbl="node1" presStyleIdx="0" presStyleCnt="1">
        <dgm:presLayoutVars>
          <dgm:chMax val="0"/>
          <dgm:bulletEnabled val="1"/>
        </dgm:presLayoutVars>
      </dgm:prSet>
      <dgm:spPr/>
      <dgm:t>
        <a:bodyPr/>
        <a:lstStyle/>
        <a:p>
          <a:endParaRPr lang="ru-RU"/>
        </a:p>
      </dgm:t>
    </dgm:pt>
  </dgm:ptLst>
  <dgm:cxnLst>
    <dgm:cxn modelId="{9653460D-0F7F-46BD-A9BB-A30299367F58}" srcId="{9716F970-4AF8-45A9-A912-F9719FB5B738}" destId="{B84F6FE8-6BA6-4931-9E10-CE8E9E08D1BB}" srcOrd="0" destOrd="0" parTransId="{618798CB-3469-42D6-AB85-B9BC0443A267}" sibTransId="{DAFB1B89-F49D-478B-B743-703E95D8D85F}"/>
    <dgm:cxn modelId="{4718253F-37CC-4AFA-8CA6-5C930A108BC0}" type="presOf" srcId="{9716F970-4AF8-45A9-A912-F9719FB5B738}" destId="{B0DAB856-0A60-41B5-AD40-AD29256483A9}" srcOrd="0" destOrd="0" presId="urn:microsoft.com/office/officeart/2005/8/layout/vList2"/>
    <dgm:cxn modelId="{FC256776-765E-4B71-9473-C65832ADE2C0}" type="presOf" srcId="{B84F6FE8-6BA6-4931-9E10-CE8E9E08D1BB}" destId="{D6A654C3-FCCB-4DD2-9700-9F512B587778}" srcOrd="0" destOrd="0" presId="urn:microsoft.com/office/officeart/2005/8/layout/vList2"/>
    <dgm:cxn modelId="{7825B97F-DE76-4CB5-B681-52413A1263C1}" type="presParOf" srcId="{B0DAB856-0A60-41B5-AD40-AD29256483A9}" destId="{D6A654C3-FCCB-4DD2-9700-9F512B58777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B93826-EA99-4051-AA07-8D67F9F34F26}"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uk-UA"/>
        </a:p>
      </dgm:t>
    </dgm:pt>
    <dgm:pt modelId="{CC294066-0B14-40E1-8679-3ED5034EA9F0}">
      <dgm:prSet/>
      <dgm:spPr/>
      <dgm:t>
        <a:bodyPr/>
        <a:lstStyle/>
        <a:p>
          <a:pPr rtl="0"/>
          <a:r>
            <a:rPr lang="uk-UA" dirty="0" smtClean="0"/>
            <a:t>Власні паливні ресурси станом на 2010 рік забезпечують лише 67 % потреб України, решта імпортується (зокрема з Росії, Туркменістану і Азербайджану).</a:t>
          </a:r>
          <a:endParaRPr lang="uk-UA" dirty="0"/>
        </a:p>
      </dgm:t>
    </dgm:pt>
    <dgm:pt modelId="{6B928EA4-7AFF-4BF7-BC48-9EBBC84776B7}" type="parTrans" cxnId="{9C3AA955-D5AE-46F9-B4AF-90135EBEB622}">
      <dgm:prSet/>
      <dgm:spPr/>
      <dgm:t>
        <a:bodyPr/>
        <a:lstStyle/>
        <a:p>
          <a:endParaRPr lang="uk-UA"/>
        </a:p>
      </dgm:t>
    </dgm:pt>
    <dgm:pt modelId="{45BED258-65D9-4D68-882D-A82C1F2E29A0}" type="sibTrans" cxnId="{9C3AA955-D5AE-46F9-B4AF-90135EBEB622}">
      <dgm:prSet/>
      <dgm:spPr/>
      <dgm:t>
        <a:bodyPr/>
        <a:lstStyle/>
        <a:p>
          <a:endParaRPr lang="uk-UA"/>
        </a:p>
      </dgm:t>
    </dgm:pt>
    <dgm:pt modelId="{AC212508-7FB1-410A-88F6-8ED0E9B31AD1}">
      <dgm:prSet/>
      <dgm:spPr/>
      <dgm:t>
        <a:bodyPr/>
        <a:lstStyle/>
        <a:p>
          <a:pPr rtl="0"/>
          <a:r>
            <a:rPr lang="ru-RU" dirty="0" smtClean="0"/>
            <a:t>Свою </a:t>
          </a:r>
          <a:r>
            <a:rPr lang="ru-RU" dirty="0" err="1" smtClean="0"/>
            <a:t>нинішню</a:t>
          </a:r>
          <a:r>
            <a:rPr lang="ru-RU" dirty="0" smtClean="0"/>
            <a:t> потребу в </a:t>
          </a:r>
          <a:r>
            <a:rPr lang="ru-RU" dirty="0" err="1" smtClean="0"/>
            <a:t>нафті</a:t>
          </a:r>
          <a:r>
            <a:rPr lang="ru-RU" dirty="0" smtClean="0"/>
            <a:t> </a:t>
          </a:r>
          <a:r>
            <a:rPr lang="ru-RU" dirty="0" err="1" smtClean="0"/>
            <a:t>Україна</a:t>
          </a:r>
          <a:r>
            <a:rPr lang="ru-RU" dirty="0" smtClean="0"/>
            <a:t> </a:t>
          </a:r>
          <a:r>
            <a:rPr lang="ru-RU" dirty="0" err="1" smtClean="0"/>
            <a:t>власними</a:t>
          </a:r>
          <a:r>
            <a:rPr lang="ru-RU" dirty="0" smtClean="0"/>
            <a:t> ресурсами </a:t>
          </a:r>
          <a:r>
            <a:rPr lang="ru-RU" dirty="0" err="1" smtClean="0"/>
            <a:t>задовольняє</a:t>
          </a:r>
          <a:r>
            <a:rPr lang="ru-RU" dirty="0" smtClean="0"/>
            <a:t> </a:t>
          </a:r>
          <a:r>
            <a:rPr lang="ru-RU" dirty="0" err="1" smtClean="0"/>
            <a:t>тільки</a:t>
          </a:r>
          <a:r>
            <a:rPr lang="ru-RU" dirty="0" smtClean="0"/>
            <a:t> на 8, у </a:t>
          </a:r>
          <a:r>
            <a:rPr lang="ru-RU" dirty="0" err="1" smtClean="0"/>
            <a:t>газі</a:t>
          </a:r>
          <a:r>
            <a:rPr lang="ru-RU" dirty="0" smtClean="0"/>
            <a:t> — на 22 %.</a:t>
          </a:r>
          <a:endParaRPr lang="uk-UA" dirty="0"/>
        </a:p>
      </dgm:t>
    </dgm:pt>
    <dgm:pt modelId="{283864EF-98E2-4AB1-A638-95C1D6A501AD}" type="parTrans" cxnId="{C2708553-1194-405A-9D1E-25E6406F70FC}">
      <dgm:prSet/>
      <dgm:spPr/>
      <dgm:t>
        <a:bodyPr/>
        <a:lstStyle/>
        <a:p>
          <a:endParaRPr lang="uk-UA"/>
        </a:p>
      </dgm:t>
    </dgm:pt>
    <dgm:pt modelId="{D841D937-B29A-4A91-B42E-985CBD50EC71}" type="sibTrans" cxnId="{C2708553-1194-405A-9D1E-25E6406F70FC}">
      <dgm:prSet/>
      <dgm:spPr/>
      <dgm:t>
        <a:bodyPr/>
        <a:lstStyle/>
        <a:p>
          <a:endParaRPr lang="uk-UA"/>
        </a:p>
      </dgm:t>
    </dgm:pt>
    <dgm:pt modelId="{0271DD4A-6A30-46DB-A2FC-F8A9D63A1200}" type="pres">
      <dgm:prSet presAssocID="{97B93826-EA99-4051-AA07-8D67F9F34F26}" presName="linear" presStyleCnt="0">
        <dgm:presLayoutVars>
          <dgm:animLvl val="lvl"/>
          <dgm:resizeHandles val="exact"/>
        </dgm:presLayoutVars>
      </dgm:prSet>
      <dgm:spPr/>
      <dgm:t>
        <a:bodyPr/>
        <a:lstStyle/>
        <a:p>
          <a:endParaRPr lang="ru-RU"/>
        </a:p>
      </dgm:t>
    </dgm:pt>
    <dgm:pt modelId="{4420C0D9-7BA6-4D5C-9706-561561B0F085}" type="pres">
      <dgm:prSet presAssocID="{CC294066-0B14-40E1-8679-3ED5034EA9F0}" presName="parentText" presStyleLbl="node1" presStyleIdx="0" presStyleCnt="2">
        <dgm:presLayoutVars>
          <dgm:chMax val="0"/>
          <dgm:bulletEnabled val="1"/>
        </dgm:presLayoutVars>
      </dgm:prSet>
      <dgm:spPr/>
      <dgm:t>
        <a:bodyPr/>
        <a:lstStyle/>
        <a:p>
          <a:endParaRPr lang="uk-UA"/>
        </a:p>
      </dgm:t>
    </dgm:pt>
    <dgm:pt modelId="{6E1AB519-0770-412B-A42A-6100C39B6544}" type="pres">
      <dgm:prSet presAssocID="{45BED258-65D9-4D68-882D-A82C1F2E29A0}" presName="spacer" presStyleCnt="0"/>
      <dgm:spPr/>
    </dgm:pt>
    <dgm:pt modelId="{9FE4EFDC-60C8-4E0B-B9AF-A6E4E109A8D9}" type="pres">
      <dgm:prSet presAssocID="{AC212508-7FB1-410A-88F6-8ED0E9B31AD1}" presName="parentText" presStyleLbl="node1" presStyleIdx="1" presStyleCnt="2">
        <dgm:presLayoutVars>
          <dgm:chMax val="0"/>
          <dgm:bulletEnabled val="1"/>
        </dgm:presLayoutVars>
      </dgm:prSet>
      <dgm:spPr/>
      <dgm:t>
        <a:bodyPr/>
        <a:lstStyle/>
        <a:p>
          <a:endParaRPr lang="uk-UA"/>
        </a:p>
      </dgm:t>
    </dgm:pt>
  </dgm:ptLst>
  <dgm:cxnLst>
    <dgm:cxn modelId="{05FE98A2-DC7E-489C-A86F-5AC8E2143AE1}" type="presOf" srcId="{AC212508-7FB1-410A-88F6-8ED0E9B31AD1}" destId="{9FE4EFDC-60C8-4E0B-B9AF-A6E4E109A8D9}" srcOrd="0" destOrd="0" presId="urn:microsoft.com/office/officeart/2005/8/layout/vList2"/>
    <dgm:cxn modelId="{44FC009B-AEB1-4A3F-AF08-A93771031206}" type="presOf" srcId="{97B93826-EA99-4051-AA07-8D67F9F34F26}" destId="{0271DD4A-6A30-46DB-A2FC-F8A9D63A1200}" srcOrd="0" destOrd="0" presId="urn:microsoft.com/office/officeart/2005/8/layout/vList2"/>
    <dgm:cxn modelId="{791A6026-F247-46AD-A7F3-AC6BB6952A21}" type="presOf" srcId="{CC294066-0B14-40E1-8679-3ED5034EA9F0}" destId="{4420C0D9-7BA6-4D5C-9706-561561B0F085}" srcOrd="0" destOrd="0" presId="urn:microsoft.com/office/officeart/2005/8/layout/vList2"/>
    <dgm:cxn modelId="{C2708553-1194-405A-9D1E-25E6406F70FC}" srcId="{97B93826-EA99-4051-AA07-8D67F9F34F26}" destId="{AC212508-7FB1-410A-88F6-8ED0E9B31AD1}" srcOrd="1" destOrd="0" parTransId="{283864EF-98E2-4AB1-A638-95C1D6A501AD}" sibTransId="{D841D937-B29A-4A91-B42E-985CBD50EC71}"/>
    <dgm:cxn modelId="{9C3AA955-D5AE-46F9-B4AF-90135EBEB622}" srcId="{97B93826-EA99-4051-AA07-8D67F9F34F26}" destId="{CC294066-0B14-40E1-8679-3ED5034EA9F0}" srcOrd="0" destOrd="0" parTransId="{6B928EA4-7AFF-4BF7-BC48-9EBBC84776B7}" sibTransId="{45BED258-65D9-4D68-882D-A82C1F2E29A0}"/>
    <dgm:cxn modelId="{5710AA0C-78AB-4CCC-B128-F7BF870F60D2}" type="presParOf" srcId="{0271DD4A-6A30-46DB-A2FC-F8A9D63A1200}" destId="{4420C0D9-7BA6-4D5C-9706-561561B0F085}" srcOrd="0" destOrd="0" presId="urn:microsoft.com/office/officeart/2005/8/layout/vList2"/>
    <dgm:cxn modelId="{CF19C3FA-6761-4EB5-96FA-B5400684CC3F}" type="presParOf" srcId="{0271DD4A-6A30-46DB-A2FC-F8A9D63A1200}" destId="{6E1AB519-0770-412B-A42A-6100C39B6544}" srcOrd="1" destOrd="0" presId="urn:microsoft.com/office/officeart/2005/8/layout/vList2"/>
    <dgm:cxn modelId="{63792CD0-312E-4BDC-BE95-2C5A97218D57}" type="presParOf" srcId="{0271DD4A-6A30-46DB-A2FC-F8A9D63A1200}" destId="{9FE4EFDC-60C8-4E0B-B9AF-A6E4E109A8D9}"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AF5EAF-1341-40C5-8D7C-4C473990F362}" type="doc">
      <dgm:prSet loTypeId="urn:microsoft.com/office/officeart/2005/8/layout/vList2" loCatId="list" qsTypeId="urn:microsoft.com/office/officeart/2005/8/quickstyle/simple1" qsCatId="simple" csTypeId="urn:microsoft.com/office/officeart/2005/8/colors/colorful1#4" csCatId="colorful"/>
      <dgm:spPr/>
      <dgm:t>
        <a:bodyPr/>
        <a:lstStyle/>
        <a:p>
          <a:endParaRPr lang="uk-UA"/>
        </a:p>
      </dgm:t>
    </dgm:pt>
    <dgm:pt modelId="{8BA8BBD3-FEED-494E-8AD4-AB3FDD27DBEA}">
      <dgm:prSet/>
      <dgm:spPr/>
      <dgm:t>
        <a:bodyPr/>
        <a:lstStyle/>
        <a:p>
          <a:pPr rtl="0"/>
          <a:r>
            <a:rPr lang="uk-UA" dirty="0" smtClean="0"/>
            <a:t>Виробничий потенціал формується основними виробничими фондами, до яких входять будівлі, споруди, трубопроводи, машини, устаткування тощо. </a:t>
          </a:r>
          <a:endParaRPr lang="uk-UA" dirty="0"/>
        </a:p>
      </dgm:t>
    </dgm:pt>
    <dgm:pt modelId="{74189ED0-9A3F-45AA-B68A-8D7DDC9B8326}" type="parTrans" cxnId="{96149122-237B-4CEB-96F8-A5B30886E646}">
      <dgm:prSet/>
      <dgm:spPr/>
      <dgm:t>
        <a:bodyPr/>
        <a:lstStyle/>
        <a:p>
          <a:endParaRPr lang="uk-UA"/>
        </a:p>
      </dgm:t>
    </dgm:pt>
    <dgm:pt modelId="{C0BDE0F3-C901-4447-9835-75475C7B33C5}" type="sibTrans" cxnId="{96149122-237B-4CEB-96F8-A5B30886E646}">
      <dgm:prSet/>
      <dgm:spPr/>
      <dgm:t>
        <a:bodyPr/>
        <a:lstStyle/>
        <a:p>
          <a:endParaRPr lang="uk-UA"/>
        </a:p>
      </dgm:t>
    </dgm:pt>
    <dgm:pt modelId="{C125B6E4-377E-4AD6-8E8F-830B9ED8E400}">
      <dgm:prSet/>
      <dgm:spPr/>
      <dgm:t>
        <a:bodyPr/>
        <a:lstStyle/>
        <a:p>
          <a:pPr rtl="0"/>
          <a:r>
            <a:rPr lang="uk-UA" smtClean="0"/>
            <a:t>В Україні існує понад 100 тисяч підприємств, однак більшість із них мають застарілі, дуже зношені, а то й зруйновані основні виробничі фонди, які потребують оновлення або ж демонтування. </a:t>
          </a:r>
          <a:endParaRPr lang="uk-UA"/>
        </a:p>
      </dgm:t>
    </dgm:pt>
    <dgm:pt modelId="{AE4CB43E-A355-421B-93DB-B29215367548}" type="parTrans" cxnId="{480D8999-BB78-4299-9730-CDACEAEBD0AC}">
      <dgm:prSet/>
      <dgm:spPr/>
      <dgm:t>
        <a:bodyPr/>
        <a:lstStyle/>
        <a:p>
          <a:endParaRPr lang="uk-UA"/>
        </a:p>
      </dgm:t>
    </dgm:pt>
    <dgm:pt modelId="{CB4A4D60-E844-4CDC-8821-B80ECF0F1AD5}" type="sibTrans" cxnId="{480D8999-BB78-4299-9730-CDACEAEBD0AC}">
      <dgm:prSet/>
      <dgm:spPr/>
      <dgm:t>
        <a:bodyPr/>
        <a:lstStyle/>
        <a:p>
          <a:endParaRPr lang="uk-UA"/>
        </a:p>
      </dgm:t>
    </dgm:pt>
    <dgm:pt modelId="{221B96DB-C759-4228-8E79-4531A6B9CAE2}" type="pres">
      <dgm:prSet presAssocID="{32AF5EAF-1341-40C5-8D7C-4C473990F362}" presName="linear" presStyleCnt="0">
        <dgm:presLayoutVars>
          <dgm:animLvl val="lvl"/>
          <dgm:resizeHandles val="exact"/>
        </dgm:presLayoutVars>
      </dgm:prSet>
      <dgm:spPr/>
      <dgm:t>
        <a:bodyPr/>
        <a:lstStyle/>
        <a:p>
          <a:endParaRPr lang="ru-RU"/>
        </a:p>
      </dgm:t>
    </dgm:pt>
    <dgm:pt modelId="{4267146D-E3CB-4357-AB15-06018B907A2B}" type="pres">
      <dgm:prSet presAssocID="{8BA8BBD3-FEED-494E-8AD4-AB3FDD27DBEA}" presName="parentText" presStyleLbl="node1" presStyleIdx="0" presStyleCnt="2">
        <dgm:presLayoutVars>
          <dgm:chMax val="0"/>
          <dgm:bulletEnabled val="1"/>
        </dgm:presLayoutVars>
      </dgm:prSet>
      <dgm:spPr/>
      <dgm:t>
        <a:bodyPr/>
        <a:lstStyle/>
        <a:p>
          <a:endParaRPr lang="ru-RU"/>
        </a:p>
      </dgm:t>
    </dgm:pt>
    <dgm:pt modelId="{FE2DC8C8-A56E-4E63-ADD1-57CAC3CA8715}" type="pres">
      <dgm:prSet presAssocID="{C0BDE0F3-C901-4447-9835-75475C7B33C5}" presName="spacer" presStyleCnt="0"/>
      <dgm:spPr/>
    </dgm:pt>
    <dgm:pt modelId="{9FE58FEB-C85C-422A-8317-192257125A32}" type="pres">
      <dgm:prSet presAssocID="{C125B6E4-377E-4AD6-8E8F-830B9ED8E400}" presName="parentText" presStyleLbl="node1" presStyleIdx="1" presStyleCnt="2">
        <dgm:presLayoutVars>
          <dgm:chMax val="0"/>
          <dgm:bulletEnabled val="1"/>
        </dgm:presLayoutVars>
      </dgm:prSet>
      <dgm:spPr/>
      <dgm:t>
        <a:bodyPr/>
        <a:lstStyle/>
        <a:p>
          <a:endParaRPr lang="ru-RU"/>
        </a:p>
      </dgm:t>
    </dgm:pt>
  </dgm:ptLst>
  <dgm:cxnLst>
    <dgm:cxn modelId="{E0293A08-0316-42CD-9E44-6AFBCFABAF42}" type="presOf" srcId="{C125B6E4-377E-4AD6-8E8F-830B9ED8E400}" destId="{9FE58FEB-C85C-422A-8317-192257125A32}" srcOrd="0" destOrd="0" presId="urn:microsoft.com/office/officeart/2005/8/layout/vList2"/>
    <dgm:cxn modelId="{480D8999-BB78-4299-9730-CDACEAEBD0AC}" srcId="{32AF5EAF-1341-40C5-8D7C-4C473990F362}" destId="{C125B6E4-377E-4AD6-8E8F-830B9ED8E400}" srcOrd="1" destOrd="0" parTransId="{AE4CB43E-A355-421B-93DB-B29215367548}" sibTransId="{CB4A4D60-E844-4CDC-8821-B80ECF0F1AD5}"/>
    <dgm:cxn modelId="{518BE8D6-08C9-4073-B052-6DA32B441356}" type="presOf" srcId="{32AF5EAF-1341-40C5-8D7C-4C473990F362}" destId="{221B96DB-C759-4228-8E79-4531A6B9CAE2}" srcOrd="0" destOrd="0" presId="urn:microsoft.com/office/officeart/2005/8/layout/vList2"/>
    <dgm:cxn modelId="{CACC5FB0-FEFF-420A-BEC4-4D0DB3004FD3}" type="presOf" srcId="{8BA8BBD3-FEED-494E-8AD4-AB3FDD27DBEA}" destId="{4267146D-E3CB-4357-AB15-06018B907A2B}" srcOrd="0" destOrd="0" presId="urn:microsoft.com/office/officeart/2005/8/layout/vList2"/>
    <dgm:cxn modelId="{96149122-237B-4CEB-96F8-A5B30886E646}" srcId="{32AF5EAF-1341-40C5-8D7C-4C473990F362}" destId="{8BA8BBD3-FEED-494E-8AD4-AB3FDD27DBEA}" srcOrd="0" destOrd="0" parTransId="{74189ED0-9A3F-45AA-B68A-8D7DDC9B8326}" sibTransId="{C0BDE0F3-C901-4447-9835-75475C7B33C5}"/>
    <dgm:cxn modelId="{C7A63A73-CDB7-4783-BD1F-D30674758A12}" type="presParOf" srcId="{221B96DB-C759-4228-8E79-4531A6B9CAE2}" destId="{4267146D-E3CB-4357-AB15-06018B907A2B}" srcOrd="0" destOrd="0" presId="urn:microsoft.com/office/officeart/2005/8/layout/vList2"/>
    <dgm:cxn modelId="{726B3E0E-16BB-4472-B43D-6812C0E9EA51}" type="presParOf" srcId="{221B96DB-C759-4228-8E79-4531A6B9CAE2}" destId="{FE2DC8C8-A56E-4E63-ADD1-57CAC3CA8715}" srcOrd="1" destOrd="0" presId="urn:microsoft.com/office/officeart/2005/8/layout/vList2"/>
    <dgm:cxn modelId="{03DFDB1D-C8C2-4FE5-8DA9-A8B3D508CE87}" type="presParOf" srcId="{221B96DB-C759-4228-8E79-4531A6B9CAE2}" destId="{9FE58FEB-C85C-422A-8317-192257125A32}"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C96492-6A27-4A16-A841-C304A8AAFE28}" type="doc">
      <dgm:prSet loTypeId="urn:microsoft.com/office/officeart/2005/8/layout/vList2" loCatId="list" qsTypeId="urn:microsoft.com/office/officeart/2005/8/quickstyle/simple3" qsCatId="simple" csTypeId="urn:microsoft.com/office/officeart/2005/8/colors/colorful1#5" csCatId="colorful" phldr="1"/>
      <dgm:spPr/>
      <dgm:t>
        <a:bodyPr/>
        <a:lstStyle/>
        <a:p>
          <a:endParaRPr lang="uk-UA"/>
        </a:p>
      </dgm:t>
    </dgm:pt>
    <dgm:pt modelId="{3BD9E26C-8F7C-4010-B500-1A8A542F2266}">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sz="1600" dirty="0" smtClean="0"/>
            <a:t>Один з найбільш перспективних секторів економіки України, на який припадає більше 20% ВВП. Україна входить до п’ятірки найбільших світових експортерів зерна та займає 1 місце в світі за обсягом експорту соняшникової олії (58%).</a:t>
          </a:r>
        </a:p>
        <a:p>
          <a:pPr defTabSz="844550" rtl="0">
            <a:lnSpc>
              <a:spcPct val="90000"/>
            </a:lnSpc>
            <a:spcBef>
              <a:spcPct val="0"/>
            </a:spcBef>
            <a:spcAft>
              <a:spcPct val="35000"/>
            </a:spcAft>
          </a:pPr>
          <a:endParaRPr lang="uk-UA" sz="1600" dirty="0"/>
        </a:p>
      </dgm:t>
    </dgm:pt>
    <dgm:pt modelId="{B503FFBA-33C3-4180-84D7-765A066652B1}" type="parTrans" cxnId="{91601067-0654-4B55-99FD-06A08E95F11B}">
      <dgm:prSet/>
      <dgm:spPr/>
      <dgm:t>
        <a:bodyPr/>
        <a:lstStyle/>
        <a:p>
          <a:endParaRPr lang="uk-UA" sz="1600"/>
        </a:p>
      </dgm:t>
    </dgm:pt>
    <dgm:pt modelId="{7D0A10FC-816E-4B21-83FB-9867C4F6E767}" type="sibTrans" cxnId="{91601067-0654-4B55-99FD-06A08E95F11B}">
      <dgm:prSet/>
      <dgm:spPr/>
      <dgm:t>
        <a:bodyPr/>
        <a:lstStyle/>
        <a:p>
          <a:endParaRPr lang="uk-UA" sz="1600"/>
        </a:p>
      </dgm:t>
    </dgm:pt>
    <dgm:pt modelId="{6BFB3D3A-979B-4DD9-B62F-E32494AFF769}">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sz="1600" dirty="0" smtClean="0"/>
            <a:t>Україна традиційно займає лідерські позиції у виробництві складних машин, автомобілів, літаків на території СНД, а також входить до шістки провідних держав світу, що виробляють космічну техніку.</a:t>
          </a:r>
        </a:p>
        <a:p>
          <a:pPr defTabSz="800100" rtl="0">
            <a:lnSpc>
              <a:spcPct val="90000"/>
            </a:lnSpc>
            <a:spcBef>
              <a:spcPct val="0"/>
            </a:spcBef>
            <a:spcAft>
              <a:spcPct val="35000"/>
            </a:spcAft>
          </a:pPr>
          <a:endParaRPr lang="uk-UA" sz="1600" dirty="0"/>
        </a:p>
      </dgm:t>
    </dgm:pt>
    <dgm:pt modelId="{85837DD6-5AB2-4270-B174-8E30EAC9A642}" type="parTrans" cxnId="{4C3D1DB9-C98D-41E3-B699-911540DE88EA}">
      <dgm:prSet/>
      <dgm:spPr/>
      <dgm:t>
        <a:bodyPr/>
        <a:lstStyle/>
        <a:p>
          <a:endParaRPr lang="uk-UA" sz="1600"/>
        </a:p>
      </dgm:t>
    </dgm:pt>
    <dgm:pt modelId="{363404E0-0148-437F-9096-B7AB42B99C29}" type="sibTrans" cxnId="{4C3D1DB9-C98D-41E3-B699-911540DE88EA}">
      <dgm:prSet/>
      <dgm:spPr/>
      <dgm:t>
        <a:bodyPr/>
        <a:lstStyle/>
        <a:p>
          <a:endParaRPr lang="uk-UA" sz="1600"/>
        </a:p>
      </dgm:t>
    </dgm:pt>
    <dgm:pt modelId="{A25D89CF-DB92-49BC-9FBF-5B2129594A22}">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sz="1600" dirty="0" smtClean="0"/>
            <a:t>Україна видобуває понад 20 млрд. куб. м природного газу на рік та має доведені запаси в 1 трлн куб. м. Україна має великій потенціал виробництва енергії з альтернативних джерел та запровадження </a:t>
          </a:r>
          <a:r>
            <a:rPr lang="uk-UA" sz="1600" dirty="0" err="1" smtClean="0"/>
            <a:t>енергоефективних</a:t>
          </a:r>
          <a:r>
            <a:rPr lang="uk-UA" sz="1600" dirty="0" smtClean="0"/>
            <a:t> технологій. «Зелені тарифи» в Україні є більш привабливими, ніж у інших країнах.</a:t>
          </a:r>
        </a:p>
        <a:p>
          <a:pPr defTabSz="889000" rtl="0">
            <a:lnSpc>
              <a:spcPct val="90000"/>
            </a:lnSpc>
            <a:spcBef>
              <a:spcPct val="0"/>
            </a:spcBef>
            <a:spcAft>
              <a:spcPct val="35000"/>
            </a:spcAft>
          </a:pPr>
          <a:endParaRPr lang="uk-UA" sz="1600" dirty="0"/>
        </a:p>
      </dgm:t>
    </dgm:pt>
    <dgm:pt modelId="{5B14CB82-B4D9-49D2-BD6A-DD508356845F}" type="parTrans" cxnId="{B05225FC-0AEE-4097-8A48-AD7DD8B33B6A}">
      <dgm:prSet/>
      <dgm:spPr/>
      <dgm:t>
        <a:bodyPr/>
        <a:lstStyle/>
        <a:p>
          <a:endParaRPr lang="uk-UA" sz="1600"/>
        </a:p>
      </dgm:t>
    </dgm:pt>
    <dgm:pt modelId="{C5644A7F-09E2-4BC8-8A33-37F7DA70FBE0}" type="sibTrans" cxnId="{B05225FC-0AEE-4097-8A48-AD7DD8B33B6A}">
      <dgm:prSet/>
      <dgm:spPr/>
      <dgm:t>
        <a:bodyPr/>
        <a:lstStyle/>
        <a:p>
          <a:endParaRPr lang="uk-UA" sz="1600"/>
        </a:p>
      </dgm:t>
    </dgm:pt>
    <dgm:pt modelId="{861D99D8-778E-4443-A969-A96DBE1374B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sz="1600" dirty="0" smtClean="0"/>
            <a:t>Україна є 5 світовим ринком </a:t>
          </a:r>
          <a:r>
            <a:rPr lang="uk-UA" sz="1600" dirty="0" err="1" smtClean="0"/>
            <a:t>аутсоурсингових</a:t>
          </a:r>
          <a:r>
            <a:rPr lang="uk-UA" sz="1600" dirty="0" smtClean="0"/>
            <a:t> послуг в ІТ сфері і демонструє у ній найвищі темпи зростання в світі. Обсяги ринку перевищили у 2010 році 1 млрд. дол. США.</a:t>
          </a:r>
        </a:p>
        <a:p>
          <a:pPr defTabSz="889000" rtl="0">
            <a:lnSpc>
              <a:spcPct val="90000"/>
            </a:lnSpc>
            <a:spcBef>
              <a:spcPct val="0"/>
            </a:spcBef>
            <a:spcAft>
              <a:spcPct val="35000"/>
            </a:spcAft>
          </a:pPr>
          <a:endParaRPr lang="uk-UA" sz="1600" dirty="0"/>
        </a:p>
      </dgm:t>
    </dgm:pt>
    <dgm:pt modelId="{88138CCB-451E-4BFC-9853-1B96C494E9A2}" type="parTrans" cxnId="{064DD6DA-1065-435A-8CEB-11F3C7624219}">
      <dgm:prSet/>
      <dgm:spPr/>
      <dgm:t>
        <a:bodyPr/>
        <a:lstStyle/>
        <a:p>
          <a:endParaRPr lang="uk-UA" sz="1600"/>
        </a:p>
      </dgm:t>
    </dgm:pt>
    <dgm:pt modelId="{BC9DF84F-1E77-446C-B517-802646E5BF94}" type="sibTrans" cxnId="{064DD6DA-1065-435A-8CEB-11F3C7624219}">
      <dgm:prSet/>
      <dgm:spPr/>
      <dgm:t>
        <a:bodyPr/>
        <a:lstStyle/>
        <a:p>
          <a:endParaRPr lang="uk-UA" sz="1600"/>
        </a:p>
      </dgm:t>
    </dgm:pt>
    <dgm:pt modelId="{A2F30775-0B6E-409B-9E57-F3B1EC4EA99E}">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uk-UA" sz="1600" dirty="0" smtClean="0"/>
            <a:t>Україна має величезний і ще не реалізований туристичний потенціал завдяки наявності різноманітних туристичних зон та багатьох санаторно-лікувальних закладів. Лижні курорти Карпат, Крим, чорноморські пляжі, середньовічні міста та фортеці Західної України, кінофестивалі, етнографічні та музичні фестивалі – все це щороку притягує понад 20 млн. туристів.</a:t>
          </a:r>
        </a:p>
        <a:p>
          <a:pPr defTabSz="1022350" rtl="0">
            <a:lnSpc>
              <a:spcPct val="90000"/>
            </a:lnSpc>
            <a:spcBef>
              <a:spcPct val="0"/>
            </a:spcBef>
            <a:spcAft>
              <a:spcPct val="35000"/>
            </a:spcAft>
          </a:pPr>
          <a:endParaRPr lang="uk-UA" sz="1600" dirty="0"/>
        </a:p>
      </dgm:t>
    </dgm:pt>
    <dgm:pt modelId="{F143D0E6-4FA1-4DFE-B781-A2564A93B63B}" type="parTrans" cxnId="{8A32C170-9496-4B05-9F9F-A818D76A73AA}">
      <dgm:prSet/>
      <dgm:spPr/>
      <dgm:t>
        <a:bodyPr/>
        <a:lstStyle/>
        <a:p>
          <a:endParaRPr lang="uk-UA" sz="1600"/>
        </a:p>
      </dgm:t>
    </dgm:pt>
    <dgm:pt modelId="{2ED314A1-D010-4B97-8E3B-60D1EC6CE5F1}" type="sibTrans" cxnId="{8A32C170-9496-4B05-9F9F-A818D76A73AA}">
      <dgm:prSet/>
      <dgm:spPr/>
      <dgm:t>
        <a:bodyPr/>
        <a:lstStyle/>
        <a:p>
          <a:endParaRPr lang="uk-UA" sz="1600"/>
        </a:p>
      </dgm:t>
    </dgm:pt>
    <dgm:pt modelId="{A5D454A2-3C41-4B8A-9F76-E0E27DDF6DED}" type="pres">
      <dgm:prSet presAssocID="{21C96492-6A27-4A16-A841-C304A8AAFE28}" presName="linear" presStyleCnt="0">
        <dgm:presLayoutVars>
          <dgm:animLvl val="lvl"/>
          <dgm:resizeHandles val="exact"/>
        </dgm:presLayoutVars>
      </dgm:prSet>
      <dgm:spPr/>
      <dgm:t>
        <a:bodyPr/>
        <a:lstStyle/>
        <a:p>
          <a:endParaRPr lang="ru-RU"/>
        </a:p>
      </dgm:t>
    </dgm:pt>
    <dgm:pt modelId="{A62D81C9-45D9-4630-9624-960C1A9A8C03}" type="pres">
      <dgm:prSet presAssocID="{3BD9E26C-8F7C-4010-B500-1A8A542F2266}" presName="parentText" presStyleLbl="node1" presStyleIdx="0" presStyleCnt="5">
        <dgm:presLayoutVars>
          <dgm:chMax val="0"/>
          <dgm:bulletEnabled val="1"/>
        </dgm:presLayoutVars>
      </dgm:prSet>
      <dgm:spPr/>
      <dgm:t>
        <a:bodyPr/>
        <a:lstStyle/>
        <a:p>
          <a:endParaRPr lang="uk-UA"/>
        </a:p>
      </dgm:t>
    </dgm:pt>
    <dgm:pt modelId="{51908189-AB79-40EF-BD48-D72084BBACFD}" type="pres">
      <dgm:prSet presAssocID="{7D0A10FC-816E-4B21-83FB-9867C4F6E767}" presName="spacer" presStyleCnt="0"/>
      <dgm:spPr/>
    </dgm:pt>
    <dgm:pt modelId="{CD074826-A097-4B0B-A472-3EFAFFD0946C}" type="pres">
      <dgm:prSet presAssocID="{6BFB3D3A-979B-4DD9-B62F-E32494AFF769}" presName="parentText" presStyleLbl="node1" presStyleIdx="1" presStyleCnt="5">
        <dgm:presLayoutVars>
          <dgm:chMax val="0"/>
          <dgm:bulletEnabled val="1"/>
        </dgm:presLayoutVars>
      </dgm:prSet>
      <dgm:spPr/>
      <dgm:t>
        <a:bodyPr/>
        <a:lstStyle/>
        <a:p>
          <a:endParaRPr lang="uk-UA"/>
        </a:p>
      </dgm:t>
    </dgm:pt>
    <dgm:pt modelId="{E0C4AB9A-3CBC-4373-97D9-8FBB3654398E}" type="pres">
      <dgm:prSet presAssocID="{363404E0-0148-437F-9096-B7AB42B99C29}" presName="spacer" presStyleCnt="0"/>
      <dgm:spPr/>
    </dgm:pt>
    <dgm:pt modelId="{254694D0-6E3B-44F0-A2A0-208F0EB295DE}" type="pres">
      <dgm:prSet presAssocID="{A25D89CF-DB92-49BC-9FBF-5B2129594A22}" presName="parentText" presStyleLbl="node1" presStyleIdx="2" presStyleCnt="5">
        <dgm:presLayoutVars>
          <dgm:chMax val="0"/>
          <dgm:bulletEnabled val="1"/>
        </dgm:presLayoutVars>
      </dgm:prSet>
      <dgm:spPr/>
      <dgm:t>
        <a:bodyPr/>
        <a:lstStyle/>
        <a:p>
          <a:endParaRPr lang="uk-UA"/>
        </a:p>
      </dgm:t>
    </dgm:pt>
    <dgm:pt modelId="{9DF81973-BE6C-4A0E-B010-CE5BC24C0348}" type="pres">
      <dgm:prSet presAssocID="{C5644A7F-09E2-4BC8-8A33-37F7DA70FBE0}" presName="spacer" presStyleCnt="0"/>
      <dgm:spPr/>
    </dgm:pt>
    <dgm:pt modelId="{5648A039-5E03-47F1-A667-E855E4819E6B}" type="pres">
      <dgm:prSet presAssocID="{861D99D8-778E-4443-A969-A96DBE1374BC}" presName="parentText" presStyleLbl="node1" presStyleIdx="3" presStyleCnt="5">
        <dgm:presLayoutVars>
          <dgm:chMax val="0"/>
          <dgm:bulletEnabled val="1"/>
        </dgm:presLayoutVars>
      </dgm:prSet>
      <dgm:spPr/>
      <dgm:t>
        <a:bodyPr/>
        <a:lstStyle/>
        <a:p>
          <a:endParaRPr lang="uk-UA"/>
        </a:p>
      </dgm:t>
    </dgm:pt>
    <dgm:pt modelId="{E81E7CF5-3F37-4FC2-81BB-B287054701FF}" type="pres">
      <dgm:prSet presAssocID="{BC9DF84F-1E77-446C-B517-802646E5BF94}" presName="spacer" presStyleCnt="0"/>
      <dgm:spPr/>
    </dgm:pt>
    <dgm:pt modelId="{75107F93-AEAC-4803-AA61-7427F55E086E}" type="pres">
      <dgm:prSet presAssocID="{A2F30775-0B6E-409B-9E57-F3B1EC4EA99E}" presName="parentText" presStyleLbl="node1" presStyleIdx="4" presStyleCnt="5">
        <dgm:presLayoutVars>
          <dgm:chMax val="0"/>
          <dgm:bulletEnabled val="1"/>
        </dgm:presLayoutVars>
      </dgm:prSet>
      <dgm:spPr/>
      <dgm:t>
        <a:bodyPr/>
        <a:lstStyle/>
        <a:p>
          <a:endParaRPr lang="uk-UA"/>
        </a:p>
      </dgm:t>
    </dgm:pt>
  </dgm:ptLst>
  <dgm:cxnLst>
    <dgm:cxn modelId="{45BB19F3-7AAA-4B65-BB26-D2B597742E20}" type="presOf" srcId="{21C96492-6A27-4A16-A841-C304A8AAFE28}" destId="{A5D454A2-3C41-4B8A-9F76-E0E27DDF6DED}" srcOrd="0" destOrd="0" presId="urn:microsoft.com/office/officeart/2005/8/layout/vList2"/>
    <dgm:cxn modelId="{C06B26A4-ACB3-44FA-AC3B-15D8309C4A9A}" type="presOf" srcId="{6BFB3D3A-979B-4DD9-B62F-E32494AFF769}" destId="{CD074826-A097-4B0B-A472-3EFAFFD0946C}" srcOrd="0" destOrd="0" presId="urn:microsoft.com/office/officeart/2005/8/layout/vList2"/>
    <dgm:cxn modelId="{91601067-0654-4B55-99FD-06A08E95F11B}" srcId="{21C96492-6A27-4A16-A841-C304A8AAFE28}" destId="{3BD9E26C-8F7C-4010-B500-1A8A542F2266}" srcOrd="0" destOrd="0" parTransId="{B503FFBA-33C3-4180-84D7-765A066652B1}" sibTransId="{7D0A10FC-816E-4B21-83FB-9867C4F6E767}"/>
    <dgm:cxn modelId="{2CEBBEE6-E5D0-48D7-8845-432B2B87E456}" type="presOf" srcId="{A25D89CF-DB92-49BC-9FBF-5B2129594A22}" destId="{254694D0-6E3B-44F0-A2A0-208F0EB295DE}" srcOrd="0" destOrd="0" presId="urn:microsoft.com/office/officeart/2005/8/layout/vList2"/>
    <dgm:cxn modelId="{B05225FC-0AEE-4097-8A48-AD7DD8B33B6A}" srcId="{21C96492-6A27-4A16-A841-C304A8AAFE28}" destId="{A25D89CF-DB92-49BC-9FBF-5B2129594A22}" srcOrd="2" destOrd="0" parTransId="{5B14CB82-B4D9-49D2-BD6A-DD508356845F}" sibTransId="{C5644A7F-09E2-4BC8-8A33-37F7DA70FBE0}"/>
    <dgm:cxn modelId="{064DD6DA-1065-435A-8CEB-11F3C7624219}" srcId="{21C96492-6A27-4A16-A841-C304A8AAFE28}" destId="{861D99D8-778E-4443-A969-A96DBE1374BC}" srcOrd="3" destOrd="0" parTransId="{88138CCB-451E-4BFC-9853-1B96C494E9A2}" sibTransId="{BC9DF84F-1E77-446C-B517-802646E5BF94}"/>
    <dgm:cxn modelId="{8A32C170-9496-4B05-9F9F-A818D76A73AA}" srcId="{21C96492-6A27-4A16-A841-C304A8AAFE28}" destId="{A2F30775-0B6E-409B-9E57-F3B1EC4EA99E}" srcOrd="4" destOrd="0" parTransId="{F143D0E6-4FA1-4DFE-B781-A2564A93B63B}" sibTransId="{2ED314A1-D010-4B97-8E3B-60D1EC6CE5F1}"/>
    <dgm:cxn modelId="{2EA7FA83-F459-4A26-9309-A58654682D14}" type="presOf" srcId="{A2F30775-0B6E-409B-9E57-F3B1EC4EA99E}" destId="{75107F93-AEAC-4803-AA61-7427F55E086E}" srcOrd="0" destOrd="0" presId="urn:microsoft.com/office/officeart/2005/8/layout/vList2"/>
    <dgm:cxn modelId="{AFA5C90B-58D1-4DF2-B1A4-061F826AFE6C}" type="presOf" srcId="{861D99D8-778E-4443-A969-A96DBE1374BC}" destId="{5648A039-5E03-47F1-A667-E855E4819E6B}" srcOrd="0" destOrd="0" presId="urn:microsoft.com/office/officeart/2005/8/layout/vList2"/>
    <dgm:cxn modelId="{20DC93A2-906D-4D67-A155-E37EBD283D63}" type="presOf" srcId="{3BD9E26C-8F7C-4010-B500-1A8A542F2266}" destId="{A62D81C9-45D9-4630-9624-960C1A9A8C03}" srcOrd="0" destOrd="0" presId="urn:microsoft.com/office/officeart/2005/8/layout/vList2"/>
    <dgm:cxn modelId="{4C3D1DB9-C98D-41E3-B699-911540DE88EA}" srcId="{21C96492-6A27-4A16-A841-C304A8AAFE28}" destId="{6BFB3D3A-979B-4DD9-B62F-E32494AFF769}" srcOrd="1" destOrd="0" parTransId="{85837DD6-5AB2-4270-B174-8E30EAC9A642}" sibTransId="{363404E0-0148-437F-9096-B7AB42B99C29}"/>
    <dgm:cxn modelId="{0C1FD4B9-770D-484D-9D9A-45D73784C3CF}" type="presParOf" srcId="{A5D454A2-3C41-4B8A-9F76-E0E27DDF6DED}" destId="{A62D81C9-45D9-4630-9624-960C1A9A8C03}" srcOrd="0" destOrd="0" presId="urn:microsoft.com/office/officeart/2005/8/layout/vList2"/>
    <dgm:cxn modelId="{4920B4D0-9C28-47BF-9C3B-43E1E790948B}" type="presParOf" srcId="{A5D454A2-3C41-4B8A-9F76-E0E27DDF6DED}" destId="{51908189-AB79-40EF-BD48-D72084BBACFD}" srcOrd="1" destOrd="0" presId="urn:microsoft.com/office/officeart/2005/8/layout/vList2"/>
    <dgm:cxn modelId="{E9BF0F65-55E3-4853-AE25-AC2CB8AED7A2}" type="presParOf" srcId="{A5D454A2-3C41-4B8A-9F76-E0E27DDF6DED}" destId="{CD074826-A097-4B0B-A472-3EFAFFD0946C}" srcOrd="2" destOrd="0" presId="urn:microsoft.com/office/officeart/2005/8/layout/vList2"/>
    <dgm:cxn modelId="{46C4EF68-83C9-45D7-AC8D-A109CBDF7943}" type="presParOf" srcId="{A5D454A2-3C41-4B8A-9F76-E0E27DDF6DED}" destId="{E0C4AB9A-3CBC-4373-97D9-8FBB3654398E}" srcOrd="3" destOrd="0" presId="urn:microsoft.com/office/officeart/2005/8/layout/vList2"/>
    <dgm:cxn modelId="{A56D751F-390E-4377-94EA-82FFB4826902}" type="presParOf" srcId="{A5D454A2-3C41-4B8A-9F76-E0E27DDF6DED}" destId="{254694D0-6E3B-44F0-A2A0-208F0EB295DE}" srcOrd="4" destOrd="0" presId="urn:microsoft.com/office/officeart/2005/8/layout/vList2"/>
    <dgm:cxn modelId="{3139B6C6-A9B7-43C9-9EB6-0F58953C7F43}" type="presParOf" srcId="{A5D454A2-3C41-4B8A-9F76-E0E27DDF6DED}" destId="{9DF81973-BE6C-4A0E-B010-CE5BC24C0348}" srcOrd="5" destOrd="0" presId="urn:microsoft.com/office/officeart/2005/8/layout/vList2"/>
    <dgm:cxn modelId="{3405BE8F-D49C-44E6-BBE7-F1E397FC0B36}" type="presParOf" srcId="{A5D454A2-3C41-4B8A-9F76-E0E27DDF6DED}" destId="{5648A039-5E03-47F1-A667-E855E4819E6B}" srcOrd="6" destOrd="0" presId="urn:microsoft.com/office/officeart/2005/8/layout/vList2"/>
    <dgm:cxn modelId="{847D81C5-797A-4D72-8809-7945BF70D464}" type="presParOf" srcId="{A5D454A2-3C41-4B8A-9F76-E0E27DDF6DED}" destId="{E81E7CF5-3F37-4FC2-81BB-B287054701FF}" srcOrd="7" destOrd="0" presId="urn:microsoft.com/office/officeart/2005/8/layout/vList2"/>
    <dgm:cxn modelId="{E801966D-B92B-4498-A344-C314B98B83C0}" type="presParOf" srcId="{A5D454A2-3C41-4B8A-9F76-E0E27DDF6DED}" destId="{75107F93-AEAC-4803-AA61-7427F55E086E}"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A834B0-6BB0-44C5-830E-3CF16F1F85C4}" type="doc">
      <dgm:prSet loTypeId="urn:microsoft.com/office/officeart/2005/8/layout/vList2" loCatId="list" qsTypeId="urn:microsoft.com/office/officeart/2005/8/quickstyle/simple3" qsCatId="simple" csTypeId="urn:microsoft.com/office/officeart/2005/8/colors/colorful1#6" csCatId="colorful"/>
      <dgm:spPr/>
      <dgm:t>
        <a:bodyPr/>
        <a:lstStyle/>
        <a:p>
          <a:endParaRPr lang="uk-UA"/>
        </a:p>
      </dgm:t>
    </dgm:pt>
    <dgm:pt modelId="{880DD9C6-4568-4E27-AA41-222A537C5E97}">
      <dgm:prSet custT="1"/>
      <dgm:spPr/>
      <dgm:t>
        <a:bodyPr/>
        <a:lstStyle/>
        <a:p>
          <a:pPr rtl="0"/>
          <a:r>
            <a:rPr lang="uk-UA" sz="1600" b="0" i="0" smtClean="0"/>
            <a:t>Економічно активне населення країни – 22 мільйони.</a:t>
          </a:r>
          <a:endParaRPr lang="uk-UA" sz="1600"/>
        </a:p>
      </dgm:t>
    </dgm:pt>
    <dgm:pt modelId="{CDDE1486-BCB9-4D1B-8DAE-C610063258D8}" type="parTrans" cxnId="{8C84EE4A-1712-4B0E-92D0-C4E533B63A85}">
      <dgm:prSet/>
      <dgm:spPr/>
      <dgm:t>
        <a:bodyPr/>
        <a:lstStyle/>
        <a:p>
          <a:endParaRPr lang="uk-UA" sz="1600"/>
        </a:p>
      </dgm:t>
    </dgm:pt>
    <dgm:pt modelId="{B0B82DB4-7727-4B26-83E7-535E0A846DE3}" type="sibTrans" cxnId="{8C84EE4A-1712-4B0E-92D0-C4E533B63A85}">
      <dgm:prSet/>
      <dgm:spPr/>
      <dgm:t>
        <a:bodyPr/>
        <a:lstStyle/>
        <a:p>
          <a:endParaRPr lang="uk-UA" sz="1600"/>
        </a:p>
      </dgm:t>
    </dgm:pt>
    <dgm:pt modelId="{EE90D836-779B-4DAE-AF79-8719EBC31844}">
      <dgm:prSet custT="1"/>
      <dgm:spPr/>
      <dgm:t>
        <a:bodyPr/>
        <a:lstStyle/>
        <a:p>
          <a:pPr rtl="0"/>
          <a:r>
            <a:rPr lang="uk-UA" sz="1600" b="0" i="0" smtClean="0"/>
            <a:t>Україна має значну частку дорослих з вищою освітою. За загальною кількістю студентів Україна займає 16 місце серед 105 країн світу, у тому числі – 7 місце серед технічних спеціальностей (за даними </a:t>
          </a:r>
          <a:r>
            <a:rPr lang="en-US" sz="1600" b="0" i="0" smtClean="0"/>
            <a:t>UNESCO, Global Education Digest).</a:t>
          </a:r>
          <a:endParaRPr lang="uk-UA" sz="1600"/>
        </a:p>
      </dgm:t>
    </dgm:pt>
    <dgm:pt modelId="{E9D3A6AB-03EC-47F0-B9C1-2B7C15C61670}" type="parTrans" cxnId="{138A6962-E7A0-494D-BDDE-3A87004921AE}">
      <dgm:prSet/>
      <dgm:spPr/>
      <dgm:t>
        <a:bodyPr/>
        <a:lstStyle/>
        <a:p>
          <a:endParaRPr lang="uk-UA" sz="1600"/>
        </a:p>
      </dgm:t>
    </dgm:pt>
    <dgm:pt modelId="{0789B0D4-D0FD-4569-A178-FD863794E9A2}" type="sibTrans" cxnId="{138A6962-E7A0-494D-BDDE-3A87004921AE}">
      <dgm:prSet/>
      <dgm:spPr/>
      <dgm:t>
        <a:bodyPr/>
        <a:lstStyle/>
        <a:p>
          <a:endParaRPr lang="uk-UA" sz="1600"/>
        </a:p>
      </dgm:t>
    </dgm:pt>
    <dgm:pt modelId="{70011F00-2525-4B78-A560-684F9771CCB9}">
      <dgm:prSet custT="1"/>
      <dgm:spPr/>
      <dgm:t>
        <a:bodyPr/>
        <a:lstStyle/>
        <a:p>
          <a:pPr rtl="0"/>
          <a:r>
            <a:rPr lang="uk-UA" sz="1600" b="0" i="0" smtClean="0"/>
            <a:t>Україна займає 5 місце у світі за кількістю сертифікованих ІТ-спеціалістів.</a:t>
          </a:r>
          <a:endParaRPr lang="uk-UA" sz="1600"/>
        </a:p>
      </dgm:t>
    </dgm:pt>
    <dgm:pt modelId="{CE3947F5-F9B4-49C0-85C6-56F906C18F3F}" type="parTrans" cxnId="{4182B8B2-D4B2-454C-9EEE-44FB6C8CCB67}">
      <dgm:prSet/>
      <dgm:spPr/>
      <dgm:t>
        <a:bodyPr/>
        <a:lstStyle/>
        <a:p>
          <a:endParaRPr lang="uk-UA" sz="1600"/>
        </a:p>
      </dgm:t>
    </dgm:pt>
    <dgm:pt modelId="{30F87C2B-B86C-432D-970C-4D76D83C500E}" type="sibTrans" cxnId="{4182B8B2-D4B2-454C-9EEE-44FB6C8CCB67}">
      <dgm:prSet/>
      <dgm:spPr/>
      <dgm:t>
        <a:bodyPr/>
        <a:lstStyle/>
        <a:p>
          <a:endParaRPr lang="uk-UA" sz="1600"/>
        </a:p>
      </dgm:t>
    </dgm:pt>
    <dgm:pt modelId="{60D64DA6-FC5C-4BB7-A832-E05279017CBD}">
      <dgm:prSet custT="1"/>
      <dgm:spPr/>
      <dgm:t>
        <a:bodyPr/>
        <a:lstStyle/>
        <a:p>
          <a:pPr rtl="0"/>
          <a:r>
            <a:rPr lang="uk-UA" sz="1600" b="0" i="0" smtClean="0"/>
            <a:t>Середня заробітна плата в Україні становить 2 729 грн. (близько 340 доларів США). Найняти на роботу кваліфікованого розробника коштуватиме в Україні дешевше, ніж у США чи Європі. Разом із тим значна кількість українців вже мають міжнародну освіту та професійний досвід роботи за кордоном.</a:t>
          </a:r>
          <a:endParaRPr lang="uk-UA" sz="1600"/>
        </a:p>
      </dgm:t>
    </dgm:pt>
    <dgm:pt modelId="{5A5CB588-4AE6-405A-B75A-C57F09F24EAB}" type="parTrans" cxnId="{D8EB9237-AF35-4885-AF8A-A9358A1AC9F3}">
      <dgm:prSet/>
      <dgm:spPr/>
      <dgm:t>
        <a:bodyPr/>
        <a:lstStyle/>
        <a:p>
          <a:endParaRPr lang="uk-UA" sz="1600"/>
        </a:p>
      </dgm:t>
    </dgm:pt>
    <dgm:pt modelId="{5EBE3EF5-A569-4A22-B59D-AE14440AA42B}" type="sibTrans" cxnId="{D8EB9237-AF35-4885-AF8A-A9358A1AC9F3}">
      <dgm:prSet/>
      <dgm:spPr/>
      <dgm:t>
        <a:bodyPr/>
        <a:lstStyle/>
        <a:p>
          <a:endParaRPr lang="uk-UA" sz="1600"/>
        </a:p>
      </dgm:t>
    </dgm:pt>
    <dgm:pt modelId="{8DA2BC55-6F94-4F63-9D98-CA57F2D7EFCB}" type="pres">
      <dgm:prSet presAssocID="{7AA834B0-6BB0-44C5-830E-3CF16F1F85C4}" presName="linear" presStyleCnt="0">
        <dgm:presLayoutVars>
          <dgm:animLvl val="lvl"/>
          <dgm:resizeHandles val="exact"/>
        </dgm:presLayoutVars>
      </dgm:prSet>
      <dgm:spPr/>
      <dgm:t>
        <a:bodyPr/>
        <a:lstStyle/>
        <a:p>
          <a:endParaRPr lang="ru-RU"/>
        </a:p>
      </dgm:t>
    </dgm:pt>
    <dgm:pt modelId="{D7237D86-9705-45B8-9C2E-4C13222897D6}" type="pres">
      <dgm:prSet presAssocID="{880DD9C6-4568-4E27-AA41-222A537C5E97}" presName="parentText" presStyleLbl="node1" presStyleIdx="0" presStyleCnt="4" custLinFactNeighborX="-289" custLinFactNeighborY="-81456">
        <dgm:presLayoutVars>
          <dgm:chMax val="0"/>
          <dgm:bulletEnabled val="1"/>
        </dgm:presLayoutVars>
      </dgm:prSet>
      <dgm:spPr/>
      <dgm:t>
        <a:bodyPr/>
        <a:lstStyle/>
        <a:p>
          <a:endParaRPr lang="ru-RU"/>
        </a:p>
      </dgm:t>
    </dgm:pt>
    <dgm:pt modelId="{F855B8BD-C1F9-4BD6-9939-424890E53540}" type="pres">
      <dgm:prSet presAssocID="{B0B82DB4-7727-4B26-83E7-535E0A846DE3}" presName="spacer" presStyleCnt="0"/>
      <dgm:spPr/>
    </dgm:pt>
    <dgm:pt modelId="{F8B2A3FA-40F4-40E2-8D60-17BE3893220B}" type="pres">
      <dgm:prSet presAssocID="{EE90D836-779B-4DAE-AF79-8719EBC31844}" presName="parentText" presStyleLbl="node1" presStyleIdx="1" presStyleCnt="4">
        <dgm:presLayoutVars>
          <dgm:chMax val="0"/>
          <dgm:bulletEnabled val="1"/>
        </dgm:presLayoutVars>
      </dgm:prSet>
      <dgm:spPr/>
      <dgm:t>
        <a:bodyPr/>
        <a:lstStyle/>
        <a:p>
          <a:endParaRPr lang="ru-RU"/>
        </a:p>
      </dgm:t>
    </dgm:pt>
    <dgm:pt modelId="{518ECB65-7601-4EC3-A918-315743B1EF53}" type="pres">
      <dgm:prSet presAssocID="{0789B0D4-D0FD-4569-A178-FD863794E9A2}" presName="spacer" presStyleCnt="0"/>
      <dgm:spPr/>
    </dgm:pt>
    <dgm:pt modelId="{D30F9F53-518E-4594-96E0-A207646EF408}" type="pres">
      <dgm:prSet presAssocID="{70011F00-2525-4B78-A560-684F9771CCB9}" presName="parentText" presStyleLbl="node1" presStyleIdx="2" presStyleCnt="4">
        <dgm:presLayoutVars>
          <dgm:chMax val="0"/>
          <dgm:bulletEnabled val="1"/>
        </dgm:presLayoutVars>
      </dgm:prSet>
      <dgm:spPr/>
      <dgm:t>
        <a:bodyPr/>
        <a:lstStyle/>
        <a:p>
          <a:endParaRPr lang="ru-RU"/>
        </a:p>
      </dgm:t>
    </dgm:pt>
    <dgm:pt modelId="{ABABADC1-34F0-46DA-B92B-4B060615DAEE}" type="pres">
      <dgm:prSet presAssocID="{30F87C2B-B86C-432D-970C-4D76D83C500E}" presName="spacer" presStyleCnt="0"/>
      <dgm:spPr/>
    </dgm:pt>
    <dgm:pt modelId="{D055312A-FDB7-422D-A2A6-00CE730AF0BD}" type="pres">
      <dgm:prSet presAssocID="{60D64DA6-FC5C-4BB7-A832-E05279017CBD}" presName="parentText" presStyleLbl="node1" presStyleIdx="3" presStyleCnt="4">
        <dgm:presLayoutVars>
          <dgm:chMax val="0"/>
          <dgm:bulletEnabled val="1"/>
        </dgm:presLayoutVars>
      </dgm:prSet>
      <dgm:spPr/>
      <dgm:t>
        <a:bodyPr/>
        <a:lstStyle/>
        <a:p>
          <a:endParaRPr lang="ru-RU"/>
        </a:p>
      </dgm:t>
    </dgm:pt>
  </dgm:ptLst>
  <dgm:cxnLst>
    <dgm:cxn modelId="{138A6962-E7A0-494D-BDDE-3A87004921AE}" srcId="{7AA834B0-6BB0-44C5-830E-3CF16F1F85C4}" destId="{EE90D836-779B-4DAE-AF79-8719EBC31844}" srcOrd="1" destOrd="0" parTransId="{E9D3A6AB-03EC-47F0-B9C1-2B7C15C61670}" sibTransId="{0789B0D4-D0FD-4569-A178-FD863794E9A2}"/>
    <dgm:cxn modelId="{0BF5BC44-6A92-4DF5-B100-118A81C5A7A3}" type="presOf" srcId="{880DD9C6-4568-4E27-AA41-222A537C5E97}" destId="{D7237D86-9705-45B8-9C2E-4C13222897D6}" srcOrd="0" destOrd="0" presId="urn:microsoft.com/office/officeart/2005/8/layout/vList2"/>
    <dgm:cxn modelId="{8C84EE4A-1712-4B0E-92D0-C4E533B63A85}" srcId="{7AA834B0-6BB0-44C5-830E-3CF16F1F85C4}" destId="{880DD9C6-4568-4E27-AA41-222A537C5E97}" srcOrd="0" destOrd="0" parTransId="{CDDE1486-BCB9-4D1B-8DAE-C610063258D8}" sibTransId="{B0B82DB4-7727-4B26-83E7-535E0A846DE3}"/>
    <dgm:cxn modelId="{A769F619-F24A-4E76-91B4-A4422760901A}" type="presOf" srcId="{EE90D836-779B-4DAE-AF79-8719EBC31844}" destId="{F8B2A3FA-40F4-40E2-8D60-17BE3893220B}" srcOrd="0" destOrd="0" presId="urn:microsoft.com/office/officeart/2005/8/layout/vList2"/>
    <dgm:cxn modelId="{AA8E89AB-6950-4608-88F7-8BB0BB1B4E96}" type="presOf" srcId="{60D64DA6-FC5C-4BB7-A832-E05279017CBD}" destId="{D055312A-FDB7-422D-A2A6-00CE730AF0BD}" srcOrd="0" destOrd="0" presId="urn:microsoft.com/office/officeart/2005/8/layout/vList2"/>
    <dgm:cxn modelId="{CA445DE2-CFBD-433F-B52A-DF8AE7710F6F}" type="presOf" srcId="{7AA834B0-6BB0-44C5-830E-3CF16F1F85C4}" destId="{8DA2BC55-6F94-4F63-9D98-CA57F2D7EFCB}" srcOrd="0" destOrd="0" presId="urn:microsoft.com/office/officeart/2005/8/layout/vList2"/>
    <dgm:cxn modelId="{628E9EDB-8FAE-4F4C-BCAC-95DB76F15268}" type="presOf" srcId="{70011F00-2525-4B78-A560-684F9771CCB9}" destId="{D30F9F53-518E-4594-96E0-A207646EF408}" srcOrd="0" destOrd="0" presId="urn:microsoft.com/office/officeart/2005/8/layout/vList2"/>
    <dgm:cxn modelId="{4182B8B2-D4B2-454C-9EEE-44FB6C8CCB67}" srcId="{7AA834B0-6BB0-44C5-830E-3CF16F1F85C4}" destId="{70011F00-2525-4B78-A560-684F9771CCB9}" srcOrd="2" destOrd="0" parTransId="{CE3947F5-F9B4-49C0-85C6-56F906C18F3F}" sibTransId="{30F87C2B-B86C-432D-970C-4D76D83C500E}"/>
    <dgm:cxn modelId="{D8EB9237-AF35-4885-AF8A-A9358A1AC9F3}" srcId="{7AA834B0-6BB0-44C5-830E-3CF16F1F85C4}" destId="{60D64DA6-FC5C-4BB7-A832-E05279017CBD}" srcOrd="3" destOrd="0" parTransId="{5A5CB588-4AE6-405A-B75A-C57F09F24EAB}" sibTransId="{5EBE3EF5-A569-4A22-B59D-AE14440AA42B}"/>
    <dgm:cxn modelId="{31FD9B60-1507-47EC-878C-BA5225B5F12D}" type="presParOf" srcId="{8DA2BC55-6F94-4F63-9D98-CA57F2D7EFCB}" destId="{D7237D86-9705-45B8-9C2E-4C13222897D6}" srcOrd="0" destOrd="0" presId="urn:microsoft.com/office/officeart/2005/8/layout/vList2"/>
    <dgm:cxn modelId="{C24A529F-7D85-4743-A6F8-2A0D6B1C4BC0}" type="presParOf" srcId="{8DA2BC55-6F94-4F63-9D98-CA57F2D7EFCB}" destId="{F855B8BD-C1F9-4BD6-9939-424890E53540}" srcOrd="1" destOrd="0" presId="urn:microsoft.com/office/officeart/2005/8/layout/vList2"/>
    <dgm:cxn modelId="{609F4913-9B56-40FC-8CF4-C49EA6C5C07B}" type="presParOf" srcId="{8DA2BC55-6F94-4F63-9D98-CA57F2D7EFCB}" destId="{F8B2A3FA-40F4-40E2-8D60-17BE3893220B}" srcOrd="2" destOrd="0" presId="urn:microsoft.com/office/officeart/2005/8/layout/vList2"/>
    <dgm:cxn modelId="{77D4AB8C-D288-4FDE-9A03-4678A6943211}" type="presParOf" srcId="{8DA2BC55-6F94-4F63-9D98-CA57F2D7EFCB}" destId="{518ECB65-7601-4EC3-A918-315743B1EF53}" srcOrd="3" destOrd="0" presId="urn:microsoft.com/office/officeart/2005/8/layout/vList2"/>
    <dgm:cxn modelId="{F4DF4F79-5180-421F-8A01-3DD68330769C}" type="presParOf" srcId="{8DA2BC55-6F94-4F63-9D98-CA57F2D7EFCB}" destId="{D30F9F53-518E-4594-96E0-A207646EF408}" srcOrd="4" destOrd="0" presId="urn:microsoft.com/office/officeart/2005/8/layout/vList2"/>
    <dgm:cxn modelId="{210293F8-2268-429C-8602-71684434A49B}" type="presParOf" srcId="{8DA2BC55-6F94-4F63-9D98-CA57F2D7EFCB}" destId="{ABABADC1-34F0-46DA-B92B-4B060615DAEE}" srcOrd="5" destOrd="0" presId="urn:microsoft.com/office/officeart/2005/8/layout/vList2"/>
    <dgm:cxn modelId="{74E71FC5-7D2A-4163-A26A-4C4528206D91}" type="presParOf" srcId="{8DA2BC55-6F94-4F63-9D98-CA57F2D7EFCB}" destId="{D055312A-FDB7-422D-A2A6-00CE730AF0BD}"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A7E0DE-43D2-4BF9-BD90-CFA8C34DAA54}" type="doc">
      <dgm:prSet loTypeId="urn:microsoft.com/office/officeart/2005/8/layout/vList2" loCatId="list" qsTypeId="urn:microsoft.com/office/officeart/2005/8/quickstyle/3d1" qsCatId="3D" csTypeId="urn:microsoft.com/office/officeart/2005/8/colors/accent2_3" csCatId="accent2" phldr="1"/>
      <dgm:spPr/>
      <dgm:t>
        <a:bodyPr/>
        <a:lstStyle/>
        <a:p>
          <a:endParaRPr lang="uk-UA"/>
        </a:p>
      </dgm:t>
    </dgm:pt>
    <dgm:pt modelId="{74EF5947-85BC-401D-B73C-C6562AAB4C98}">
      <dgm:prSet/>
      <dgm:spPr/>
      <dgm:t>
        <a:bodyPr/>
        <a:lstStyle/>
        <a:p>
          <a:pPr rtl="0"/>
          <a:r>
            <a:rPr lang="uk-UA" dirty="0" smtClean="0"/>
            <a:t>В останнє десятиріччя чисельність трудових ресурсів у країні зменшується, що є наслідком несприятливої демографічної ситуації, тоді як якість робочої сили залишається високою (зокрема, зростає частка осіб з вищою освітою).</a:t>
          </a:r>
          <a:endParaRPr lang="uk-UA" dirty="0"/>
        </a:p>
      </dgm:t>
    </dgm:pt>
    <dgm:pt modelId="{8B97224A-C164-42E6-8676-88020D031AF2}" type="parTrans" cxnId="{339E5576-ECD4-4A1B-BE67-A5ED49598199}">
      <dgm:prSet/>
      <dgm:spPr/>
      <dgm:t>
        <a:bodyPr/>
        <a:lstStyle/>
        <a:p>
          <a:endParaRPr lang="uk-UA"/>
        </a:p>
      </dgm:t>
    </dgm:pt>
    <dgm:pt modelId="{F7F2A4A5-CAAB-4A4C-94BA-C70255753D15}" type="sibTrans" cxnId="{339E5576-ECD4-4A1B-BE67-A5ED49598199}">
      <dgm:prSet/>
      <dgm:spPr/>
      <dgm:t>
        <a:bodyPr/>
        <a:lstStyle/>
        <a:p>
          <a:endParaRPr lang="uk-UA"/>
        </a:p>
      </dgm:t>
    </dgm:pt>
    <dgm:pt modelId="{DFF98003-A9CC-49A1-819D-0225B61D564E}" type="pres">
      <dgm:prSet presAssocID="{D8A7E0DE-43D2-4BF9-BD90-CFA8C34DAA54}" presName="linear" presStyleCnt="0">
        <dgm:presLayoutVars>
          <dgm:animLvl val="lvl"/>
          <dgm:resizeHandles val="exact"/>
        </dgm:presLayoutVars>
      </dgm:prSet>
      <dgm:spPr/>
      <dgm:t>
        <a:bodyPr/>
        <a:lstStyle/>
        <a:p>
          <a:endParaRPr lang="ru-RU"/>
        </a:p>
      </dgm:t>
    </dgm:pt>
    <dgm:pt modelId="{537F2522-03E9-4E35-A24C-C805B69B1CD6}" type="pres">
      <dgm:prSet presAssocID="{74EF5947-85BC-401D-B73C-C6562AAB4C98}" presName="parentText" presStyleLbl="node1" presStyleIdx="0" presStyleCnt="1" custScaleX="50413" custScaleY="81821" custLinFactNeighborX="-23967" custLinFactNeighborY="-53079">
        <dgm:presLayoutVars>
          <dgm:chMax val="0"/>
          <dgm:bulletEnabled val="1"/>
        </dgm:presLayoutVars>
      </dgm:prSet>
      <dgm:spPr/>
      <dgm:t>
        <a:bodyPr/>
        <a:lstStyle/>
        <a:p>
          <a:endParaRPr lang="ru-RU"/>
        </a:p>
      </dgm:t>
    </dgm:pt>
  </dgm:ptLst>
  <dgm:cxnLst>
    <dgm:cxn modelId="{D4AD49EB-1267-4807-A26F-00E6E7D0F4F9}" type="presOf" srcId="{D8A7E0DE-43D2-4BF9-BD90-CFA8C34DAA54}" destId="{DFF98003-A9CC-49A1-819D-0225B61D564E}" srcOrd="0" destOrd="0" presId="urn:microsoft.com/office/officeart/2005/8/layout/vList2"/>
    <dgm:cxn modelId="{339E5576-ECD4-4A1B-BE67-A5ED49598199}" srcId="{D8A7E0DE-43D2-4BF9-BD90-CFA8C34DAA54}" destId="{74EF5947-85BC-401D-B73C-C6562AAB4C98}" srcOrd="0" destOrd="0" parTransId="{8B97224A-C164-42E6-8676-88020D031AF2}" sibTransId="{F7F2A4A5-CAAB-4A4C-94BA-C70255753D15}"/>
    <dgm:cxn modelId="{CCE7C8B2-953E-4960-9663-C3CFC819FB5A}" type="presOf" srcId="{74EF5947-85BC-401D-B73C-C6562AAB4C98}" destId="{537F2522-03E9-4E35-A24C-C805B69B1CD6}" srcOrd="0" destOrd="0" presId="urn:microsoft.com/office/officeart/2005/8/layout/vList2"/>
    <dgm:cxn modelId="{053F626D-EA4E-497E-93B7-68058D1EDAF8}" type="presParOf" srcId="{DFF98003-A9CC-49A1-819D-0225B61D564E}" destId="{537F2522-03E9-4E35-A24C-C805B69B1CD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DABD38-BD46-4CD8-B088-53B9840A30AF}" type="doc">
      <dgm:prSet loTypeId="urn:microsoft.com/office/officeart/2005/8/layout/vList2" loCatId="list" qsTypeId="urn:microsoft.com/office/officeart/2005/8/quickstyle/simple3" qsCatId="simple" csTypeId="urn:microsoft.com/office/officeart/2005/8/colors/accent2_5" csCatId="accent2"/>
      <dgm:spPr/>
      <dgm:t>
        <a:bodyPr/>
        <a:lstStyle/>
        <a:p>
          <a:endParaRPr lang="uk-UA"/>
        </a:p>
      </dgm:t>
    </dgm:pt>
    <dgm:pt modelId="{77D4AA81-DC78-4134-A16D-98935D08377E}">
      <dgm:prSet custT="1"/>
      <dgm:spPr/>
      <dgm:t>
        <a:bodyPr/>
        <a:lstStyle/>
        <a:p>
          <a:pPr rtl="0"/>
          <a:r>
            <a:rPr lang="uk-UA" sz="2000" b="1" dirty="0" smtClean="0"/>
            <a:t>Фінансовий потенціал </a:t>
          </a:r>
          <a:r>
            <a:rPr lang="uk-UA" sz="1900" dirty="0" smtClean="0"/>
            <a:t>країни визначається сукупністю грошових фондів підприємств, громадян, держави. </a:t>
          </a:r>
          <a:endParaRPr lang="uk-UA" sz="1900" dirty="0"/>
        </a:p>
      </dgm:t>
    </dgm:pt>
    <dgm:pt modelId="{9066072E-17B9-4CE6-9A94-D776F39BC0F9}" type="parTrans" cxnId="{EB2AB821-B5A3-421B-A217-E750E3554D02}">
      <dgm:prSet/>
      <dgm:spPr/>
      <dgm:t>
        <a:bodyPr/>
        <a:lstStyle/>
        <a:p>
          <a:endParaRPr lang="uk-UA"/>
        </a:p>
      </dgm:t>
    </dgm:pt>
    <dgm:pt modelId="{4512976E-9956-4D39-B0AF-C0B02E4A08E6}" type="sibTrans" cxnId="{EB2AB821-B5A3-421B-A217-E750E3554D02}">
      <dgm:prSet/>
      <dgm:spPr/>
      <dgm:t>
        <a:bodyPr/>
        <a:lstStyle/>
        <a:p>
          <a:endParaRPr lang="uk-UA"/>
        </a:p>
      </dgm:t>
    </dgm:pt>
    <dgm:pt modelId="{8F0F14A3-D200-4C65-8970-6F88BAFB3524}">
      <dgm:prSet/>
      <dgm:spPr/>
      <dgm:t>
        <a:bodyPr/>
        <a:lstStyle/>
        <a:p>
          <a:pPr rtl="0"/>
          <a:r>
            <a:rPr lang="uk-UA" smtClean="0"/>
            <a:t>Фінансові можливості України поки що  дуже скромні. Річний державний бюджет країни менший, аніж бюджети окремих міст розвинених країн Заходу. Велика кількість українських підприємств є фінансовими боржниками або перебувають на межі банкрутства, а більшість громадян країни отримують доходи, нижчі від встановленого прожиткового мінімуму. </a:t>
          </a:r>
          <a:endParaRPr lang="uk-UA"/>
        </a:p>
      </dgm:t>
    </dgm:pt>
    <dgm:pt modelId="{D8BB9B90-BD55-44B9-9F7F-510FFAB79D21}" type="parTrans" cxnId="{6F4E427E-E1F6-4FB2-B048-B4A40A31988F}">
      <dgm:prSet/>
      <dgm:spPr/>
      <dgm:t>
        <a:bodyPr/>
        <a:lstStyle/>
        <a:p>
          <a:endParaRPr lang="uk-UA"/>
        </a:p>
      </dgm:t>
    </dgm:pt>
    <dgm:pt modelId="{2F2E1BF5-DD6E-48A0-9CD7-056E282028D4}" type="sibTrans" cxnId="{6F4E427E-E1F6-4FB2-B048-B4A40A31988F}">
      <dgm:prSet/>
      <dgm:spPr/>
      <dgm:t>
        <a:bodyPr/>
        <a:lstStyle/>
        <a:p>
          <a:endParaRPr lang="uk-UA"/>
        </a:p>
      </dgm:t>
    </dgm:pt>
    <dgm:pt modelId="{6DD95F24-1F17-4DBF-95D3-7457B20A626C}">
      <dgm:prSet/>
      <dgm:spPr/>
      <dgm:t>
        <a:bodyPr/>
        <a:lstStyle/>
        <a:p>
          <a:pPr rtl="0"/>
          <a:r>
            <a:rPr lang="uk-UA" smtClean="0"/>
            <a:t>Багато фінансових операцій відбувається поза легальними рамками економіки, встановленими законодавством, тобто в "тіні". </a:t>
          </a:r>
          <a:endParaRPr lang="uk-UA"/>
        </a:p>
      </dgm:t>
    </dgm:pt>
    <dgm:pt modelId="{C171E96F-8BE9-4E9F-AFCF-EDF3B27E48FC}" type="parTrans" cxnId="{120816A5-95AD-490C-B474-118709D09996}">
      <dgm:prSet/>
      <dgm:spPr/>
      <dgm:t>
        <a:bodyPr/>
        <a:lstStyle/>
        <a:p>
          <a:endParaRPr lang="uk-UA"/>
        </a:p>
      </dgm:t>
    </dgm:pt>
    <dgm:pt modelId="{3F9EE2B6-21D4-458F-A66C-F0D22321580A}" type="sibTrans" cxnId="{120816A5-95AD-490C-B474-118709D09996}">
      <dgm:prSet/>
      <dgm:spPr/>
      <dgm:t>
        <a:bodyPr/>
        <a:lstStyle/>
        <a:p>
          <a:endParaRPr lang="uk-UA"/>
        </a:p>
      </dgm:t>
    </dgm:pt>
    <dgm:pt modelId="{B3A4FE7B-CB0E-4A44-A5EC-20D373DAF6D8}" type="pres">
      <dgm:prSet presAssocID="{18DABD38-BD46-4CD8-B088-53B9840A30AF}" presName="linear" presStyleCnt="0">
        <dgm:presLayoutVars>
          <dgm:animLvl val="lvl"/>
          <dgm:resizeHandles val="exact"/>
        </dgm:presLayoutVars>
      </dgm:prSet>
      <dgm:spPr/>
      <dgm:t>
        <a:bodyPr/>
        <a:lstStyle/>
        <a:p>
          <a:endParaRPr lang="ru-RU"/>
        </a:p>
      </dgm:t>
    </dgm:pt>
    <dgm:pt modelId="{849849AB-3F83-4854-A760-7804E69F2E96}" type="pres">
      <dgm:prSet presAssocID="{77D4AA81-DC78-4134-A16D-98935D08377E}" presName="parentText" presStyleLbl="node1" presStyleIdx="0" presStyleCnt="3">
        <dgm:presLayoutVars>
          <dgm:chMax val="0"/>
          <dgm:bulletEnabled val="1"/>
        </dgm:presLayoutVars>
      </dgm:prSet>
      <dgm:spPr/>
      <dgm:t>
        <a:bodyPr/>
        <a:lstStyle/>
        <a:p>
          <a:endParaRPr lang="ru-RU"/>
        </a:p>
      </dgm:t>
    </dgm:pt>
    <dgm:pt modelId="{00ACAC43-0659-4B66-8515-611CA2CEB91E}" type="pres">
      <dgm:prSet presAssocID="{4512976E-9956-4D39-B0AF-C0B02E4A08E6}" presName="spacer" presStyleCnt="0"/>
      <dgm:spPr/>
      <dgm:t>
        <a:bodyPr/>
        <a:lstStyle/>
        <a:p>
          <a:endParaRPr lang="ru-RU"/>
        </a:p>
      </dgm:t>
    </dgm:pt>
    <dgm:pt modelId="{FC779370-16BE-4CBB-AD61-F700E18C0F31}" type="pres">
      <dgm:prSet presAssocID="{8F0F14A3-D200-4C65-8970-6F88BAFB3524}" presName="parentText" presStyleLbl="node1" presStyleIdx="1" presStyleCnt="3">
        <dgm:presLayoutVars>
          <dgm:chMax val="0"/>
          <dgm:bulletEnabled val="1"/>
        </dgm:presLayoutVars>
      </dgm:prSet>
      <dgm:spPr/>
      <dgm:t>
        <a:bodyPr/>
        <a:lstStyle/>
        <a:p>
          <a:endParaRPr lang="ru-RU"/>
        </a:p>
      </dgm:t>
    </dgm:pt>
    <dgm:pt modelId="{02D82D8E-AE60-44B4-B414-AFEDDA635E0A}" type="pres">
      <dgm:prSet presAssocID="{2F2E1BF5-DD6E-48A0-9CD7-056E282028D4}" presName="spacer" presStyleCnt="0"/>
      <dgm:spPr/>
      <dgm:t>
        <a:bodyPr/>
        <a:lstStyle/>
        <a:p>
          <a:endParaRPr lang="ru-RU"/>
        </a:p>
      </dgm:t>
    </dgm:pt>
    <dgm:pt modelId="{5D904A62-E1EA-462C-AD39-68C3043001A0}" type="pres">
      <dgm:prSet presAssocID="{6DD95F24-1F17-4DBF-95D3-7457B20A626C}" presName="parentText" presStyleLbl="node1" presStyleIdx="2" presStyleCnt="3">
        <dgm:presLayoutVars>
          <dgm:chMax val="0"/>
          <dgm:bulletEnabled val="1"/>
        </dgm:presLayoutVars>
      </dgm:prSet>
      <dgm:spPr/>
      <dgm:t>
        <a:bodyPr/>
        <a:lstStyle/>
        <a:p>
          <a:endParaRPr lang="ru-RU"/>
        </a:p>
      </dgm:t>
    </dgm:pt>
  </dgm:ptLst>
  <dgm:cxnLst>
    <dgm:cxn modelId="{C55B3C4C-5ACB-4312-A487-90949B124F46}" type="presOf" srcId="{6DD95F24-1F17-4DBF-95D3-7457B20A626C}" destId="{5D904A62-E1EA-462C-AD39-68C3043001A0}" srcOrd="0" destOrd="0" presId="urn:microsoft.com/office/officeart/2005/8/layout/vList2"/>
    <dgm:cxn modelId="{8812D990-C2D7-42A2-92E4-A43C6F852836}" type="presOf" srcId="{18DABD38-BD46-4CD8-B088-53B9840A30AF}" destId="{B3A4FE7B-CB0E-4A44-A5EC-20D373DAF6D8}" srcOrd="0" destOrd="0" presId="urn:microsoft.com/office/officeart/2005/8/layout/vList2"/>
    <dgm:cxn modelId="{6BACDC3D-012D-412D-9A8F-03DAC16B7610}" type="presOf" srcId="{77D4AA81-DC78-4134-A16D-98935D08377E}" destId="{849849AB-3F83-4854-A760-7804E69F2E96}" srcOrd="0" destOrd="0" presId="urn:microsoft.com/office/officeart/2005/8/layout/vList2"/>
    <dgm:cxn modelId="{120816A5-95AD-490C-B474-118709D09996}" srcId="{18DABD38-BD46-4CD8-B088-53B9840A30AF}" destId="{6DD95F24-1F17-4DBF-95D3-7457B20A626C}" srcOrd="2" destOrd="0" parTransId="{C171E96F-8BE9-4E9F-AFCF-EDF3B27E48FC}" sibTransId="{3F9EE2B6-21D4-458F-A66C-F0D22321580A}"/>
    <dgm:cxn modelId="{EB2AB821-B5A3-421B-A217-E750E3554D02}" srcId="{18DABD38-BD46-4CD8-B088-53B9840A30AF}" destId="{77D4AA81-DC78-4134-A16D-98935D08377E}" srcOrd="0" destOrd="0" parTransId="{9066072E-17B9-4CE6-9A94-D776F39BC0F9}" sibTransId="{4512976E-9956-4D39-B0AF-C0B02E4A08E6}"/>
    <dgm:cxn modelId="{85F3840B-1016-4D64-88AF-05C45A012C76}" type="presOf" srcId="{8F0F14A3-D200-4C65-8970-6F88BAFB3524}" destId="{FC779370-16BE-4CBB-AD61-F700E18C0F31}" srcOrd="0" destOrd="0" presId="urn:microsoft.com/office/officeart/2005/8/layout/vList2"/>
    <dgm:cxn modelId="{6F4E427E-E1F6-4FB2-B048-B4A40A31988F}" srcId="{18DABD38-BD46-4CD8-B088-53B9840A30AF}" destId="{8F0F14A3-D200-4C65-8970-6F88BAFB3524}" srcOrd="1" destOrd="0" parTransId="{D8BB9B90-BD55-44B9-9F7F-510FFAB79D21}" sibTransId="{2F2E1BF5-DD6E-48A0-9CD7-056E282028D4}"/>
    <dgm:cxn modelId="{FAE21A4D-6CE3-4A28-A93D-4EA56CF85EA0}" type="presParOf" srcId="{B3A4FE7B-CB0E-4A44-A5EC-20D373DAF6D8}" destId="{849849AB-3F83-4854-A760-7804E69F2E96}" srcOrd="0" destOrd="0" presId="urn:microsoft.com/office/officeart/2005/8/layout/vList2"/>
    <dgm:cxn modelId="{44B88375-BE93-4037-8A17-C34B5383BC85}" type="presParOf" srcId="{B3A4FE7B-CB0E-4A44-A5EC-20D373DAF6D8}" destId="{00ACAC43-0659-4B66-8515-611CA2CEB91E}" srcOrd="1" destOrd="0" presId="urn:microsoft.com/office/officeart/2005/8/layout/vList2"/>
    <dgm:cxn modelId="{0A1D7462-864A-4D65-8B85-77E047E4CA7C}" type="presParOf" srcId="{B3A4FE7B-CB0E-4A44-A5EC-20D373DAF6D8}" destId="{FC779370-16BE-4CBB-AD61-F700E18C0F31}" srcOrd="2" destOrd="0" presId="urn:microsoft.com/office/officeart/2005/8/layout/vList2"/>
    <dgm:cxn modelId="{25ABB345-55AE-4732-BE11-4F60F8BD1540}" type="presParOf" srcId="{B3A4FE7B-CB0E-4A44-A5EC-20D373DAF6D8}" destId="{02D82D8E-AE60-44B4-B414-AFEDDA635E0A}" srcOrd="3" destOrd="0" presId="urn:microsoft.com/office/officeart/2005/8/layout/vList2"/>
    <dgm:cxn modelId="{70465590-9505-412F-B1E3-6B693566D534}" type="presParOf" srcId="{B3A4FE7B-CB0E-4A44-A5EC-20D373DAF6D8}" destId="{5D904A62-E1EA-462C-AD39-68C3043001A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3FB544-7A6E-43BE-8107-4C5326D4F0FE}" type="doc">
      <dgm:prSet loTypeId="urn:microsoft.com/office/officeart/2005/8/layout/default" loCatId="list" qsTypeId="urn:microsoft.com/office/officeart/2005/8/quickstyle/simple3" qsCatId="simple" csTypeId="urn:microsoft.com/office/officeart/2005/8/colors/colorful2" csCatId="colorful"/>
      <dgm:spPr/>
      <dgm:t>
        <a:bodyPr/>
        <a:lstStyle/>
        <a:p>
          <a:endParaRPr lang="uk-UA"/>
        </a:p>
      </dgm:t>
    </dgm:pt>
    <dgm:pt modelId="{4E185857-EA08-457E-A501-BF23D8250CA9}">
      <dgm:prSet custT="1"/>
      <dgm:spPr/>
      <dgm:t>
        <a:bodyPr/>
        <a:lstStyle/>
        <a:p>
          <a:pPr rtl="0"/>
          <a:r>
            <a:rPr lang="uk-UA" sz="2000" b="1" dirty="0" smtClean="0"/>
            <a:t>Науковий потенціал </a:t>
          </a:r>
          <a:r>
            <a:rPr lang="uk-UA" sz="1900" dirty="0" smtClean="0"/>
            <a:t>України базується на розгалуженій мережі наукових інститутів, науково-дослідних закладів, які існують у системі Національної академії наук, міністерств і відомств, їх працівниками є десятки тисяч спеціалістів вищої категорії — докторів і кандидатів наук. </a:t>
          </a:r>
          <a:endParaRPr lang="uk-UA" sz="1900" dirty="0"/>
        </a:p>
      </dgm:t>
    </dgm:pt>
    <dgm:pt modelId="{74EB1E2F-B33B-4171-A9F5-49695CF2C80D}" type="parTrans" cxnId="{F057C107-05E8-4BEF-94C5-92F671078FFF}">
      <dgm:prSet/>
      <dgm:spPr/>
      <dgm:t>
        <a:bodyPr/>
        <a:lstStyle/>
        <a:p>
          <a:endParaRPr lang="uk-UA"/>
        </a:p>
      </dgm:t>
    </dgm:pt>
    <dgm:pt modelId="{FEA79103-8CE5-4524-A99A-7CF7A3C004EE}" type="sibTrans" cxnId="{F057C107-05E8-4BEF-94C5-92F671078FFF}">
      <dgm:prSet/>
      <dgm:spPr/>
      <dgm:t>
        <a:bodyPr/>
        <a:lstStyle/>
        <a:p>
          <a:endParaRPr lang="uk-UA"/>
        </a:p>
      </dgm:t>
    </dgm:pt>
    <dgm:pt modelId="{EBC174E6-009D-459F-A90E-F62B8D56D5A1}">
      <dgm:prSet/>
      <dgm:spPr/>
      <dgm:t>
        <a:bodyPr/>
        <a:lstStyle/>
        <a:p>
          <a:pPr rtl="0"/>
          <a:r>
            <a:rPr lang="uk-UA" smtClean="0"/>
            <a:t>У деяких напрямках науки Україна проявила себе як один зі світових лідерів, наприклад, у кібернетиці, електрозварюванні металів, кардіохірургії, космічній техніці. </a:t>
          </a:r>
          <a:endParaRPr lang="uk-UA"/>
        </a:p>
      </dgm:t>
    </dgm:pt>
    <dgm:pt modelId="{32A3CF70-E8BB-4E66-B1C0-131C83B0C850}" type="parTrans" cxnId="{D4E6096A-C3F9-4DBA-B3C7-906657C10ECC}">
      <dgm:prSet/>
      <dgm:spPr/>
      <dgm:t>
        <a:bodyPr/>
        <a:lstStyle/>
        <a:p>
          <a:endParaRPr lang="uk-UA"/>
        </a:p>
      </dgm:t>
    </dgm:pt>
    <dgm:pt modelId="{AB3A07F3-2A26-4D30-A7F4-611EE2E83145}" type="sibTrans" cxnId="{D4E6096A-C3F9-4DBA-B3C7-906657C10ECC}">
      <dgm:prSet/>
      <dgm:spPr/>
      <dgm:t>
        <a:bodyPr/>
        <a:lstStyle/>
        <a:p>
          <a:endParaRPr lang="uk-UA"/>
        </a:p>
      </dgm:t>
    </dgm:pt>
    <dgm:pt modelId="{1997DDE5-2F07-48F5-B470-8DBCFEDE8B79}">
      <dgm:prSet/>
      <dgm:spPr/>
      <dgm:t>
        <a:bodyPr/>
        <a:lstStyle/>
        <a:p>
          <a:pPr rtl="0"/>
          <a:r>
            <a:rPr lang="uk-UA" smtClean="0"/>
            <a:t>Однак у багатьох галузях наукової діяльності, що стосуються розробки високопродуктивної техніки і новітніх технологій, відставання вітчизняної науки суттєве. В наш час ситуація ускладнюється недостатнім фінансуванням і нестабільною діяльністю наукових організацій, виїздом спеціалістів високої кваліфікації за кордон.</a:t>
          </a:r>
          <a:endParaRPr lang="uk-UA"/>
        </a:p>
      </dgm:t>
    </dgm:pt>
    <dgm:pt modelId="{0559A7DA-B47C-470E-A3F9-8806E2245058}" type="parTrans" cxnId="{0B0C3DF9-1BC2-4598-BC13-37B930A82265}">
      <dgm:prSet/>
      <dgm:spPr/>
      <dgm:t>
        <a:bodyPr/>
        <a:lstStyle/>
        <a:p>
          <a:endParaRPr lang="uk-UA"/>
        </a:p>
      </dgm:t>
    </dgm:pt>
    <dgm:pt modelId="{DB5B7FD6-6503-452E-9212-EB06A3BC9CA0}" type="sibTrans" cxnId="{0B0C3DF9-1BC2-4598-BC13-37B930A82265}">
      <dgm:prSet/>
      <dgm:spPr/>
      <dgm:t>
        <a:bodyPr/>
        <a:lstStyle/>
        <a:p>
          <a:endParaRPr lang="uk-UA"/>
        </a:p>
      </dgm:t>
    </dgm:pt>
    <dgm:pt modelId="{51D1B0F1-6B98-420B-8DA9-49E7787EB373}" type="pres">
      <dgm:prSet presAssocID="{093FB544-7A6E-43BE-8107-4C5326D4F0FE}" presName="diagram" presStyleCnt="0">
        <dgm:presLayoutVars>
          <dgm:dir/>
          <dgm:resizeHandles val="exact"/>
        </dgm:presLayoutVars>
      </dgm:prSet>
      <dgm:spPr/>
      <dgm:t>
        <a:bodyPr/>
        <a:lstStyle/>
        <a:p>
          <a:endParaRPr lang="ru-RU"/>
        </a:p>
      </dgm:t>
    </dgm:pt>
    <dgm:pt modelId="{BAC27A3E-D711-41A8-B69A-7AC75D4A0E8D}" type="pres">
      <dgm:prSet presAssocID="{4E185857-EA08-457E-A501-BF23D8250CA9}" presName="node" presStyleLbl="node1" presStyleIdx="0" presStyleCnt="3">
        <dgm:presLayoutVars>
          <dgm:bulletEnabled val="1"/>
        </dgm:presLayoutVars>
      </dgm:prSet>
      <dgm:spPr/>
      <dgm:t>
        <a:bodyPr/>
        <a:lstStyle/>
        <a:p>
          <a:endParaRPr lang="ru-RU"/>
        </a:p>
      </dgm:t>
    </dgm:pt>
    <dgm:pt modelId="{EF642018-CED8-4E64-9BA6-075BE46BAB08}" type="pres">
      <dgm:prSet presAssocID="{FEA79103-8CE5-4524-A99A-7CF7A3C004EE}" presName="sibTrans" presStyleCnt="0"/>
      <dgm:spPr/>
    </dgm:pt>
    <dgm:pt modelId="{87C8204E-F9DB-4228-929D-B3DD4989D078}" type="pres">
      <dgm:prSet presAssocID="{EBC174E6-009D-459F-A90E-F62B8D56D5A1}" presName="node" presStyleLbl="node1" presStyleIdx="1" presStyleCnt="3">
        <dgm:presLayoutVars>
          <dgm:bulletEnabled val="1"/>
        </dgm:presLayoutVars>
      </dgm:prSet>
      <dgm:spPr/>
      <dgm:t>
        <a:bodyPr/>
        <a:lstStyle/>
        <a:p>
          <a:endParaRPr lang="ru-RU"/>
        </a:p>
      </dgm:t>
    </dgm:pt>
    <dgm:pt modelId="{6A8366A3-A6A6-44CF-9F0B-21D95D59B5FA}" type="pres">
      <dgm:prSet presAssocID="{AB3A07F3-2A26-4D30-A7F4-611EE2E83145}" presName="sibTrans" presStyleCnt="0"/>
      <dgm:spPr/>
    </dgm:pt>
    <dgm:pt modelId="{77451804-C4DA-465E-90EF-C94D79D63B1D}" type="pres">
      <dgm:prSet presAssocID="{1997DDE5-2F07-48F5-B470-8DBCFEDE8B79}" presName="node" presStyleLbl="node1" presStyleIdx="2" presStyleCnt="3">
        <dgm:presLayoutVars>
          <dgm:bulletEnabled val="1"/>
        </dgm:presLayoutVars>
      </dgm:prSet>
      <dgm:spPr/>
      <dgm:t>
        <a:bodyPr/>
        <a:lstStyle/>
        <a:p>
          <a:endParaRPr lang="ru-RU"/>
        </a:p>
      </dgm:t>
    </dgm:pt>
  </dgm:ptLst>
  <dgm:cxnLst>
    <dgm:cxn modelId="{7BC6A6C7-B123-4BC4-8686-1F2B44A9A514}" type="presOf" srcId="{1997DDE5-2F07-48F5-B470-8DBCFEDE8B79}" destId="{77451804-C4DA-465E-90EF-C94D79D63B1D}" srcOrd="0" destOrd="0" presId="urn:microsoft.com/office/officeart/2005/8/layout/default"/>
    <dgm:cxn modelId="{F057C107-05E8-4BEF-94C5-92F671078FFF}" srcId="{093FB544-7A6E-43BE-8107-4C5326D4F0FE}" destId="{4E185857-EA08-457E-A501-BF23D8250CA9}" srcOrd="0" destOrd="0" parTransId="{74EB1E2F-B33B-4171-A9F5-49695CF2C80D}" sibTransId="{FEA79103-8CE5-4524-A99A-7CF7A3C004EE}"/>
    <dgm:cxn modelId="{1ADCF036-FC49-4AB0-B572-A634D3A47B1D}" type="presOf" srcId="{093FB544-7A6E-43BE-8107-4C5326D4F0FE}" destId="{51D1B0F1-6B98-420B-8DA9-49E7787EB373}" srcOrd="0" destOrd="0" presId="urn:microsoft.com/office/officeart/2005/8/layout/default"/>
    <dgm:cxn modelId="{0B0C3DF9-1BC2-4598-BC13-37B930A82265}" srcId="{093FB544-7A6E-43BE-8107-4C5326D4F0FE}" destId="{1997DDE5-2F07-48F5-B470-8DBCFEDE8B79}" srcOrd="2" destOrd="0" parTransId="{0559A7DA-B47C-470E-A3F9-8806E2245058}" sibTransId="{DB5B7FD6-6503-452E-9212-EB06A3BC9CA0}"/>
    <dgm:cxn modelId="{D4E6096A-C3F9-4DBA-B3C7-906657C10ECC}" srcId="{093FB544-7A6E-43BE-8107-4C5326D4F0FE}" destId="{EBC174E6-009D-459F-A90E-F62B8D56D5A1}" srcOrd="1" destOrd="0" parTransId="{32A3CF70-E8BB-4E66-B1C0-131C83B0C850}" sibTransId="{AB3A07F3-2A26-4D30-A7F4-611EE2E83145}"/>
    <dgm:cxn modelId="{66EA5A6A-E919-4647-AB76-39B741923474}" type="presOf" srcId="{EBC174E6-009D-459F-A90E-F62B8D56D5A1}" destId="{87C8204E-F9DB-4228-929D-B3DD4989D078}" srcOrd="0" destOrd="0" presId="urn:microsoft.com/office/officeart/2005/8/layout/default"/>
    <dgm:cxn modelId="{716C5795-48AB-4210-B472-CEFB2270085C}" type="presOf" srcId="{4E185857-EA08-457E-A501-BF23D8250CA9}" destId="{BAC27A3E-D711-41A8-B69A-7AC75D4A0E8D}" srcOrd="0" destOrd="0" presId="urn:microsoft.com/office/officeart/2005/8/layout/default"/>
    <dgm:cxn modelId="{111009DA-62DD-4172-8C6E-5B4B2157ED32}" type="presParOf" srcId="{51D1B0F1-6B98-420B-8DA9-49E7787EB373}" destId="{BAC27A3E-D711-41A8-B69A-7AC75D4A0E8D}" srcOrd="0" destOrd="0" presId="urn:microsoft.com/office/officeart/2005/8/layout/default"/>
    <dgm:cxn modelId="{D0684B8B-E3E7-4939-9153-05C0B6202E93}" type="presParOf" srcId="{51D1B0F1-6B98-420B-8DA9-49E7787EB373}" destId="{EF642018-CED8-4E64-9BA6-075BE46BAB08}" srcOrd="1" destOrd="0" presId="urn:microsoft.com/office/officeart/2005/8/layout/default"/>
    <dgm:cxn modelId="{022409D9-2810-4CF5-986B-11B4A7F0FEB0}" type="presParOf" srcId="{51D1B0F1-6B98-420B-8DA9-49E7787EB373}" destId="{87C8204E-F9DB-4228-929D-B3DD4989D078}" srcOrd="2" destOrd="0" presId="urn:microsoft.com/office/officeart/2005/8/layout/default"/>
    <dgm:cxn modelId="{5C58F865-A369-40DF-8A85-4F2B7F14A14A}" type="presParOf" srcId="{51D1B0F1-6B98-420B-8DA9-49E7787EB373}" destId="{6A8366A3-A6A6-44CF-9F0B-21D95D59B5FA}" srcOrd="3" destOrd="0" presId="urn:microsoft.com/office/officeart/2005/8/layout/default"/>
    <dgm:cxn modelId="{F423F695-9CAE-4AA8-AEB7-2A707F6D3FAA}" type="presParOf" srcId="{51D1B0F1-6B98-420B-8DA9-49E7787EB373}" destId="{77451804-C4DA-465E-90EF-C94D79D63B1D}"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EBE6CA-81DA-4169-8221-F6FCFFF03295}" type="doc">
      <dgm:prSet loTypeId="urn:microsoft.com/office/officeart/2005/8/layout/vList2" loCatId="list" qsTypeId="urn:microsoft.com/office/officeart/2005/8/quickstyle/simple2" qsCatId="simple" csTypeId="urn:microsoft.com/office/officeart/2005/8/colors/colorful1#7" csCatId="colorful"/>
      <dgm:spPr/>
      <dgm:t>
        <a:bodyPr/>
        <a:lstStyle/>
        <a:p>
          <a:endParaRPr lang="uk-UA"/>
        </a:p>
      </dgm:t>
    </dgm:pt>
    <dgm:pt modelId="{F70EBC97-FD19-4222-A2FD-F54AB9ED8B77}">
      <dgm:prSet/>
      <dgm:spPr/>
      <dgm:t>
        <a:bodyPr/>
        <a:lstStyle/>
        <a:p>
          <a:pPr rtl="0"/>
          <a:r>
            <a:rPr lang="uk-UA" dirty="0" smtClean="0"/>
            <a:t>1) Зі зростанням населення потреби в благах збільшуються; </a:t>
          </a:r>
          <a:endParaRPr lang="uk-UA" dirty="0"/>
        </a:p>
      </dgm:t>
    </dgm:pt>
    <dgm:pt modelId="{8992F353-0BBB-4190-9B54-CB7B12195B1C}" type="parTrans" cxnId="{1CFC8581-0CCB-4286-A5D3-014BDBE7507E}">
      <dgm:prSet/>
      <dgm:spPr/>
      <dgm:t>
        <a:bodyPr/>
        <a:lstStyle/>
        <a:p>
          <a:endParaRPr lang="uk-UA"/>
        </a:p>
      </dgm:t>
    </dgm:pt>
    <dgm:pt modelId="{62F1633B-3A39-4F07-9AE1-342C3139780A}" type="sibTrans" cxnId="{1CFC8581-0CCB-4286-A5D3-014BDBE7507E}">
      <dgm:prSet/>
      <dgm:spPr/>
      <dgm:t>
        <a:bodyPr/>
        <a:lstStyle/>
        <a:p>
          <a:endParaRPr lang="uk-UA"/>
        </a:p>
      </dgm:t>
    </dgm:pt>
    <dgm:pt modelId="{88EB1C50-A294-45CA-A6FA-90C6495D28C1}">
      <dgm:prSet/>
      <dgm:spPr/>
      <dgm:t>
        <a:bodyPr/>
        <a:lstStyle/>
        <a:p>
          <a:pPr rtl="0"/>
          <a:r>
            <a:rPr lang="uk-UA" smtClean="0"/>
            <a:t>2) Для виробництва благ необхідні ресурси; </a:t>
          </a:r>
          <a:endParaRPr lang="uk-UA"/>
        </a:p>
      </dgm:t>
    </dgm:pt>
    <dgm:pt modelId="{25EB2326-31FA-4E03-A99D-1730D232BD9C}" type="parTrans" cxnId="{434F7A92-0445-4B1A-94F3-0074AE631B61}">
      <dgm:prSet/>
      <dgm:spPr/>
      <dgm:t>
        <a:bodyPr/>
        <a:lstStyle/>
        <a:p>
          <a:endParaRPr lang="uk-UA"/>
        </a:p>
      </dgm:t>
    </dgm:pt>
    <dgm:pt modelId="{357BF761-9FCB-407C-8161-18771966DF95}" type="sibTrans" cxnId="{434F7A92-0445-4B1A-94F3-0074AE631B61}">
      <dgm:prSet/>
      <dgm:spPr/>
      <dgm:t>
        <a:bodyPr/>
        <a:lstStyle/>
        <a:p>
          <a:endParaRPr lang="uk-UA"/>
        </a:p>
      </dgm:t>
    </dgm:pt>
    <dgm:pt modelId="{EA66C218-22B0-4DAE-90FB-2061B4D19E49}">
      <dgm:prSet/>
      <dgm:spPr/>
      <dgm:t>
        <a:bodyPr/>
        <a:lstStyle/>
        <a:p>
          <a:pPr rtl="0"/>
          <a:r>
            <a:rPr lang="uk-UA" smtClean="0"/>
            <a:t>3) Ресурси обмежені; </a:t>
          </a:r>
          <a:endParaRPr lang="uk-UA"/>
        </a:p>
      </dgm:t>
    </dgm:pt>
    <dgm:pt modelId="{78A17B42-B48F-49BC-A6A6-87FD1247351C}" type="parTrans" cxnId="{4E6492DD-61AD-4916-B0D9-A9B74162F3EF}">
      <dgm:prSet/>
      <dgm:spPr/>
      <dgm:t>
        <a:bodyPr/>
        <a:lstStyle/>
        <a:p>
          <a:endParaRPr lang="uk-UA"/>
        </a:p>
      </dgm:t>
    </dgm:pt>
    <dgm:pt modelId="{C14002D3-1C0A-4C9A-B7E5-4035B869D7B6}" type="sibTrans" cxnId="{4E6492DD-61AD-4916-B0D9-A9B74162F3EF}">
      <dgm:prSet/>
      <dgm:spPr/>
      <dgm:t>
        <a:bodyPr/>
        <a:lstStyle/>
        <a:p>
          <a:endParaRPr lang="uk-UA"/>
        </a:p>
      </dgm:t>
    </dgm:pt>
    <dgm:pt modelId="{9D13A1C5-5D4F-41BF-ACE2-E515BA23776C}">
      <dgm:prSet/>
      <dgm:spPr/>
      <dgm:t>
        <a:bodyPr/>
        <a:lstStyle/>
        <a:p>
          <a:pPr rtl="0"/>
          <a:r>
            <a:rPr lang="uk-UA" smtClean="0"/>
            <a:t>4) Обмеженість благ обумовлена ​​обмеженістю ресурсів; </a:t>
          </a:r>
          <a:endParaRPr lang="uk-UA"/>
        </a:p>
      </dgm:t>
    </dgm:pt>
    <dgm:pt modelId="{09B36435-82E8-4541-BD7A-36A75CD527BA}" type="parTrans" cxnId="{3A6ADF68-10FF-446A-AF1C-935F1C5BB583}">
      <dgm:prSet/>
      <dgm:spPr/>
      <dgm:t>
        <a:bodyPr/>
        <a:lstStyle/>
        <a:p>
          <a:endParaRPr lang="uk-UA"/>
        </a:p>
      </dgm:t>
    </dgm:pt>
    <dgm:pt modelId="{A5064E0D-CD92-4994-AA31-78CEEA82DF2A}" type="sibTrans" cxnId="{3A6ADF68-10FF-446A-AF1C-935F1C5BB583}">
      <dgm:prSet/>
      <dgm:spPr/>
      <dgm:t>
        <a:bodyPr/>
        <a:lstStyle/>
        <a:p>
          <a:endParaRPr lang="uk-UA"/>
        </a:p>
      </dgm:t>
    </dgm:pt>
    <dgm:pt modelId="{4A1BCAF8-2F21-45F5-A4DC-9C150A87070A}">
      <dgm:prSet/>
      <dgm:spPr/>
      <dgm:t>
        <a:bodyPr/>
        <a:lstStyle/>
        <a:p>
          <a:pPr rtl="0"/>
          <a:r>
            <a:rPr lang="uk-UA" smtClean="0"/>
            <a:t>5) При виробництві благ завжди існує проблема вибору; </a:t>
          </a:r>
          <a:endParaRPr lang="uk-UA"/>
        </a:p>
      </dgm:t>
    </dgm:pt>
    <dgm:pt modelId="{381E2F8B-3E01-4392-A8DF-A778E85C81B6}" type="parTrans" cxnId="{A19494FE-5F58-45C8-9328-1E99A7405415}">
      <dgm:prSet/>
      <dgm:spPr/>
      <dgm:t>
        <a:bodyPr/>
        <a:lstStyle/>
        <a:p>
          <a:endParaRPr lang="uk-UA"/>
        </a:p>
      </dgm:t>
    </dgm:pt>
    <dgm:pt modelId="{62A44676-EAE8-4FFA-8010-C1DBFDEB109C}" type="sibTrans" cxnId="{A19494FE-5F58-45C8-9328-1E99A7405415}">
      <dgm:prSet/>
      <dgm:spPr/>
      <dgm:t>
        <a:bodyPr/>
        <a:lstStyle/>
        <a:p>
          <a:endParaRPr lang="uk-UA"/>
        </a:p>
      </dgm:t>
    </dgm:pt>
    <dgm:pt modelId="{0559F66C-C86F-401B-A768-4C2130504808}">
      <dgm:prSet/>
      <dgm:spPr/>
      <dgm:t>
        <a:bodyPr/>
        <a:lstStyle/>
        <a:p>
          <a:pPr rtl="0"/>
          <a:r>
            <a:rPr lang="uk-UA" smtClean="0"/>
            <a:t>6) Оптимальне рішення проблеми вибору дозволяє раціонально використовувати ресурси; </a:t>
          </a:r>
          <a:endParaRPr lang="uk-UA"/>
        </a:p>
      </dgm:t>
    </dgm:pt>
    <dgm:pt modelId="{EE3D4414-F5CB-4BFB-8FE5-609965135006}" type="parTrans" cxnId="{15A93515-8BFD-4A6A-AE05-40DA6AF5FBC3}">
      <dgm:prSet/>
      <dgm:spPr/>
      <dgm:t>
        <a:bodyPr/>
        <a:lstStyle/>
        <a:p>
          <a:endParaRPr lang="uk-UA"/>
        </a:p>
      </dgm:t>
    </dgm:pt>
    <dgm:pt modelId="{01AFB0DC-BB05-469B-A804-DA164D6001EC}" type="sibTrans" cxnId="{15A93515-8BFD-4A6A-AE05-40DA6AF5FBC3}">
      <dgm:prSet/>
      <dgm:spPr/>
      <dgm:t>
        <a:bodyPr/>
        <a:lstStyle/>
        <a:p>
          <a:endParaRPr lang="uk-UA"/>
        </a:p>
      </dgm:t>
    </dgm:pt>
    <dgm:pt modelId="{1F0EF34A-7E40-40E5-A7F6-FF2DB01D2AAE}">
      <dgm:prSet/>
      <dgm:spPr/>
      <dgm:t>
        <a:bodyPr/>
        <a:lstStyle/>
        <a:p>
          <a:pPr rtl="0"/>
          <a:r>
            <a:rPr lang="uk-UA" smtClean="0"/>
            <a:t>7) Нові технології допомагають раціонально використовувати ресурси; </a:t>
          </a:r>
          <a:endParaRPr lang="uk-UA"/>
        </a:p>
      </dgm:t>
    </dgm:pt>
    <dgm:pt modelId="{D3BD6488-0335-422D-860B-615AD442939B}" type="parTrans" cxnId="{F5D8DFD4-5614-4B72-8EBF-7EC2740A312A}">
      <dgm:prSet/>
      <dgm:spPr/>
      <dgm:t>
        <a:bodyPr/>
        <a:lstStyle/>
        <a:p>
          <a:endParaRPr lang="uk-UA"/>
        </a:p>
      </dgm:t>
    </dgm:pt>
    <dgm:pt modelId="{E11BC506-EDE6-40F7-ADD6-CDB168C50BE9}" type="sibTrans" cxnId="{F5D8DFD4-5614-4B72-8EBF-7EC2740A312A}">
      <dgm:prSet/>
      <dgm:spPr/>
      <dgm:t>
        <a:bodyPr/>
        <a:lstStyle/>
        <a:p>
          <a:endParaRPr lang="uk-UA"/>
        </a:p>
      </dgm:t>
    </dgm:pt>
    <dgm:pt modelId="{75E3692A-9ED7-4D75-BDA4-4AFAD8730AFF}" type="pres">
      <dgm:prSet presAssocID="{02EBE6CA-81DA-4169-8221-F6FCFFF03295}" presName="linear" presStyleCnt="0">
        <dgm:presLayoutVars>
          <dgm:animLvl val="lvl"/>
          <dgm:resizeHandles val="exact"/>
        </dgm:presLayoutVars>
      </dgm:prSet>
      <dgm:spPr/>
      <dgm:t>
        <a:bodyPr/>
        <a:lstStyle/>
        <a:p>
          <a:endParaRPr lang="ru-RU"/>
        </a:p>
      </dgm:t>
    </dgm:pt>
    <dgm:pt modelId="{D49339C0-77AA-4D83-B7D8-27722B6E4931}" type="pres">
      <dgm:prSet presAssocID="{F70EBC97-FD19-4222-A2FD-F54AB9ED8B77}" presName="parentText" presStyleLbl="node1" presStyleIdx="0" presStyleCnt="7">
        <dgm:presLayoutVars>
          <dgm:chMax val="0"/>
          <dgm:bulletEnabled val="1"/>
        </dgm:presLayoutVars>
      </dgm:prSet>
      <dgm:spPr/>
      <dgm:t>
        <a:bodyPr/>
        <a:lstStyle/>
        <a:p>
          <a:endParaRPr lang="ru-RU"/>
        </a:p>
      </dgm:t>
    </dgm:pt>
    <dgm:pt modelId="{C301A10B-7B1A-4A64-B71A-FFBBA8CE2A6C}" type="pres">
      <dgm:prSet presAssocID="{62F1633B-3A39-4F07-9AE1-342C3139780A}" presName="spacer" presStyleCnt="0"/>
      <dgm:spPr/>
    </dgm:pt>
    <dgm:pt modelId="{BDE2B972-C76D-4064-9CBF-5C5C3304B7D0}" type="pres">
      <dgm:prSet presAssocID="{88EB1C50-A294-45CA-A6FA-90C6495D28C1}" presName="parentText" presStyleLbl="node1" presStyleIdx="1" presStyleCnt="7">
        <dgm:presLayoutVars>
          <dgm:chMax val="0"/>
          <dgm:bulletEnabled val="1"/>
        </dgm:presLayoutVars>
      </dgm:prSet>
      <dgm:spPr/>
      <dgm:t>
        <a:bodyPr/>
        <a:lstStyle/>
        <a:p>
          <a:endParaRPr lang="ru-RU"/>
        </a:p>
      </dgm:t>
    </dgm:pt>
    <dgm:pt modelId="{AE5F7B43-D911-435D-B919-F810BF4AF4D8}" type="pres">
      <dgm:prSet presAssocID="{357BF761-9FCB-407C-8161-18771966DF95}" presName="spacer" presStyleCnt="0"/>
      <dgm:spPr/>
    </dgm:pt>
    <dgm:pt modelId="{99340A0B-C678-4347-8784-E4D28F35967A}" type="pres">
      <dgm:prSet presAssocID="{EA66C218-22B0-4DAE-90FB-2061B4D19E49}" presName="parentText" presStyleLbl="node1" presStyleIdx="2" presStyleCnt="7">
        <dgm:presLayoutVars>
          <dgm:chMax val="0"/>
          <dgm:bulletEnabled val="1"/>
        </dgm:presLayoutVars>
      </dgm:prSet>
      <dgm:spPr/>
      <dgm:t>
        <a:bodyPr/>
        <a:lstStyle/>
        <a:p>
          <a:endParaRPr lang="ru-RU"/>
        </a:p>
      </dgm:t>
    </dgm:pt>
    <dgm:pt modelId="{7C77E228-0A4F-4C20-9A99-C262636638E4}" type="pres">
      <dgm:prSet presAssocID="{C14002D3-1C0A-4C9A-B7E5-4035B869D7B6}" presName="spacer" presStyleCnt="0"/>
      <dgm:spPr/>
    </dgm:pt>
    <dgm:pt modelId="{7EAD755F-544A-420E-A334-1FD97F90DBE6}" type="pres">
      <dgm:prSet presAssocID="{9D13A1C5-5D4F-41BF-ACE2-E515BA23776C}" presName="parentText" presStyleLbl="node1" presStyleIdx="3" presStyleCnt="7">
        <dgm:presLayoutVars>
          <dgm:chMax val="0"/>
          <dgm:bulletEnabled val="1"/>
        </dgm:presLayoutVars>
      </dgm:prSet>
      <dgm:spPr/>
      <dgm:t>
        <a:bodyPr/>
        <a:lstStyle/>
        <a:p>
          <a:endParaRPr lang="ru-RU"/>
        </a:p>
      </dgm:t>
    </dgm:pt>
    <dgm:pt modelId="{A07CE466-36D1-4391-89D2-5078D82640EE}" type="pres">
      <dgm:prSet presAssocID="{A5064E0D-CD92-4994-AA31-78CEEA82DF2A}" presName="spacer" presStyleCnt="0"/>
      <dgm:spPr/>
    </dgm:pt>
    <dgm:pt modelId="{ADC47BD6-A08E-4912-A15A-9DAA4A6CC630}" type="pres">
      <dgm:prSet presAssocID="{4A1BCAF8-2F21-45F5-A4DC-9C150A87070A}" presName="parentText" presStyleLbl="node1" presStyleIdx="4" presStyleCnt="7">
        <dgm:presLayoutVars>
          <dgm:chMax val="0"/>
          <dgm:bulletEnabled val="1"/>
        </dgm:presLayoutVars>
      </dgm:prSet>
      <dgm:spPr/>
      <dgm:t>
        <a:bodyPr/>
        <a:lstStyle/>
        <a:p>
          <a:endParaRPr lang="ru-RU"/>
        </a:p>
      </dgm:t>
    </dgm:pt>
    <dgm:pt modelId="{801C9E79-C9FD-40FD-8E56-705485B65F0A}" type="pres">
      <dgm:prSet presAssocID="{62A44676-EAE8-4FFA-8010-C1DBFDEB109C}" presName="spacer" presStyleCnt="0"/>
      <dgm:spPr/>
    </dgm:pt>
    <dgm:pt modelId="{B7C054D0-F89A-4656-9DF3-E7BEF348B69E}" type="pres">
      <dgm:prSet presAssocID="{0559F66C-C86F-401B-A768-4C2130504808}" presName="parentText" presStyleLbl="node1" presStyleIdx="5" presStyleCnt="7">
        <dgm:presLayoutVars>
          <dgm:chMax val="0"/>
          <dgm:bulletEnabled val="1"/>
        </dgm:presLayoutVars>
      </dgm:prSet>
      <dgm:spPr/>
      <dgm:t>
        <a:bodyPr/>
        <a:lstStyle/>
        <a:p>
          <a:endParaRPr lang="ru-RU"/>
        </a:p>
      </dgm:t>
    </dgm:pt>
    <dgm:pt modelId="{DA548BE2-BA63-4970-AE11-4AF4020092A1}" type="pres">
      <dgm:prSet presAssocID="{01AFB0DC-BB05-469B-A804-DA164D6001EC}" presName="spacer" presStyleCnt="0"/>
      <dgm:spPr/>
    </dgm:pt>
    <dgm:pt modelId="{9C338666-DEFB-4896-B975-84B7CC88E48C}" type="pres">
      <dgm:prSet presAssocID="{1F0EF34A-7E40-40E5-A7F6-FF2DB01D2AAE}" presName="parentText" presStyleLbl="node1" presStyleIdx="6" presStyleCnt="7">
        <dgm:presLayoutVars>
          <dgm:chMax val="0"/>
          <dgm:bulletEnabled val="1"/>
        </dgm:presLayoutVars>
      </dgm:prSet>
      <dgm:spPr/>
      <dgm:t>
        <a:bodyPr/>
        <a:lstStyle/>
        <a:p>
          <a:endParaRPr lang="ru-RU"/>
        </a:p>
      </dgm:t>
    </dgm:pt>
  </dgm:ptLst>
  <dgm:cxnLst>
    <dgm:cxn modelId="{3A6ADF68-10FF-446A-AF1C-935F1C5BB583}" srcId="{02EBE6CA-81DA-4169-8221-F6FCFFF03295}" destId="{9D13A1C5-5D4F-41BF-ACE2-E515BA23776C}" srcOrd="3" destOrd="0" parTransId="{09B36435-82E8-4541-BD7A-36A75CD527BA}" sibTransId="{A5064E0D-CD92-4994-AA31-78CEEA82DF2A}"/>
    <dgm:cxn modelId="{A19494FE-5F58-45C8-9328-1E99A7405415}" srcId="{02EBE6CA-81DA-4169-8221-F6FCFFF03295}" destId="{4A1BCAF8-2F21-45F5-A4DC-9C150A87070A}" srcOrd="4" destOrd="0" parTransId="{381E2F8B-3E01-4392-A8DF-A778E85C81B6}" sibTransId="{62A44676-EAE8-4FFA-8010-C1DBFDEB109C}"/>
    <dgm:cxn modelId="{4E6492DD-61AD-4916-B0D9-A9B74162F3EF}" srcId="{02EBE6CA-81DA-4169-8221-F6FCFFF03295}" destId="{EA66C218-22B0-4DAE-90FB-2061B4D19E49}" srcOrd="2" destOrd="0" parTransId="{78A17B42-B48F-49BC-A6A6-87FD1247351C}" sibTransId="{C14002D3-1C0A-4C9A-B7E5-4035B869D7B6}"/>
    <dgm:cxn modelId="{1CFC8581-0CCB-4286-A5D3-014BDBE7507E}" srcId="{02EBE6CA-81DA-4169-8221-F6FCFFF03295}" destId="{F70EBC97-FD19-4222-A2FD-F54AB9ED8B77}" srcOrd="0" destOrd="0" parTransId="{8992F353-0BBB-4190-9B54-CB7B12195B1C}" sibTransId="{62F1633B-3A39-4F07-9AE1-342C3139780A}"/>
    <dgm:cxn modelId="{84CEAC66-16B8-4724-8C1D-3388C139CA23}" type="presOf" srcId="{1F0EF34A-7E40-40E5-A7F6-FF2DB01D2AAE}" destId="{9C338666-DEFB-4896-B975-84B7CC88E48C}" srcOrd="0" destOrd="0" presId="urn:microsoft.com/office/officeart/2005/8/layout/vList2"/>
    <dgm:cxn modelId="{F5D8DFD4-5614-4B72-8EBF-7EC2740A312A}" srcId="{02EBE6CA-81DA-4169-8221-F6FCFFF03295}" destId="{1F0EF34A-7E40-40E5-A7F6-FF2DB01D2AAE}" srcOrd="6" destOrd="0" parTransId="{D3BD6488-0335-422D-860B-615AD442939B}" sibTransId="{E11BC506-EDE6-40F7-ADD6-CDB168C50BE9}"/>
    <dgm:cxn modelId="{37764F38-0B29-4ABE-9B8A-D4CBEC84C617}" type="presOf" srcId="{9D13A1C5-5D4F-41BF-ACE2-E515BA23776C}" destId="{7EAD755F-544A-420E-A334-1FD97F90DBE6}" srcOrd="0" destOrd="0" presId="urn:microsoft.com/office/officeart/2005/8/layout/vList2"/>
    <dgm:cxn modelId="{3B905C42-70B1-412D-948D-75E549F98D1A}" type="presOf" srcId="{F70EBC97-FD19-4222-A2FD-F54AB9ED8B77}" destId="{D49339C0-77AA-4D83-B7D8-27722B6E4931}" srcOrd="0" destOrd="0" presId="urn:microsoft.com/office/officeart/2005/8/layout/vList2"/>
    <dgm:cxn modelId="{33638F34-F671-481F-9C69-631F2FA807B4}" type="presOf" srcId="{88EB1C50-A294-45CA-A6FA-90C6495D28C1}" destId="{BDE2B972-C76D-4064-9CBF-5C5C3304B7D0}" srcOrd="0" destOrd="0" presId="urn:microsoft.com/office/officeart/2005/8/layout/vList2"/>
    <dgm:cxn modelId="{7FA51463-FAEE-4A58-A148-E1E359AD72D0}" type="presOf" srcId="{0559F66C-C86F-401B-A768-4C2130504808}" destId="{B7C054D0-F89A-4656-9DF3-E7BEF348B69E}" srcOrd="0" destOrd="0" presId="urn:microsoft.com/office/officeart/2005/8/layout/vList2"/>
    <dgm:cxn modelId="{15A93515-8BFD-4A6A-AE05-40DA6AF5FBC3}" srcId="{02EBE6CA-81DA-4169-8221-F6FCFFF03295}" destId="{0559F66C-C86F-401B-A768-4C2130504808}" srcOrd="5" destOrd="0" parTransId="{EE3D4414-F5CB-4BFB-8FE5-609965135006}" sibTransId="{01AFB0DC-BB05-469B-A804-DA164D6001EC}"/>
    <dgm:cxn modelId="{67F3C2EF-E5D9-4A3A-BE26-37B489E17269}" type="presOf" srcId="{EA66C218-22B0-4DAE-90FB-2061B4D19E49}" destId="{99340A0B-C678-4347-8784-E4D28F35967A}" srcOrd="0" destOrd="0" presId="urn:microsoft.com/office/officeart/2005/8/layout/vList2"/>
    <dgm:cxn modelId="{434F7A92-0445-4B1A-94F3-0074AE631B61}" srcId="{02EBE6CA-81DA-4169-8221-F6FCFFF03295}" destId="{88EB1C50-A294-45CA-A6FA-90C6495D28C1}" srcOrd="1" destOrd="0" parTransId="{25EB2326-31FA-4E03-A99D-1730D232BD9C}" sibTransId="{357BF761-9FCB-407C-8161-18771966DF95}"/>
    <dgm:cxn modelId="{3A976AE4-EE77-4EE4-81A3-91B741C59EC6}" type="presOf" srcId="{4A1BCAF8-2F21-45F5-A4DC-9C150A87070A}" destId="{ADC47BD6-A08E-4912-A15A-9DAA4A6CC630}" srcOrd="0" destOrd="0" presId="urn:microsoft.com/office/officeart/2005/8/layout/vList2"/>
    <dgm:cxn modelId="{0CF2282D-855A-45AB-B954-BBBB397175B4}" type="presOf" srcId="{02EBE6CA-81DA-4169-8221-F6FCFFF03295}" destId="{75E3692A-9ED7-4D75-BDA4-4AFAD8730AFF}" srcOrd="0" destOrd="0" presId="urn:microsoft.com/office/officeart/2005/8/layout/vList2"/>
    <dgm:cxn modelId="{C427A0A7-5895-498B-95F6-91A6BE3EC279}" type="presParOf" srcId="{75E3692A-9ED7-4D75-BDA4-4AFAD8730AFF}" destId="{D49339C0-77AA-4D83-B7D8-27722B6E4931}" srcOrd="0" destOrd="0" presId="urn:microsoft.com/office/officeart/2005/8/layout/vList2"/>
    <dgm:cxn modelId="{B2467B89-236B-496D-A046-DE78988E4E8C}" type="presParOf" srcId="{75E3692A-9ED7-4D75-BDA4-4AFAD8730AFF}" destId="{C301A10B-7B1A-4A64-B71A-FFBBA8CE2A6C}" srcOrd="1" destOrd="0" presId="urn:microsoft.com/office/officeart/2005/8/layout/vList2"/>
    <dgm:cxn modelId="{C0FDB1DE-1F12-45C1-90BE-C069C83C05D1}" type="presParOf" srcId="{75E3692A-9ED7-4D75-BDA4-4AFAD8730AFF}" destId="{BDE2B972-C76D-4064-9CBF-5C5C3304B7D0}" srcOrd="2" destOrd="0" presId="urn:microsoft.com/office/officeart/2005/8/layout/vList2"/>
    <dgm:cxn modelId="{CD3B2184-77D0-4E40-B394-16C21A5D7229}" type="presParOf" srcId="{75E3692A-9ED7-4D75-BDA4-4AFAD8730AFF}" destId="{AE5F7B43-D911-435D-B919-F810BF4AF4D8}" srcOrd="3" destOrd="0" presId="urn:microsoft.com/office/officeart/2005/8/layout/vList2"/>
    <dgm:cxn modelId="{56544E1C-6DC0-4F90-A2BF-57B523492649}" type="presParOf" srcId="{75E3692A-9ED7-4D75-BDA4-4AFAD8730AFF}" destId="{99340A0B-C678-4347-8784-E4D28F35967A}" srcOrd="4" destOrd="0" presId="urn:microsoft.com/office/officeart/2005/8/layout/vList2"/>
    <dgm:cxn modelId="{741623E4-C2BD-41B1-AE12-4AB0F97F6C3E}" type="presParOf" srcId="{75E3692A-9ED7-4D75-BDA4-4AFAD8730AFF}" destId="{7C77E228-0A4F-4C20-9A99-C262636638E4}" srcOrd="5" destOrd="0" presId="urn:microsoft.com/office/officeart/2005/8/layout/vList2"/>
    <dgm:cxn modelId="{CBFF139D-175B-4E20-BA51-B29A662D84CE}" type="presParOf" srcId="{75E3692A-9ED7-4D75-BDA4-4AFAD8730AFF}" destId="{7EAD755F-544A-420E-A334-1FD97F90DBE6}" srcOrd="6" destOrd="0" presId="urn:microsoft.com/office/officeart/2005/8/layout/vList2"/>
    <dgm:cxn modelId="{B2974B03-9AD9-48BC-9B08-013F236A29E8}" type="presParOf" srcId="{75E3692A-9ED7-4D75-BDA4-4AFAD8730AFF}" destId="{A07CE466-36D1-4391-89D2-5078D82640EE}" srcOrd="7" destOrd="0" presId="urn:microsoft.com/office/officeart/2005/8/layout/vList2"/>
    <dgm:cxn modelId="{F884A63E-5DCB-4DA4-9E88-E318EA79BAF7}" type="presParOf" srcId="{75E3692A-9ED7-4D75-BDA4-4AFAD8730AFF}" destId="{ADC47BD6-A08E-4912-A15A-9DAA4A6CC630}" srcOrd="8" destOrd="0" presId="urn:microsoft.com/office/officeart/2005/8/layout/vList2"/>
    <dgm:cxn modelId="{51BACB37-A569-4722-AC4D-F6D8ED23448D}" type="presParOf" srcId="{75E3692A-9ED7-4D75-BDA4-4AFAD8730AFF}" destId="{801C9E79-C9FD-40FD-8E56-705485B65F0A}" srcOrd="9" destOrd="0" presId="urn:microsoft.com/office/officeart/2005/8/layout/vList2"/>
    <dgm:cxn modelId="{CA84CBA2-1B3A-4C13-AB13-40058DB68E27}" type="presParOf" srcId="{75E3692A-9ED7-4D75-BDA4-4AFAD8730AFF}" destId="{B7C054D0-F89A-4656-9DF3-E7BEF348B69E}" srcOrd="10" destOrd="0" presId="urn:microsoft.com/office/officeart/2005/8/layout/vList2"/>
    <dgm:cxn modelId="{CC005D7A-CFAD-470B-838D-81D81AA7CFDE}" type="presParOf" srcId="{75E3692A-9ED7-4D75-BDA4-4AFAD8730AFF}" destId="{DA548BE2-BA63-4970-AE11-4AF4020092A1}" srcOrd="11" destOrd="0" presId="urn:microsoft.com/office/officeart/2005/8/layout/vList2"/>
    <dgm:cxn modelId="{17D71790-65F2-41B4-9ECE-EA1079C930C1}" type="presParOf" srcId="{75E3692A-9ED7-4D75-BDA4-4AFAD8730AFF}" destId="{9C338666-DEFB-4896-B975-84B7CC88E48C}"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150A8A-002D-42CB-84F0-F00FFBA5EBBC}" type="doc">
      <dgm:prSet loTypeId="urn:microsoft.com/office/officeart/2005/8/layout/vList2" loCatId="list" qsTypeId="urn:microsoft.com/office/officeart/2005/8/quickstyle/simple2" qsCatId="simple" csTypeId="urn:microsoft.com/office/officeart/2005/8/colors/colorful1#8" csCatId="colorful"/>
      <dgm:spPr/>
      <dgm:t>
        <a:bodyPr/>
        <a:lstStyle/>
        <a:p>
          <a:endParaRPr lang="uk-UA"/>
        </a:p>
      </dgm:t>
    </dgm:pt>
    <dgm:pt modelId="{058B355B-470F-473D-A6C3-C77299CF13E1}">
      <dgm:prSet/>
      <dgm:spPr/>
      <dgm:t>
        <a:bodyPr/>
        <a:lstStyle/>
        <a:p>
          <a:pPr rtl="0"/>
          <a:r>
            <a:rPr lang="uk-UA" dirty="0" smtClean="0"/>
            <a:t>8) Раціональне використання ресурсів і пошук альтернативних ресурсів дозволяє перевести ресурси з розряду абсолютно обмежених, в розряд відносно обмежених; </a:t>
          </a:r>
          <a:endParaRPr lang="uk-UA" dirty="0"/>
        </a:p>
      </dgm:t>
    </dgm:pt>
    <dgm:pt modelId="{6A78D576-F0C2-4CD8-A7C5-56240C32CAE3}" type="parTrans" cxnId="{84015365-C36B-438C-AF36-FB8A663BB5FE}">
      <dgm:prSet/>
      <dgm:spPr/>
      <dgm:t>
        <a:bodyPr/>
        <a:lstStyle/>
        <a:p>
          <a:endParaRPr lang="uk-UA"/>
        </a:p>
      </dgm:t>
    </dgm:pt>
    <dgm:pt modelId="{B1E62B97-8E9B-4EE2-A30C-D636C6867CF4}" type="sibTrans" cxnId="{84015365-C36B-438C-AF36-FB8A663BB5FE}">
      <dgm:prSet/>
      <dgm:spPr/>
      <dgm:t>
        <a:bodyPr/>
        <a:lstStyle/>
        <a:p>
          <a:endParaRPr lang="uk-UA"/>
        </a:p>
      </dgm:t>
    </dgm:pt>
    <dgm:pt modelId="{BFB9E430-4FC6-4D02-971D-3FE4E58C8808}">
      <dgm:prSet/>
      <dgm:spPr/>
      <dgm:t>
        <a:bodyPr/>
        <a:lstStyle/>
        <a:p>
          <a:pPr rtl="0"/>
          <a:r>
            <a:rPr lang="uk-UA" smtClean="0"/>
            <a:t>9) Нераціональне використання ресурсів створює небезпеку повного вичерпання їх; </a:t>
          </a:r>
          <a:endParaRPr lang="uk-UA"/>
        </a:p>
      </dgm:t>
    </dgm:pt>
    <dgm:pt modelId="{129B3A72-6EFD-4BC4-8013-C3BAC2836B3F}" type="parTrans" cxnId="{5AEAC136-DAD1-421D-84C2-888372F61C1F}">
      <dgm:prSet/>
      <dgm:spPr/>
      <dgm:t>
        <a:bodyPr/>
        <a:lstStyle/>
        <a:p>
          <a:endParaRPr lang="uk-UA"/>
        </a:p>
      </dgm:t>
    </dgm:pt>
    <dgm:pt modelId="{0A6BA885-A559-4D08-89DD-E803AF9DA0F2}" type="sibTrans" cxnId="{5AEAC136-DAD1-421D-84C2-888372F61C1F}">
      <dgm:prSet/>
      <dgm:spPr/>
      <dgm:t>
        <a:bodyPr/>
        <a:lstStyle/>
        <a:p>
          <a:endParaRPr lang="uk-UA"/>
        </a:p>
      </dgm:t>
    </dgm:pt>
    <dgm:pt modelId="{2952CB4C-A561-4A68-AA00-4E30B74D448A}">
      <dgm:prSet/>
      <dgm:spPr/>
      <dgm:t>
        <a:bodyPr/>
        <a:lstStyle/>
        <a:p>
          <a:pPr rtl="0"/>
          <a:r>
            <a:rPr lang="uk-UA" smtClean="0"/>
            <a:t>10) Повне вичерпання ресурсів зробить неможливим виробництво благ, що призведе до катастрофи; </a:t>
          </a:r>
          <a:endParaRPr lang="uk-UA"/>
        </a:p>
      </dgm:t>
    </dgm:pt>
    <dgm:pt modelId="{D634636D-A276-4770-BC0C-295E86AA2B95}" type="parTrans" cxnId="{6B966F2B-564B-44A8-8EA9-3FA1817B8996}">
      <dgm:prSet/>
      <dgm:spPr/>
      <dgm:t>
        <a:bodyPr/>
        <a:lstStyle/>
        <a:p>
          <a:endParaRPr lang="uk-UA"/>
        </a:p>
      </dgm:t>
    </dgm:pt>
    <dgm:pt modelId="{246FA3AB-BAE9-4ADA-8BB7-9CB5E8BF209F}" type="sibTrans" cxnId="{6B966F2B-564B-44A8-8EA9-3FA1817B8996}">
      <dgm:prSet/>
      <dgm:spPr/>
      <dgm:t>
        <a:bodyPr/>
        <a:lstStyle/>
        <a:p>
          <a:endParaRPr lang="uk-UA"/>
        </a:p>
      </dgm:t>
    </dgm:pt>
    <dgm:pt modelId="{5D7BA012-0A56-4FD9-BFA7-A5A44E7381BD}">
      <dgm:prSet/>
      <dgm:spPr/>
      <dgm:t>
        <a:bodyPr/>
        <a:lstStyle/>
        <a:p>
          <a:pPr rtl="0"/>
          <a:r>
            <a:rPr lang="uk-UA" smtClean="0"/>
            <a:t>11) Для запобігання катастрофи необхідно враховувати обмеженість ресурсів і шукати способи більш раціонального їх використання. </a:t>
          </a:r>
          <a:endParaRPr lang="uk-UA"/>
        </a:p>
      </dgm:t>
    </dgm:pt>
    <dgm:pt modelId="{35F63A97-5C4F-4421-B74D-6C75BFF9D946}" type="parTrans" cxnId="{828CB409-E169-4273-B4E6-DAB1B0698449}">
      <dgm:prSet/>
      <dgm:spPr/>
      <dgm:t>
        <a:bodyPr/>
        <a:lstStyle/>
        <a:p>
          <a:endParaRPr lang="uk-UA"/>
        </a:p>
      </dgm:t>
    </dgm:pt>
    <dgm:pt modelId="{4B7FEDF0-EE2B-41C2-9649-CF67502D776F}" type="sibTrans" cxnId="{828CB409-E169-4273-B4E6-DAB1B0698449}">
      <dgm:prSet/>
      <dgm:spPr/>
      <dgm:t>
        <a:bodyPr/>
        <a:lstStyle/>
        <a:p>
          <a:endParaRPr lang="uk-UA"/>
        </a:p>
      </dgm:t>
    </dgm:pt>
    <dgm:pt modelId="{F3A6BA66-5ED6-45D6-B1A4-8D8F912EA1FE}" type="pres">
      <dgm:prSet presAssocID="{E0150A8A-002D-42CB-84F0-F00FFBA5EBBC}" presName="linear" presStyleCnt="0">
        <dgm:presLayoutVars>
          <dgm:animLvl val="lvl"/>
          <dgm:resizeHandles val="exact"/>
        </dgm:presLayoutVars>
      </dgm:prSet>
      <dgm:spPr/>
      <dgm:t>
        <a:bodyPr/>
        <a:lstStyle/>
        <a:p>
          <a:endParaRPr lang="ru-RU"/>
        </a:p>
      </dgm:t>
    </dgm:pt>
    <dgm:pt modelId="{885F3DCC-8049-4ADB-AD36-93650B5986D2}" type="pres">
      <dgm:prSet presAssocID="{058B355B-470F-473D-A6C3-C77299CF13E1}" presName="parentText" presStyleLbl="node1" presStyleIdx="0" presStyleCnt="4">
        <dgm:presLayoutVars>
          <dgm:chMax val="0"/>
          <dgm:bulletEnabled val="1"/>
        </dgm:presLayoutVars>
      </dgm:prSet>
      <dgm:spPr/>
      <dgm:t>
        <a:bodyPr/>
        <a:lstStyle/>
        <a:p>
          <a:endParaRPr lang="ru-RU"/>
        </a:p>
      </dgm:t>
    </dgm:pt>
    <dgm:pt modelId="{9FEB44C2-5F04-43EE-8ECC-A80CCFC7715A}" type="pres">
      <dgm:prSet presAssocID="{B1E62B97-8E9B-4EE2-A30C-D636C6867CF4}" presName="spacer" presStyleCnt="0"/>
      <dgm:spPr/>
    </dgm:pt>
    <dgm:pt modelId="{4463A399-1205-417C-893A-22D6FF54A6B1}" type="pres">
      <dgm:prSet presAssocID="{BFB9E430-4FC6-4D02-971D-3FE4E58C8808}" presName="parentText" presStyleLbl="node1" presStyleIdx="1" presStyleCnt="4">
        <dgm:presLayoutVars>
          <dgm:chMax val="0"/>
          <dgm:bulletEnabled val="1"/>
        </dgm:presLayoutVars>
      </dgm:prSet>
      <dgm:spPr/>
      <dgm:t>
        <a:bodyPr/>
        <a:lstStyle/>
        <a:p>
          <a:endParaRPr lang="ru-RU"/>
        </a:p>
      </dgm:t>
    </dgm:pt>
    <dgm:pt modelId="{298870CE-A38C-4866-86F4-54550CB07B40}" type="pres">
      <dgm:prSet presAssocID="{0A6BA885-A559-4D08-89DD-E803AF9DA0F2}" presName="spacer" presStyleCnt="0"/>
      <dgm:spPr/>
    </dgm:pt>
    <dgm:pt modelId="{6784D565-3E57-4F58-B643-1C38A8D13F6F}" type="pres">
      <dgm:prSet presAssocID="{2952CB4C-A561-4A68-AA00-4E30B74D448A}" presName="parentText" presStyleLbl="node1" presStyleIdx="2" presStyleCnt="4">
        <dgm:presLayoutVars>
          <dgm:chMax val="0"/>
          <dgm:bulletEnabled val="1"/>
        </dgm:presLayoutVars>
      </dgm:prSet>
      <dgm:spPr/>
      <dgm:t>
        <a:bodyPr/>
        <a:lstStyle/>
        <a:p>
          <a:endParaRPr lang="ru-RU"/>
        </a:p>
      </dgm:t>
    </dgm:pt>
    <dgm:pt modelId="{3A087C97-5E0F-40FE-BF95-07FD90F0A95B}" type="pres">
      <dgm:prSet presAssocID="{246FA3AB-BAE9-4ADA-8BB7-9CB5E8BF209F}" presName="spacer" presStyleCnt="0"/>
      <dgm:spPr/>
    </dgm:pt>
    <dgm:pt modelId="{24C60DBF-CAA2-4B36-8EE6-F9A8BE2DB2E1}" type="pres">
      <dgm:prSet presAssocID="{5D7BA012-0A56-4FD9-BFA7-A5A44E7381BD}" presName="parentText" presStyleLbl="node1" presStyleIdx="3" presStyleCnt="4">
        <dgm:presLayoutVars>
          <dgm:chMax val="0"/>
          <dgm:bulletEnabled val="1"/>
        </dgm:presLayoutVars>
      </dgm:prSet>
      <dgm:spPr/>
      <dgm:t>
        <a:bodyPr/>
        <a:lstStyle/>
        <a:p>
          <a:endParaRPr lang="ru-RU"/>
        </a:p>
      </dgm:t>
    </dgm:pt>
  </dgm:ptLst>
  <dgm:cxnLst>
    <dgm:cxn modelId="{7454DBD8-BEA4-460F-A96C-C5E934602D85}" type="presOf" srcId="{2952CB4C-A561-4A68-AA00-4E30B74D448A}" destId="{6784D565-3E57-4F58-B643-1C38A8D13F6F}" srcOrd="0" destOrd="0" presId="urn:microsoft.com/office/officeart/2005/8/layout/vList2"/>
    <dgm:cxn modelId="{17FA6983-FE4D-4B53-BCF6-057A8308DCB2}" type="presOf" srcId="{058B355B-470F-473D-A6C3-C77299CF13E1}" destId="{885F3DCC-8049-4ADB-AD36-93650B5986D2}" srcOrd="0" destOrd="0" presId="urn:microsoft.com/office/officeart/2005/8/layout/vList2"/>
    <dgm:cxn modelId="{3B9D9D8C-A2A3-4251-9539-BD71525E2CE3}" type="presOf" srcId="{E0150A8A-002D-42CB-84F0-F00FFBA5EBBC}" destId="{F3A6BA66-5ED6-45D6-B1A4-8D8F912EA1FE}" srcOrd="0" destOrd="0" presId="urn:microsoft.com/office/officeart/2005/8/layout/vList2"/>
    <dgm:cxn modelId="{828CB409-E169-4273-B4E6-DAB1B0698449}" srcId="{E0150A8A-002D-42CB-84F0-F00FFBA5EBBC}" destId="{5D7BA012-0A56-4FD9-BFA7-A5A44E7381BD}" srcOrd="3" destOrd="0" parTransId="{35F63A97-5C4F-4421-B74D-6C75BFF9D946}" sibTransId="{4B7FEDF0-EE2B-41C2-9649-CF67502D776F}"/>
    <dgm:cxn modelId="{1FBB65C4-6CCB-4F0B-8ECA-0579BE78FCC7}" type="presOf" srcId="{BFB9E430-4FC6-4D02-971D-3FE4E58C8808}" destId="{4463A399-1205-417C-893A-22D6FF54A6B1}" srcOrd="0" destOrd="0" presId="urn:microsoft.com/office/officeart/2005/8/layout/vList2"/>
    <dgm:cxn modelId="{4B2AAA41-1420-4B6D-B70A-C545B021ADED}" type="presOf" srcId="{5D7BA012-0A56-4FD9-BFA7-A5A44E7381BD}" destId="{24C60DBF-CAA2-4B36-8EE6-F9A8BE2DB2E1}" srcOrd="0" destOrd="0" presId="urn:microsoft.com/office/officeart/2005/8/layout/vList2"/>
    <dgm:cxn modelId="{84015365-C36B-438C-AF36-FB8A663BB5FE}" srcId="{E0150A8A-002D-42CB-84F0-F00FFBA5EBBC}" destId="{058B355B-470F-473D-A6C3-C77299CF13E1}" srcOrd="0" destOrd="0" parTransId="{6A78D576-F0C2-4CD8-A7C5-56240C32CAE3}" sibTransId="{B1E62B97-8E9B-4EE2-A30C-D636C6867CF4}"/>
    <dgm:cxn modelId="{6B966F2B-564B-44A8-8EA9-3FA1817B8996}" srcId="{E0150A8A-002D-42CB-84F0-F00FFBA5EBBC}" destId="{2952CB4C-A561-4A68-AA00-4E30B74D448A}" srcOrd="2" destOrd="0" parTransId="{D634636D-A276-4770-BC0C-295E86AA2B95}" sibTransId="{246FA3AB-BAE9-4ADA-8BB7-9CB5E8BF209F}"/>
    <dgm:cxn modelId="{5AEAC136-DAD1-421D-84C2-888372F61C1F}" srcId="{E0150A8A-002D-42CB-84F0-F00FFBA5EBBC}" destId="{BFB9E430-4FC6-4D02-971D-3FE4E58C8808}" srcOrd="1" destOrd="0" parTransId="{129B3A72-6EFD-4BC4-8013-C3BAC2836B3F}" sibTransId="{0A6BA885-A559-4D08-89DD-E803AF9DA0F2}"/>
    <dgm:cxn modelId="{238A945E-B0EE-401B-AEF1-7C5A980329DF}" type="presParOf" srcId="{F3A6BA66-5ED6-45D6-B1A4-8D8F912EA1FE}" destId="{885F3DCC-8049-4ADB-AD36-93650B5986D2}" srcOrd="0" destOrd="0" presId="urn:microsoft.com/office/officeart/2005/8/layout/vList2"/>
    <dgm:cxn modelId="{6E850626-875A-41E6-88ED-BE16202B2E6C}" type="presParOf" srcId="{F3A6BA66-5ED6-45D6-B1A4-8D8F912EA1FE}" destId="{9FEB44C2-5F04-43EE-8ECC-A80CCFC7715A}" srcOrd="1" destOrd="0" presId="urn:microsoft.com/office/officeart/2005/8/layout/vList2"/>
    <dgm:cxn modelId="{5F342246-6930-4D3E-B56C-A1C7CAE919B1}" type="presParOf" srcId="{F3A6BA66-5ED6-45D6-B1A4-8D8F912EA1FE}" destId="{4463A399-1205-417C-893A-22D6FF54A6B1}" srcOrd="2" destOrd="0" presId="urn:microsoft.com/office/officeart/2005/8/layout/vList2"/>
    <dgm:cxn modelId="{FCED612E-8B2D-4447-BCCB-2E5A7F825F1A}" type="presParOf" srcId="{F3A6BA66-5ED6-45D6-B1A4-8D8F912EA1FE}" destId="{298870CE-A38C-4866-86F4-54550CB07B40}" srcOrd="3" destOrd="0" presId="urn:microsoft.com/office/officeart/2005/8/layout/vList2"/>
    <dgm:cxn modelId="{80128B5F-2614-4102-A0C8-F96071B2FD05}" type="presParOf" srcId="{F3A6BA66-5ED6-45D6-B1A4-8D8F912EA1FE}" destId="{6784D565-3E57-4F58-B643-1C38A8D13F6F}" srcOrd="4" destOrd="0" presId="urn:microsoft.com/office/officeart/2005/8/layout/vList2"/>
    <dgm:cxn modelId="{7349ECDA-0382-4395-8A4D-9E39BE8C24DB}" type="presParOf" srcId="{F3A6BA66-5ED6-45D6-B1A4-8D8F912EA1FE}" destId="{3A087C97-5E0F-40FE-BF95-07FD90F0A95B}" srcOrd="5" destOrd="0" presId="urn:microsoft.com/office/officeart/2005/8/layout/vList2"/>
    <dgm:cxn modelId="{4F00876C-D61F-4A8D-9FF4-1402A95DE47D}" type="presParOf" srcId="{F3A6BA66-5ED6-45D6-B1A4-8D8F912EA1FE}" destId="{24C60DBF-CAA2-4B36-8EE6-F9A8BE2DB2E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F78E0-D716-4444-BDE4-4B6719F08DCD}" type="doc">
      <dgm:prSet loTypeId="urn:microsoft.com/office/officeart/2005/8/layout/hierarchy1" loCatId="hierarchy" qsTypeId="urn:microsoft.com/office/officeart/2005/8/quickstyle/simple3" qsCatId="simple" csTypeId="urn:microsoft.com/office/officeart/2005/8/colors/colorful1#1" csCatId="colorful"/>
      <dgm:spPr/>
      <dgm:t>
        <a:bodyPr/>
        <a:lstStyle/>
        <a:p>
          <a:endParaRPr lang="uk-UA"/>
        </a:p>
      </dgm:t>
    </dgm:pt>
    <dgm:pt modelId="{6E8DE392-E4EA-4314-9644-FB26386A1D32}">
      <dgm:prSet/>
      <dgm:spPr/>
      <dgm:t>
        <a:bodyPr/>
        <a:lstStyle/>
        <a:p>
          <a:pPr rtl="0"/>
          <a:r>
            <a:rPr lang="uk-UA" dirty="0" smtClean="0"/>
            <a:t>Отже, базовими постулатами економіки є дві тези, що приймаються за аксіоми: </a:t>
          </a:r>
          <a:endParaRPr lang="uk-UA" dirty="0"/>
        </a:p>
      </dgm:t>
    </dgm:pt>
    <dgm:pt modelId="{69798272-7D62-4862-9918-C4D9F9CAD1FD}" type="parTrans" cxnId="{F681F65D-DCA4-4C17-8AFE-A4C2A28E9B8E}">
      <dgm:prSet/>
      <dgm:spPr/>
      <dgm:t>
        <a:bodyPr/>
        <a:lstStyle/>
        <a:p>
          <a:endParaRPr lang="uk-UA"/>
        </a:p>
      </dgm:t>
    </dgm:pt>
    <dgm:pt modelId="{0EF87324-B4C2-43BC-A285-065FFADEBBC8}" type="sibTrans" cxnId="{F681F65D-DCA4-4C17-8AFE-A4C2A28E9B8E}">
      <dgm:prSet/>
      <dgm:spPr/>
      <dgm:t>
        <a:bodyPr/>
        <a:lstStyle/>
        <a:p>
          <a:endParaRPr lang="uk-UA"/>
        </a:p>
      </dgm:t>
    </dgm:pt>
    <dgm:pt modelId="{380CCC2D-2AEF-4EDC-BC8C-BEA664D3ABC7}">
      <dgm:prSet/>
      <dgm:spPr/>
      <dgm:t>
        <a:bodyPr/>
        <a:lstStyle/>
        <a:p>
          <a:pPr rtl="0"/>
          <a:r>
            <a:rPr lang="uk-UA" smtClean="0"/>
            <a:t>• безмежність, або невгамовний, матеріальних потреб суспільства; </a:t>
          </a:r>
          <a:endParaRPr lang="uk-UA"/>
        </a:p>
      </dgm:t>
    </dgm:pt>
    <dgm:pt modelId="{90203490-EC86-45EB-A9B5-E2101F5CA81F}" type="parTrans" cxnId="{8F8FF712-765D-48C3-8771-B21A63905B95}">
      <dgm:prSet/>
      <dgm:spPr/>
      <dgm:t>
        <a:bodyPr/>
        <a:lstStyle/>
        <a:p>
          <a:endParaRPr lang="uk-UA"/>
        </a:p>
      </dgm:t>
    </dgm:pt>
    <dgm:pt modelId="{15FF0E02-816A-4254-919C-3FF6848625DF}" type="sibTrans" cxnId="{8F8FF712-765D-48C3-8771-B21A63905B95}">
      <dgm:prSet/>
      <dgm:spPr/>
      <dgm:t>
        <a:bodyPr/>
        <a:lstStyle/>
        <a:p>
          <a:endParaRPr lang="uk-UA"/>
        </a:p>
      </dgm:t>
    </dgm:pt>
    <dgm:pt modelId="{651F5F17-6789-485C-8682-B97789FC9A49}">
      <dgm:prSet/>
      <dgm:spPr/>
      <dgm:t>
        <a:bodyPr/>
        <a:lstStyle/>
        <a:p>
          <a:pPr rtl="0"/>
          <a:r>
            <a:rPr lang="uk-UA" smtClean="0"/>
            <a:t>• обмеженість, або рідкість, економічних ресурсів. </a:t>
          </a:r>
          <a:endParaRPr lang="uk-UA"/>
        </a:p>
      </dgm:t>
    </dgm:pt>
    <dgm:pt modelId="{6BB5E068-71B8-4455-9CB1-AA442A6A0DA6}" type="parTrans" cxnId="{D16AE41C-5877-4922-B2D9-528A36E0A8FD}">
      <dgm:prSet/>
      <dgm:spPr/>
      <dgm:t>
        <a:bodyPr/>
        <a:lstStyle/>
        <a:p>
          <a:endParaRPr lang="uk-UA"/>
        </a:p>
      </dgm:t>
    </dgm:pt>
    <dgm:pt modelId="{FE2D85B5-B50F-4D1F-B7F3-A1ADBD0B9A97}" type="sibTrans" cxnId="{D16AE41C-5877-4922-B2D9-528A36E0A8FD}">
      <dgm:prSet/>
      <dgm:spPr/>
      <dgm:t>
        <a:bodyPr/>
        <a:lstStyle/>
        <a:p>
          <a:endParaRPr lang="uk-UA"/>
        </a:p>
      </dgm:t>
    </dgm:pt>
    <dgm:pt modelId="{7C3D647F-8D62-4EF9-9C88-4A6D1F3F5EB2}" type="pres">
      <dgm:prSet presAssocID="{C3BF78E0-D716-4444-BDE4-4B6719F08DCD}" presName="hierChild1" presStyleCnt="0">
        <dgm:presLayoutVars>
          <dgm:chPref val="1"/>
          <dgm:dir/>
          <dgm:animOne val="branch"/>
          <dgm:animLvl val="lvl"/>
          <dgm:resizeHandles/>
        </dgm:presLayoutVars>
      </dgm:prSet>
      <dgm:spPr/>
      <dgm:t>
        <a:bodyPr/>
        <a:lstStyle/>
        <a:p>
          <a:endParaRPr lang="ru-RU"/>
        </a:p>
      </dgm:t>
    </dgm:pt>
    <dgm:pt modelId="{1A3C5912-7D9B-46F3-8BE6-C0A2A89B40F5}" type="pres">
      <dgm:prSet presAssocID="{6E8DE392-E4EA-4314-9644-FB26386A1D32}" presName="hierRoot1" presStyleCnt="0"/>
      <dgm:spPr/>
    </dgm:pt>
    <dgm:pt modelId="{1892B9EA-3C24-4FFB-A924-2B082F1FF864}" type="pres">
      <dgm:prSet presAssocID="{6E8DE392-E4EA-4314-9644-FB26386A1D32}" presName="composite" presStyleCnt="0"/>
      <dgm:spPr/>
    </dgm:pt>
    <dgm:pt modelId="{B719BFA3-6E9C-49B4-B735-5856AF9D4572}" type="pres">
      <dgm:prSet presAssocID="{6E8DE392-E4EA-4314-9644-FB26386A1D32}" presName="background" presStyleLbl="node0" presStyleIdx="0" presStyleCnt="1"/>
      <dgm:spPr/>
    </dgm:pt>
    <dgm:pt modelId="{48891D04-D03B-4F8F-9EAE-3C28212649B7}" type="pres">
      <dgm:prSet presAssocID="{6E8DE392-E4EA-4314-9644-FB26386A1D32}" presName="text" presStyleLbl="fgAcc0" presStyleIdx="0" presStyleCnt="1">
        <dgm:presLayoutVars>
          <dgm:chPref val="3"/>
        </dgm:presLayoutVars>
      </dgm:prSet>
      <dgm:spPr/>
      <dgm:t>
        <a:bodyPr/>
        <a:lstStyle/>
        <a:p>
          <a:endParaRPr lang="ru-RU"/>
        </a:p>
      </dgm:t>
    </dgm:pt>
    <dgm:pt modelId="{0377594C-D4AC-4559-A475-29E9E94E562B}" type="pres">
      <dgm:prSet presAssocID="{6E8DE392-E4EA-4314-9644-FB26386A1D32}" presName="hierChild2" presStyleCnt="0"/>
      <dgm:spPr/>
    </dgm:pt>
    <dgm:pt modelId="{A6D4E238-4054-4AC6-8591-230E432946D8}" type="pres">
      <dgm:prSet presAssocID="{90203490-EC86-45EB-A9B5-E2101F5CA81F}" presName="Name10" presStyleLbl="parChTrans1D2" presStyleIdx="0" presStyleCnt="2"/>
      <dgm:spPr/>
      <dgm:t>
        <a:bodyPr/>
        <a:lstStyle/>
        <a:p>
          <a:endParaRPr lang="ru-RU"/>
        </a:p>
      </dgm:t>
    </dgm:pt>
    <dgm:pt modelId="{4EA4116D-5DD2-4BB4-BE18-7C2BC0BA3235}" type="pres">
      <dgm:prSet presAssocID="{380CCC2D-2AEF-4EDC-BC8C-BEA664D3ABC7}" presName="hierRoot2" presStyleCnt="0"/>
      <dgm:spPr/>
    </dgm:pt>
    <dgm:pt modelId="{F0E39E1A-D2E4-439E-A637-77337EEFC150}" type="pres">
      <dgm:prSet presAssocID="{380CCC2D-2AEF-4EDC-BC8C-BEA664D3ABC7}" presName="composite2" presStyleCnt="0"/>
      <dgm:spPr/>
    </dgm:pt>
    <dgm:pt modelId="{C268E101-4AE9-4928-9832-9D52A95B58E3}" type="pres">
      <dgm:prSet presAssocID="{380CCC2D-2AEF-4EDC-BC8C-BEA664D3ABC7}" presName="background2" presStyleLbl="node2" presStyleIdx="0" presStyleCnt="2"/>
      <dgm:spPr/>
    </dgm:pt>
    <dgm:pt modelId="{D0DF878E-9482-4536-84F2-57E45967A8DA}" type="pres">
      <dgm:prSet presAssocID="{380CCC2D-2AEF-4EDC-BC8C-BEA664D3ABC7}" presName="text2" presStyleLbl="fgAcc2" presStyleIdx="0" presStyleCnt="2">
        <dgm:presLayoutVars>
          <dgm:chPref val="3"/>
        </dgm:presLayoutVars>
      </dgm:prSet>
      <dgm:spPr/>
      <dgm:t>
        <a:bodyPr/>
        <a:lstStyle/>
        <a:p>
          <a:endParaRPr lang="ru-RU"/>
        </a:p>
      </dgm:t>
    </dgm:pt>
    <dgm:pt modelId="{4350F460-71B6-4CF7-9D49-1F0038F3774F}" type="pres">
      <dgm:prSet presAssocID="{380CCC2D-2AEF-4EDC-BC8C-BEA664D3ABC7}" presName="hierChild3" presStyleCnt="0"/>
      <dgm:spPr/>
    </dgm:pt>
    <dgm:pt modelId="{0D01FCF1-BC82-4AF6-A15A-5EBC0AD112D1}" type="pres">
      <dgm:prSet presAssocID="{6BB5E068-71B8-4455-9CB1-AA442A6A0DA6}" presName="Name10" presStyleLbl="parChTrans1D2" presStyleIdx="1" presStyleCnt="2"/>
      <dgm:spPr/>
      <dgm:t>
        <a:bodyPr/>
        <a:lstStyle/>
        <a:p>
          <a:endParaRPr lang="ru-RU"/>
        </a:p>
      </dgm:t>
    </dgm:pt>
    <dgm:pt modelId="{2888B9AF-650B-4CC1-83CC-D3283EA955D2}" type="pres">
      <dgm:prSet presAssocID="{651F5F17-6789-485C-8682-B97789FC9A49}" presName="hierRoot2" presStyleCnt="0"/>
      <dgm:spPr/>
    </dgm:pt>
    <dgm:pt modelId="{331E9628-83D5-4D6F-9937-15137BCF4C91}" type="pres">
      <dgm:prSet presAssocID="{651F5F17-6789-485C-8682-B97789FC9A49}" presName="composite2" presStyleCnt="0"/>
      <dgm:spPr/>
    </dgm:pt>
    <dgm:pt modelId="{62A06834-C1F6-4359-99CD-7004FD55EEDB}" type="pres">
      <dgm:prSet presAssocID="{651F5F17-6789-485C-8682-B97789FC9A49}" presName="background2" presStyleLbl="node2" presStyleIdx="1" presStyleCnt="2"/>
      <dgm:spPr/>
    </dgm:pt>
    <dgm:pt modelId="{E5DA7D2B-87BD-4937-834E-1E53231C40B4}" type="pres">
      <dgm:prSet presAssocID="{651F5F17-6789-485C-8682-B97789FC9A49}" presName="text2" presStyleLbl="fgAcc2" presStyleIdx="1" presStyleCnt="2">
        <dgm:presLayoutVars>
          <dgm:chPref val="3"/>
        </dgm:presLayoutVars>
      </dgm:prSet>
      <dgm:spPr/>
      <dgm:t>
        <a:bodyPr/>
        <a:lstStyle/>
        <a:p>
          <a:endParaRPr lang="ru-RU"/>
        </a:p>
      </dgm:t>
    </dgm:pt>
    <dgm:pt modelId="{C191C188-D7BF-4876-B42A-EFAC8A20FBC0}" type="pres">
      <dgm:prSet presAssocID="{651F5F17-6789-485C-8682-B97789FC9A49}" presName="hierChild3" presStyleCnt="0"/>
      <dgm:spPr/>
    </dgm:pt>
  </dgm:ptLst>
  <dgm:cxnLst>
    <dgm:cxn modelId="{C38536FD-BE94-4A93-A85E-065A91D5FFD4}" type="presOf" srcId="{90203490-EC86-45EB-A9B5-E2101F5CA81F}" destId="{A6D4E238-4054-4AC6-8591-230E432946D8}" srcOrd="0" destOrd="0" presId="urn:microsoft.com/office/officeart/2005/8/layout/hierarchy1"/>
    <dgm:cxn modelId="{448BE125-3BC8-4CB0-90D2-94A1CED2254C}" type="presOf" srcId="{380CCC2D-2AEF-4EDC-BC8C-BEA664D3ABC7}" destId="{D0DF878E-9482-4536-84F2-57E45967A8DA}" srcOrd="0" destOrd="0" presId="urn:microsoft.com/office/officeart/2005/8/layout/hierarchy1"/>
    <dgm:cxn modelId="{E7462BEA-3864-4D4E-8BDE-1647E20E98B0}" type="presOf" srcId="{6E8DE392-E4EA-4314-9644-FB26386A1D32}" destId="{48891D04-D03B-4F8F-9EAE-3C28212649B7}" srcOrd="0" destOrd="0" presId="urn:microsoft.com/office/officeart/2005/8/layout/hierarchy1"/>
    <dgm:cxn modelId="{F681F65D-DCA4-4C17-8AFE-A4C2A28E9B8E}" srcId="{C3BF78E0-D716-4444-BDE4-4B6719F08DCD}" destId="{6E8DE392-E4EA-4314-9644-FB26386A1D32}" srcOrd="0" destOrd="0" parTransId="{69798272-7D62-4862-9918-C4D9F9CAD1FD}" sibTransId="{0EF87324-B4C2-43BC-A285-065FFADEBBC8}"/>
    <dgm:cxn modelId="{6DE1B164-E832-4E41-B265-CBAC41EA0FEC}" type="presOf" srcId="{C3BF78E0-D716-4444-BDE4-4B6719F08DCD}" destId="{7C3D647F-8D62-4EF9-9C88-4A6D1F3F5EB2}" srcOrd="0" destOrd="0" presId="urn:microsoft.com/office/officeart/2005/8/layout/hierarchy1"/>
    <dgm:cxn modelId="{2BDDA7B4-C316-4F4A-931B-0D1A8B0D55ED}" type="presOf" srcId="{651F5F17-6789-485C-8682-B97789FC9A49}" destId="{E5DA7D2B-87BD-4937-834E-1E53231C40B4}" srcOrd="0" destOrd="0" presId="urn:microsoft.com/office/officeart/2005/8/layout/hierarchy1"/>
    <dgm:cxn modelId="{B1B4C70A-2996-4326-92A1-8A6B95A2F205}" type="presOf" srcId="{6BB5E068-71B8-4455-9CB1-AA442A6A0DA6}" destId="{0D01FCF1-BC82-4AF6-A15A-5EBC0AD112D1}" srcOrd="0" destOrd="0" presId="urn:microsoft.com/office/officeart/2005/8/layout/hierarchy1"/>
    <dgm:cxn modelId="{D16AE41C-5877-4922-B2D9-528A36E0A8FD}" srcId="{6E8DE392-E4EA-4314-9644-FB26386A1D32}" destId="{651F5F17-6789-485C-8682-B97789FC9A49}" srcOrd="1" destOrd="0" parTransId="{6BB5E068-71B8-4455-9CB1-AA442A6A0DA6}" sibTransId="{FE2D85B5-B50F-4D1F-B7F3-A1ADBD0B9A97}"/>
    <dgm:cxn modelId="{8F8FF712-765D-48C3-8771-B21A63905B95}" srcId="{6E8DE392-E4EA-4314-9644-FB26386A1D32}" destId="{380CCC2D-2AEF-4EDC-BC8C-BEA664D3ABC7}" srcOrd="0" destOrd="0" parTransId="{90203490-EC86-45EB-A9B5-E2101F5CA81F}" sibTransId="{15FF0E02-816A-4254-919C-3FF6848625DF}"/>
    <dgm:cxn modelId="{8EB764AE-B52E-4013-85DF-B3BEA48F0CAA}" type="presParOf" srcId="{7C3D647F-8D62-4EF9-9C88-4A6D1F3F5EB2}" destId="{1A3C5912-7D9B-46F3-8BE6-C0A2A89B40F5}" srcOrd="0" destOrd="0" presId="urn:microsoft.com/office/officeart/2005/8/layout/hierarchy1"/>
    <dgm:cxn modelId="{1F1388C4-E5FA-4899-86AB-2AFF55A961CD}" type="presParOf" srcId="{1A3C5912-7D9B-46F3-8BE6-C0A2A89B40F5}" destId="{1892B9EA-3C24-4FFB-A924-2B082F1FF864}" srcOrd="0" destOrd="0" presId="urn:microsoft.com/office/officeart/2005/8/layout/hierarchy1"/>
    <dgm:cxn modelId="{3AF5C184-20D8-47FE-B00D-0DE8B30B663C}" type="presParOf" srcId="{1892B9EA-3C24-4FFB-A924-2B082F1FF864}" destId="{B719BFA3-6E9C-49B4-B735-5856AF9D4572}" srcOrd="0" destOrd="0" presId="urn:microsoft.com/office/officeart/2005/8/layout/hierarchy1"/>
    <dgm:cxn modelId="{003FA770-D1BC-4E0E-AB3C-3B581049F660}" type="presParOf" srcId="{1892B9EA-3C24-4FFB-A924-2B082F1FF864}" destId="{48891D04-D03B-4F8F-9EAE-3C28212649B7}" srcOrd="1" destOrd="0" presId="urn:microsoft.com/office/officeart/2005/8/layout/hierarchy1"/>
    <dgm:cxn modelId="{F740D94B-BD15-4E5A-A585-AB56BD09863D}" type="presParOf" srcId="{1A3C5912-7D9B-46F3-8BE6-C0A2A89B40F5}" destId="{0377594C-D4AC-4559-A475-29E9E94E562B}" srcOrd="1" destOrd="0" presId="urn:microsoft.com/office/officeart/2005/8/layout/hierarchy1"/>
    <dgm:cxn modelId="{2484A8CE-74B8-4F5F-AB8F-73EB656D8F69}" type="presParOf" srcId="{0377594C-D4AC-4559-A475-29E9E94E562B}" destId="{A6D4E238-4054-4AC6-8591-230E432946D8}" srcOrd="0" destOrd="0" presId="urn:microsoft.com/office/officeart/2005/8/layout/hierarchy1"/>
    <dgm:cxn modelId="{3A7CABC5-0F5F-4A6C-9E58-7EB91A3DF0C1}" type="presParOf" srcId="{0377594C-D4AC-4559-A475-29E9E94E562B}" destId="{4EA4116D-5DD2-4BB4-BE18-7C2BC0BA3235}" srcOrd="1" destOrd="0" presId="urn:microsoft.com/office/officeart/2005/8/layout/hierarchy1"/>
    <dgm:cxn modelId="{913EBFA4-DE86-418B-AD26-BF1BE72FDB99}" type="presParOf" srcId="{4EA4116D-5DD2-4BB4-BE18-7C2BC0BA3235}" destId="{F0E39E1A-D2E4-439E-A637-77337EEFC150}" srcOrd="0" destOrd="0" presId="urn:microsoft.com/office/officeart/2005/8/layout/hierarchy1"/>
    <dgm:cxn modelId="{17652429-D48D-4138-9551-20792294705C}" type="presParOf" srcId="{F0E39E1A-D2E4-439E-A637-77337EEFC150}" destId="{C268E101-4AE9-4928-9832-9D52A95B58E3}" srcOrd="0" destOrd="0" presId="urn:microsoft.com/office/officeart/2005/8/layout/hierarchy1"/>
    <dgm:cxn modelId="{DD76A7CD-34D9-4F02-A461-B3A2A46ACF42}" type="presParOf" srcId="{F0E39E1A-D2E4-439E-A637-77337EEFC150}" destId="{D0DF878E-9482-4536-84F2-57E45967A8DA}" srcOrd="1" destOrd="0" presId="urn:microsoft.com/office/officeart/2005/8/layout/hierarchy1"/>
    <dgm:cxn modelId="{9414BC50-037C-4F49-8DD0-0377DF1E88A4}" type="presParOf" srcId="{4EA4116D-5DD2-4BB4-BE18-7C2BC0BA3235}" destId="{4350F460-71B6-4CF7-9D49-1F0038F3774F}" srcOrd="1" destOrd="0" presId="urn:microsoft.com/office/officeart/2005/8/layout/hierarchy1"/>
    <dgm:cxn modelId="{44B6F480-72A6-49A1-8DC1-3ACBA0BC36BC}" type="presParOf" srcId="{0377594C-D4AC-4559-A475-29E9E94E562B}" destId="{0D01FCF1-BC82-4AF6-A15A-5EBC0AD112D1}" srcOrd="2" destOrd="0" presId="urn:microsoft.com/office/officeart/2005/8/layout/hierarchy1"/>
    <dgm:cxn modelId="{C609AF4F-1E49-4EE3-BF23-B1B271E56607}" type="presParOf" srcId="{0377594C-D4AC-4559-A475-29E9E94E562B}" destId="{2888B9AF-650B-4CC1-83CC-D3283EA955D2}" srcOrd="3" destOrd="0" presId="urn:microsoft.com/office/officeart/2005/8/layout/hierarchy1"/>
    <dgm:cxn modelId="{847FA87A-9AF0-47BD-AC9D-7352C5AF377D}" type="presParOf" srcId="{2888B9AF-650B-4CC1-83CC-D3283EA955D2}" destId="{331E9628-83D5-4D6F-9937-15137BCF4C91}" srcOrd="0" destOrd="0" presId="urn:microsoft.com/office/officeart/2005/8/layout/hierarchy1"/>
    <dgm:cxn modelId="{E005FE69-029A-4058-888B-49F3E5ACB070}" type="presParOf" srcId="{331E9628-83D5-4D6F-9937-15137BCF4C91}" destId="{62A06834-C1F6-4359-99CD-7004FD55EEDB}" srcOrd="0" destOrd="0" presId="urn:microsoft.com/office/officeart/2005/8/layout/hierarchy1"/>
    <dgm:cxn modelId="{AD7BE379-5198-4CAF-8DC1-EEDD97CFE9B5}" type="presParOf" srcId="{331E9628-83D5-4D6F-9937-15137BCF4C91}" destId="{E5DA7D2B-87BD-4937-834E-1E53231C40B4}" srcOrd="1" destOrd="0" presId="urn:microsoft.com/office/officeart/2005/8/layout/hierarchy1"/>
    <dgm:cxn modelId="{97C654B1-BBE2-496A-B7AD-93417E230361}" type="presParOf" srcId="{2888B9AF-650B-4CC1-83CC-D3283EA955D2}" destId="{C191C188-D7BF-4876-B42A-EFAC8A20FBC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12A91C1-D04F-4EC7-A9F5-502B3BBF68C3}" type="doc">
      <dgm:prSet loTypeId="urn:microsoft.com/office/officeart/2005/8/layout/vList2" loCatId="list" qsTypeId="urn:microsoft.com/office/officeart/2005/8/quickstyle/simple3" qsCatId="simple" csTypeId="urn:microsoft.com/office/officeart/2005/8/colors/accent6_4" csCatId="accent6" phldr="1"/>
      <dgm:spPr/>
      <dgm:t>
        <a:bodyPr/>
        <a:lstStyle/>
        <a:p>
          <a:endParaRPr lang="uk-UA"/>
        </a:p>
      </dgm:t>
    </dgm:pt>
    <dgm:pt modelId="{62EE3AB8-B6AD-4D31-A86A-A393B1BBE07F}">
      <dgm:prSet custT="1"/>
      <dgm:spPr/>
      <dgm:t>
        <a:bodyPr/>
        <a:lstStyle/>
        <a:p>
          <a:pPr algn="ctr" rtl="0"/>
          <a:r>
            <a:rPr lang="uk-UA" sz="3600" smtClean="0"/>
            <a:t>Розв’язання проблем </a:t>
          </a:r>
          <a:endParaRPr lang="uk-UA" sz="3600"/>
        </a:p>
      </dgm:t>
    </dgm:pt>
    <dgm:pt modelId="{D4FCA7B6-0720-4806-8D41-362DE72749A6}" type="parTrans" cxnId="{FE51ADC3-B84A-4475-9317-FD1E4220C80D}">
      <dgm:prSet/>
      <dgm:spPr/>
      <dgm:t>
        <a:bodyPr/>
        <a:lstStyle/>
        <a:p>
          <a:endParaRPr lang="uk-UA" sz="1600"/>
        </a:p>
      </dgm:t>
    </dgm:pt>
    <dgm:pt modelId="{83D247A8-238E-43C7-831B-A3C09CF978D1}" type="sibTrans" cxnId="{FE51ADC3-B84A-4475-9317-FD1E4220C80D}">
      <dgm:prSet/>
      <dgm:spPr/>
      <dgm:t>
        <a:bodyPr/>
        <a:lstStyle/>
        <a:p>
          <a:endParaRPr lang="uk-UA" sz="1600"/>
        </a:p>
      </dgm:t>
    </dgm:pt>
    <dgm:pt modelId="{343E3D95-71CF-44E9-81B4-044744AD5345}">
      <dgm:prSet custT="1"/>
      <dgm:spPr/>
      <dgm:t>
        <a:bodyPr/>
        <a:lstStyle/>
        <a:p>
          <a:pPr rtl="0"/>
          <a:r>
            <a:rPr lang="uk-UA" sz="1600" smtClean="0"/>
            <a:t>1. Розвиток обміну ресурсів. Через об'єктивні умови не кожна країна може забезпечити власними виробничими потужностями створення всіх матеріальних благ, що споживаються населенням. Наприклад, в Україні не ростуть кава, какао-боби, з яких виробляють шоколад. Власний видобуток нафти і газу в Україні не відповідає обсягу її потреб у сировинних ресурсах. Задовольнити потребу можна, розвиваючи товарний обмін ресурсами між країнами. Цьому сприяє поглиблення міжнародного поділу праці.</a:t>
          </a:r>
          <a:endParaRPr lang="uk-UA" sz="1600"/>
        </a:p>
      </dgm:t>
    </dgm:pt>
    <dgm:pt modelId="{6C46238C-9314-4506-B229-EA7F8B8CAF6A}" type="parTrans" cxnId="{3024DB07-9E5C-497E-92ED-29F97CDCCDB5}">
      <dgm:prSet/>
      <dgm:spPr/>
      <dgm:t>
        <a:bodyPr/>
        <a:lstStyle/>
        <a:p>
          <a:endParaRPr lang="uk-UA" sz="1600"/>
        </a:p>
      </dgm:t>
    </dgm:pt>
    <dgm:pt modelId="{B1915B18-B030-4402-99DC-87AA6A97592F}" type="sibTrans" cxnId="{3024DB07-9E5C-497E-92ED-29F97CDCCDB5}">
      <dgm:prSet/>
      <dgm:spPr/>
      <dgm:t>
        <a:bodyPr/>
        <a:lstStyle/>
        <a:p>
          <a:endParaRPr lang="uk-UA" sz="1600"/>
        </a:p>
      </dgm:t>
    </dgm:pt>
    <dgm:pt modelId="{C98006C1-003B-4E3A-9DDA-141046B430E5}">
      <dgm:prSet custT="1"/>
      <dgm:spPr/>
      <dgm:t>
        <a:bodyPr/>
        <a:lstStyle/>
        <a:p>
          <a:pPr rtl="0"/>
          <a:r>
            <a:rPr lang="uk-UA" sz="1600" smtClean="0"/>
            <a:t>2. Створення замінників ресурсів. (виробництво штучних тканин, штучної шкіри, штучних будівельних матеріалів)</a:t>
          </a:r>
          <a:endParaRPr lang="uk-UA" sz="1600"/>
        </a:p>
      </dgm:t>
    </dgm:pt>
    <dgm:pt modelId="{8A2E17DE-6506-4319-9930-16BAACAF3644}" type="parTrans" cxnId="{E5438D4C-30B3-4A73-A97A-CCDCDBBD2301}">
      <dgm:prSet/>
      <dgm:spPr/>
      <dgm:t>
        <a:bodyPr/>
        <a:lstStyle/>
        <a:p>
          <a:endParaRPr lang="uk-UA" sz="1600"/>
        </a:p>
      </dgm:t>
    </dgm:pt>
    <dgm:pt modelId="{F68F2E26-65DE-400C-9E51-0929ADB802E7}" type="sibTrans" cxnId="{E5438D4C-30B3-4A73-A97A-CCDCDBBD2301}">
      <dgm:prSet/>
      <dgm:spPr/>
      <dgm:t>
        <a:bodyPr/>
        <a:lstStyle/>
        <a:p>
          <a:endParaRPr lang="uk-UA" sz="1600"/>
        </a:p>
      </dgm:t>
    </dgm:pt>
    <dgm:pt modelId="{7AAA0934-E4DF-4BF4-88A2-86E7DB447EEF}">
      <dgm:prSet custT="1"/>
      <dgm:spPr/>
      <dgm:t>
        <a:bodyPr/>
        <a:lstStyle/>
        <a:p>
          <a:pPr rtl="0"/>
          <a:r>
            <a:rPr lang="uk-UA" sz="1600" smtClean="0"/>
            <a:t>3. Економія ресурсів. Економії ресурсів досягають завдяки запровадженню ефективніших технологій виробництва, поліпшенню якості засобів праці. Коли у світі виникла криза енергетичних ресурсів, це зумовило появу більш економічних засобів праці (двигунів, що споживають менше пального при тій же потужності), побутової техніки (пральних машин, холодильників, електроплит тощо) з меншим використанням електроенергії.</a:t>
          </a:r>
          <a:endParaRPr lang="uk-UA" sz="1600"/>
        </a:p>
      </dgm:t>
    </dgm:pt>
    <dgm:pt modelId="{050FE3C2-3066-44C9-A539-D4F2B0072DD6}" type="parTrans" cxnId="{591480D0-0AC4-49F8-86D3-000D73211382}">
      <dgm:prSet/>
      <dgm:spPr/>
      <dgm:t>
        <a:bodyPr/>
        <a:lstStyle/>
        <a:p>
          <a:endParaRPr lang="uk-UA" sz="1600"/>
        </a:p>
      </dgm:t>
    </dgm:pt>
    <dgm:pt modelId="{8DA12522-7422-4AE7-B765-50E2A3CCEF2E}" type="sibTrans" cxnId="{591480D0-0AC4-49F8-86D3-000D73211382}">
      <dgm:prSet/>
      <dgm:spPr/>
      <dgm:t>
        <a:bodyPr/>
        <a:lstStyle/>
        <a:p>
          <a:endParaRPr lang="uk-UA" sz="1600"/>
        </a:p>
      </dgm:t>
    </dgm:pt>
    <dgm:pt modelId="{E1AB3A5E-DD93-4289-B6DE-1F7842D75305}" type="pres">
      <dgm:prSet presAssocID="{312A91C1-D04F-4EC7-A9F5-502B3BBF68C3}" presName="linear" presStyleCnt="0">
        <dgm:presLayoutVars>
          <dgm:animLvl val="lvl"/>
          <dgm:resizeHandles val="exact"/>
        </dgm:presLayoutVars>
      </dgm:prSet>
      <dgm:spPr/>
      <dgm:t>
        <a:bodyPr/>
        <a:lstStyle/>
        <a:p>
          <a:endParaRPr lang="ru-RU"/>
        </a:p>
      </dgm:t>
    </dgm:pt>
    <dgm:pt modelId="{66FAB7C4-7807-46C7-8C86-B461E98E07DF}" type="pres">
      <dgm:prSet presAssocID="{62EE3AB8-B6AD-4D31-A86A-A393B1BBE07F}" presName="parentText" presStyleLbl="node1" presStyleIdx="0" presStyleCnt="4" custScaleY="71568">
        <dgm:presLayoutVars>
          <dgm:chMax val="0"/>
          <dgm:bulletEnabled val="1"/>
        </dgm:presLayoutVars>
      </dgm:prSet>
      <dgm:spPr/>
      <dgm:t>
        <a:bodyPr/>
        <a:lstStyle/>
        <a:p>
          <a:endParaRPr lang="ru-RU"/>
        </a:p>
      </dgm:t>
    </dgm:pt>
    <dgm:pt modelId="{CEB0FF9D-1DC0-4D6C-A840-F01D1BB87FD4}" type="pres">
      <dgm:prSet presAssocID="{83D247A8-238E-43C7-831B-A3C09CF978D1}" presName="spacer" presStyleCnt="0"/>
      <dgm:spPr/>
      <dgm:t>
        <a:bodyPr/>
        <a:lstStyle/>
        <a:p>
          <a:endParaRPr lang="ru-RU"/>
        </a:p>
      </dgm:t>
    </dgm:pt>
    <dgm:pt modelId="{94FC0B07-45BA-470F-8733-009AF1F2CEC8}" type="pres">
      <dgm:prSet presAssocID="{343E3D95-71CF-44E9-81B4-044744AD5345}" presName="parentText" presStyleLbl="node1" presStyleIdx="1" presStyleCnt="4">
        <dgm:presLayoutVars>
          <dgm:chMax val="0"/>
          <dgm:bulletEnabled val="1"/>
        </dgm:presLayoutVars>
      </dgm:prSet>
      <dgm:spPr/>
      <dgm:t>
        <a:bodyPr/>
        <a:lstStyle/>
        <a:p>
          <a:endParaRPr lang="ru-RU"/>
        </a:p>
      </dgm:t>
    </dgm:pt>
    <dgm:pt modelId="{42A51EAA-9744-43A3-92E0-47B69629D141}" type="pres">
      <dgm:prSet presAssocID="{B1915B18-B030-4402-99DC-87AA6A97592F}" presName="spacer" presStyleCnt="0"/>
      <dgm:spPr/>
      <dgm:t>
        <a:bodyPr/>
        <a:lstStyle/>
        <a:p>
          <a:endParaRPr lang="ru-RU"/>
        </a:p>
      </dgm:t>
    </dgm:pt>
    <dgm:pt modelId="{61A686F1-0BB2-4023-B7DD-F57930CEBDCA}" type="pres">
      <dgm:prSet presAssocID="{C98006C1-003B-4E3A-9DDA-141046B430E5}" presName="parentText" presStyleLbl="node1" presStyleIdx="2" presStyleCnt="4">
        <dgm:presLayoutVars>
          <dgm:chMax val="0"/>
          <dgm:bulletEnabled val="1"/>
        </dgm:presLayoutVars>
      </dgm:prSet>
      <dgm:spPr/>
      <dgm:t>
        <a:bodyPr/>
        <a:lstStyle/>
        <a:p>
          <a:endParaRPr lang="ru-RU"/>
        </a:p>
      </dgm:t>
    </dgm:pt>
    <dgm:pt modelId="{03B90A08-4272-461A-BECA-0E539411D0A0}" type="pres">
      <dgm:prSet presAssocID="{F68F2E26-65DE-400C-9E51-0929ADB802E7}" presName="spacer" presStyleCnt="0"/>
      <dgm:spPr/>
      <dgm:t>
        <a:bodyPr/>
        <a:lstStyle/>
        <a:p>
          <a:endParaRPr lang="ru-RU"/>
        </a:p>
      </dgm:t>
    </dgm:pt>
    <dgm:pt modelId="{6A6C6741-DE23-4614-8A8B-8E996A2971F6}" type="pres">
      <dgm:prSet presAssocID="{7AAA0934-E4DF-4BF4-88A2-86E7DB447EEF}" presName="parentText" presStyleLbl="node1" presStyleIdx="3" presStyleCnt="4">
        <dgm:presLayoutVars>
          <dgm:chMax val="0"/>
          <dgm:bulletEnabled val="1"/>
        </dgm:presLayoutVars>
      </dgm:prSet>
      <dgm:spPr/>
      <dgm:t>
        <a:bodyPr/>
        <a:lstStyle/>
        <a:p>
          <a:endParaRPr lang="ru-RU"/>
        </a:p>
      </dgm:t>
    </dgm:pt>
  </dgm:ptLst>
  <dgm:cxnLst>
    <dgm:cxn modelId="{E318EBC3-1BB9-430C-BA50-61015AC158F5}" type="presOf" srcId="{343E3D95-71CF-44E9-81B4-044744AD5345}" destId="{94FC0B07-45BA-470F-8733-009AF1F2CEC8}" srcOrd="0" destOrd="0" presId="urn:microsoft.com/office/officeart/2005/8/layout/vList2"/>
    <dgm:cxn modelId="{591480D0-0AC4-49F8-86D3-000D73211382}" srcId="{312A91C1-D04F-4EC7-A9F5-502B3BBF68C3}" destId="{7AAA0934-E4DF-4BF4-88A2-86E7DB447EEF}" srcOrd="3" destOrd="0" parTransId="{050FE3C2-3066-44C9-A539-D4F2B0072DD6}" sibTransId="{8DA12522-7422-4AE7-B765-50E2A3CCEF2E}"/>
    <dgm:cxn modelId="{3024DB07-9E5C-497E-92ED-29F97CDCCDB5}" srcId="{312A91C1-D04F-4EC7-A9F5-502B3BBF68C3}" destId="{343E3D95-71CF-44E9-81B4-044744AD5345}" srcOrd="1" destOrd="0" parTransId="{6C46238C-9314-4506-B229-EA7F8B8CAF6A}" sibTransId="{B1915B18-B030-4402-99DC-87AA6A97592F}"/>
    <dgm:cxn modelId="{FF0F6F16-FBD3-4D3C-9C38-6033EA4DE9FC}" type="presOf" srcId="{312A91C1-D04F-4EC7-A9F5-502B3BBF68C3}" destId="{E1AB3A5E-DD93-4289-B6DE-1F7842D75305}" srcOrd="0" destOrd="0" presId="urn:microsoft.com/office/officeart/2005/8/layout/vList2"/>
    <dgm:cxn modelId="{E5438D4C-30B3-4A73-A97A-CCDCDBBD2301}" srcId="{312A91C1-D04F-4EC7-A9F5-502B3BBF68C3}" destId="{C98006C1-003B-4E3A-9DDA-141046B430E5}" srcOrd="2" destOrd="0" parTransId="{8A2E17DE-6506-4319-9930-16BAACAF3644}" sibTransId="{F68F2E26-65DE-400C-9E51-0929ADB802E7}"/>
    <dgm:cxn modelId="{1CEABB8A-C8D5-4E0A-A6CD-B8B9188D2495}" type="presOf" srcId="{7AAA0934-E4DF-4BF4-88A2-86E7DB447EEF}" destId="{6A6C6741-DE23-4614-8A8B-8E996A2971F6}" srcOrd="0" destOrd="0" presId="urn:microsoft.com/office/officeart/2005/8/layout/vList2"/>
    <dgm:cxn modelId="{CEF419BE-9449-40D7-AF2B-51C66CF0BCB9}" type="presOf" srcId="{C98006C1-003B-4E3A-9DDA-141046B430E5}" destId="{61A686F1-0BB2-4023-B7DD-F57930CEBDCA}" srcOrd="0" destOrd="0" presId="urn:microsoft.com/office/officeart/2005/8/layout/vList2"/>
    <dgm:cxn modelId="{DFBDB43E-01A0-41D7-B7DD-336955047D9F}" type="presOf" srcId="{62EE3AB8-B6AD-4D31-A86A-A393B1BBE07F}" destId="{66FAB7C4-7807-46C7-8C86-B461E98E07DF}" srcOrd="0" destOrd="0" presId="urn:microsoft.com/office/officeart/2005/8/layout/vList2"/>
    <dgm:cxn modelId="{FE51ADC3-B84A-4475-9317-FD1E4220C80D}" srcId="{312A91C1-D04F-4EC7-A9F5-502B3BBF68C3}" destId="{62EE3AB8-B6AD-4D31-A86A-A393B1BBE07F}" srcOrd="0" destOrd="0" parTransId="{D4FCA7B6-0720-4806-8D41-362DE72749A6}" sibTransId="{83D247A8-238E-43C7-831B-A3C09CF978D1}"/>
    <dgm:cxn modelId="{4F1E6A2B-F572-4A16-A44C-4F16706D5036}" type="presParOf" srcId="{E1AB3A5E-DD93-4289-B6DE-1F7842D75305}" destId="{66FAB7C4-7807-46C7-8C86-B461E98E07DF}" srcOrd="0" destOrd="0" presId="urn:microsoft.com/office/officeart/2005/8/layout/vList2"/>
    <dgm:cxn modelId="{B673C027-A896-4A62-8909-8116D548BAB5}" type="presParOf" srcId="{E1AB3A5E-DD93-4289-B6DE-1F7842D75305}" destId="{CEB0FF9D-1DC0-4D6C-A840-F01D1BB87FD4}" srcOrd="1" destOrd="0" presId="urn:microsoft.com/office/officeart/2005/8/layout/vList2"/>
    <dgm:cxn modelId="{D77750EE-1EB2-4A5B-9664-1C898A7B8AEC}" type="presParOf" srcId="{E1AB3A5E-DD93-4289-B6DE-1F7842D75305}" destId="{94FC0B07-45BA-470F-8733-009AF1F2CEC8}" srcOrd="2" destOrd="0" presId="urn:microsoft.com/office/officeart/2005/8/layout/vList2"/>
    <dgm:cxn modelId="{0E99CF68-FE3A-43EF-AB12-4819FE486973}" type="presParOf" srcId="{E1AB3A5E-DD93-4289-B6DE-1F7842D75305}" destId="{42A51EAA-9744-43A3-92E0-47B69629D141}" srcOrd="3" destOrd="0" presId="urn:microsoft.com/office/officeart/2005/8/layout/vList2"/>
    <dgm:cxn modelId="{927AFDFD-66F0-4E6F-950D-47C30D49BE21}" type="presParOf" srcId="{E1AB3A5E-DD93-4289-B6DE-1F7842D75305}" destId="{61A686F1-0BB2-4023-B7DD-F57930CEBDCA}" srcOrd="4" destOrd="0" presId="urn:microsoft.com/office/officeart/2005/8/layout/vList2"/>
    <dgm:cxn modelId="{90B7C42D-820B-4FB5-9616-9BE379C2B992}" type="presParOf" srcId="{E1AB3A5E-DD93-4289-B6DE-1F7842D75305}" destId="{03B90A08-4272-461A-BECA-0E539411D0A0}" srcOrd="5" destOrd="0" presId="urn:microsoft.com/office/officeart/2005/8/layout/vList2"/>
    <dgm:cxn modelId="{7E8E4918-4092-4FCC-ABCF-F5D6081FDF8C}" type="presParOf" srcId="{E1AB3A5E-DD93-4289-B6DE-1F7842D75305}" destId="{6A6C6741-DE23-4614-8A8B-8E996A2971F6}"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046775-75E3-458D-8F4D-5B1F33737142}" type="doc">
      <dgm:prSet loTypeId="urn:microsoft.com/office/officeart/2005/8/layout/vList2" loCatId="list" qsTypeId="urn:microsoft.com/office/officeart/2005/8/quickstyle/simple3" qsCatId="simple" csTypeId="urn:microsoft.com/office/officeart/2005/8/colors/colorful1#2" csCatId="colorful"/>
      <dgm:spPr/>
      <dgm:t>
        <a:bodyPr/>
        <a:lstStyle/>
        <a:p>
          <a:endParaRPr lang="uk-UA"/>
        </a:p>
      </dgm:t>
    </dgm:pt>
    <dgm:pt modelId="{85AFE712-7E9D-4F85-AF1A-28BA2211129D}">
      <dgm:prSet/>
      <dgm:spPr/>
      <dgm:t>
        <a:bodyPr/>
        <a:lstStyle/>
        <a:p>
          <a:pPr rtl="0"/>
          <a:r>
            <a:rPr lang="uk-UA" dirty="0" smtClean="0"/>
            <a:t>Безмежність потреб і обмеженість ресурсів породжують дію двох законів суспільного розвитку — закону зростання потреб і закону розвитку факторів виробництва.</a:t>
          </a:r>
          <a:endParaRPr lang="uk-UA" dirty="0"/>
        </a:p>
      </dgm:t>
    </dgm:pt>
    <dgm:pt modelId="{FFC87491-A54B-4EA9-AACF-AC7CC2579DCD}" type="parTrans" cxnId="{C3DA75BF-1275-4149-96BE-98CB9BBD4AB7}">
      <dgm:prSet/>
      <dgm:spPr/>
      <dgm:t>
        <a:bodyPr/>
        <a:lstStyle/>
        <a:p>
          <a:endParaRPr lang="uk-UA"/>
        </a:p>
      </dgm:t>
    </dgm:pt>
    <dgm:pt modelId="{7AB255A4-6A26-46BB-8F3F-4C7705D8F547}" type="sibTrans" cxnId="{C3DA75BF-1275-4149-96BE-98CB9BBD4AB7}">
      <dgm:prSet/>
      <dgm:spPr/>
      <dgm:t>
        <a:bodyPr/>
        <a:lstStyle/>
        <a:p>
          <a:endParaRPr lang="uk-UA"/>
        </a:p>
      </dgm:t>
    </dgm:pt>
    <dgm:pt modelId="{8F65752F-B9AC-48AF-9673-EFFA15521C97}">
      <dgm:prSet/>
      <dgm:spPr/>
      <dgm:t>
        <a:bodyPr/>
        <a:lstStyle/>
        <a:p>
          <a:pPr rtl="0"/>
          <a:r>
            <a:rPr lang="uk-UA" smtClean="0"/>
            <a:t>Ці закони взаємопов’язані і характеризують дві сторони соціально-економічного прогресу:</a:t>
          </a:r>
          <a:endParaRPr lang="uk-UA"/>
        </a:p>
      </dgm:t>
    </dgm:pt>
    <dgm:pt modelId="{77F60B34-0997-4C3F-9C29-F82E77BB5AAF}" type="parTrans" cxnId="{9EE45DCD-B8B3-4F2C-95FD-695995E42851}">
      <dgm:prSet/>
      <dgm:spPr/>
      <dgm:t>
        <a:bodyPr/>
        <a:lstStyle/>
        <a:p>
          <a:endParaRPr lang="uk-UA"/>
        </a:p>
      </dgm:t>
    </dgm:pt>
    <dgm:pt modelId="{0CE9E275-B2AC-4699-83A8-4B24F7906BA7}" type="sibTrans" cxnId="{9EE45DCD-B8B3-4F2C-95FD-695995E42851}">
      <dgm:prSet/>
      <dgm:spPr/>
      <dgm:t>
        <a:bodyPr/>
        <a:lstStyle/>
        <a:p>
          <a:endParaRPr lang="uk-UA"/>
        </a:p>
      </dgm:t>
    </dgm:pt>
    <dgm:pt modelId="{D5A5090C-11DA-4E53-BB85-58ECB24B5393}">
      <dgm:prSet/>
      <dgm:spPr/>
      <dgm:t>
        <a:bodyPr/>
        <a:lstStyle/>
        <a:p>
          <a:pPr rtl="0"/>
          <a:r>
            <a:rPr lang="uk-UA" smtClean="0"/>
            <a:t>1) неухильний розвиток людини з її зростаючими потребами;</a:t>
          </a:r>
          <a:endParaRPr lang="uk-UA"/>
        </a:p>
      </dgm:t>
    </dgm:pt>
    <dgm:pt modelId="{31EF6D3C-CF71-4DF4-925A-62CC1FD215F3}" type="parTrans" cxnId="{1239CC24-98AE-4312-BEC9-961AD40A2D2E}">
      <dgm:prSet/>
      <dgm:spPr/>
      <dgm:t>
        <a:bodyPr/>
        <a:lstStyle/>
        <a:p>
          <a:endParaRPr lang="uk-UA"/>
        </a:p>
      </dgm:t>
    </dgm:pt>
    <dgm:pt modelId="{12895FB6-C5B2-4C9C-B385-05DB9EA9798E}" type="sibTrans" cxnId="{1239CC24-98AE-4312-BEC9-961AD40A2D2E}">
      <dgm:prSet/>
      <dgm:spPr/>
      <dgm:t>
        <a:bodyPr/>
        <a:lstStyle/>
        <a:p>
          <a:endParaRPr lang="uk-UA"/>
        </a:p>
      </dgm:t>
    </dgm:pt>
    <dgm:pt modelId="{BAFA4C94-3F63-42C4-926B-9E79A62869C1}">
      <dgm:prSet/>
      <dgm:spPr/>
      <dgm:t>
        <a:bodyPr/>
        <a:lstStyle/>
        <a:p>
          <a:pPr rtl="0"/>
          <a:r>
            <a:rPr lang="uk-UA" smtClean="0"/>
            <a:t>2) підвищення ефективності виробничих ресурсів за послідовного нарощування обсягу відтворюваних ресурсів та їх якісних показників (продуктивності, корисності тощо).</a:t>
          </a:r>
          <a:endParaRPr lang="uk-UA"/>
        </a:p>
      </dgm:t>
    </dgm:pt>
    <dgm:pt modelId="{9E9A2B07-32F9-44C4-8E94-E95637AE396D}" type="parTrans" cxnId="{1343DA1F-77A8-437A-9EB6-80DA17D40F57}">
      <dgm:prSet/>
      <dgm:spPr/>
      <dgm:t>
        <a:bodyPr/>
        <a:lstStyle/>
        <a:p>
          <a:endParaRPr lang="uk-UA"/>
        </a:p>
      </dgm:t>
    </dgm:pt>
    <dgm:pt modelId="{9F06A0E8-BE87-4C1C-BF52-FECBEB813030}" type="sibTrans" cxnId="{1343DA1F-77A8-437A-9EB6-80DA17D40F57}">
      <dgm:prSet/>
      <dgm:spPr/>
      <dgm:t>
        <a:bodyPr/>
        <a:lstStyle/>
        <a:p>
          <a:endParaRPr lang="uk-UA"/>
        </a:p>
      </dgm:t>
    </dgm:pt>
    <dgm:pt modelId="{5BAEA6E7-A10E-4AA6-8D14-459213AF8878}" type="pres">
      <dgm:prSet presAssocID="{72046775-75E3-458D-8F4D-5B1F33737142}" presName="linear" presStyleCnt="0">
        <dgm:presLayoutVars>
          <dgm:animLvl val="lvl"/>
          <dgm:resizeHandles val="exact"/>
        </dgm:presLayoutVars>
      </dgm:prSet>
      <dgm:spPr/>
      <dgm:t>
        <a:bodyPr/>
        <a:lstStyle/>
        <a:p>
          <a:endParaRPr lang="ru-RU"/>
        </a:p>
      </dgm:t>
    </dgm:pt>
    <dgm:pt modelId="{DAD16834-75DF-4DE1-A3D5-F8E08A5D93B5}" type="pres">
      <dgm:prSet presAssocID="{85AFE712-7E9D-4F85-AF1A-28BA2211129D}" presName="parentText" presStyleLbl="node1" presStyleIdx="0" presStyleCnt="4">
        <dgm:presLayoutVars>
          <dgm:chMax val="0"/>
          <dgm:bulletEnabled val="1"/>
        </dgm:presLayoutVars>
      </dgm:prSet>
      <dgm:spPr/>
      <dgm:t>
        <a:bodyPr/>
        <a:lstStyle/>
        <a:p>
          <a:endParaRPr lang="ru-RU"/>
        </a:p>
      </dgm:t>
    </dgm:pt>
    <dgm:pt modelId="{2935F03F-D5C2-4421-B74D-A397B5E38983}" type="pres">
      <dgm:prSet presAssocID="{7AB255A4-6A26-46BB-8F3F-4C7705D8F547}" presName="spacer" presStyleCnt="0"/>
      <dgm:spPr/>
    </dgm:pt>
    <dgm:pt modelId="{B4D86D4C-FF61-4C6A-A380-B43651CB7F26}" type="pres">
      <dgm:prSet presAssocID="{8F65752F-B9AC-48AF-9673-EFFA15521C97}" presName="parentText" presStyleLbl="node1" presStyleIdx="1" presStyleCnt="4">
        <dgm:presLayoutVars>
          <dgm:chMax val="0"/>
          <dgm:bulletEnabled val="1"/>
        </dgm:presLayoutVars>
      </dgm:prSet>
      <dgm:spPr/>
      <dgm:t>
        <a:bodyPr/>
        <a:lstStyle/>
        <a:p>
          <a:endParaRPr lang="ru-RU"/>
        </a:p>
      </dgm:t>
    </dgm:pt>
    <dgm:pt modelId="{B428D3DE-63BD-432E-A94F-C36F19F0CA18}" type="pres">
      <dgm:prSet presAssocID="{0CE9E275-B2AC-4699-83A8-4B24F7906BA7}" presName="spacer" presStyleCnt="0"/>
      <dgm:spPr/>
    </dgm:pt>
    <dgm:pt modelId="{F8B204E4-1F09-4ABC-B999-28619F80D4B5}" type="pres">
      <dgm:prSet presAssocID="{D5A5090C-11DA-4E53-BB85-58ECB24B5393}" presName="parentText" presStyleLbl="node1" presStyleIdx="2" presStyleCnt="4">
        <dgm:presLayoutVars>
          <dgm:chMax val="0"/>
          <dgm:bulletEnabled val="1"/>
        </dgm:presLayoutVars>
      </dgm:prSet>
      <dgm:spPr/>
      <dgm:t>
        <a:bodyPr/>
        <a:lstStyle/>
        <a:p>
          <a:endParaRPr lang="ru-RU"/>
        </a:p>
      </dgm:t>
    </dgm:pt>
    <dgm:pt modelId="{EF49260E-016A-43B2-942E-EFF44D78ACA1}" type="pres">
      <dgm:prSet presAssocID="{12895FB6-C5B2-4C9C-B385-05DB9EA9798E}" presName="spacer" presStyleCnt="0"/>
      <dgm:spPr/>
    </dgm:pt>
    <dgm:pt modelId="{2BAC04E9-80B1-4FA4-BCB1-8FDD202C3619}" type="pres">
      <dgm:prSet presAssocID="{BAFA4C94-3F63-42C4-926B-9E79A62869C1}" presName="parentText" presStyleLbl="node1" presStyleIdx="3" presStyleCnt="4">
        <dgm:presLayoutVars>
          <dgm:chMax val="0"/>
          <dgm:bulletEnabled val="1"/>
        </dgm:presLayoutVars>
      </dgm:prSet>
      <dgm:spPr/>
      <dgm:t>
        <a:bodyPr/>
        <a:lstStyle/>
        <a:p>
          <a:endParaRPr lang="ru-RU"/>
        </a:p>
      </dgm:t>
    </dgm:pt>
  </dgm:ptLst>
  <dgm:cxnLst>
    <dgm:cxn modelId="{6A4C462A-99CE-4434-8963-91D51916CF64}" type="presOf" srcId="{BAFA4C94-3F63-42C4-926B-9E79A62869C1}" destId="{2BAC04E9-80B1-4FA4-BCB1-8FDD202C3619}" srcOrd="0" destOrd="0" presId="urn:microsoft.com/office/officeart/2005/8/layout/vList2"/>
    <dgm:cxn modelId="{A9DBD96E-8D85-40EB-B83E-9728D3A7E04D}" type="presOf" srcId="{85AFE712-7E9D-4F85-AF1A-28BA2211129D}" destId="{DAD16834-75DF-4DE1-A3D5-F8E08A5D93B5}" srcOrd="0" destOrd="0" presId="urn:microsoft.com/office/officeart/2005/8/layout/vList2"/>
    <dgm:cxn modelId="{DC631DAB-8A4D-42AC-9D42-58A030F98B11}" type="presOf" srcId="{8F65752F-B9AC-48AF-9673-EFFA15521C97}" destId="{B4D86D4C-FF61-4C6A-A380-B43651CB7F26}" srcOrd="0" destOrd="0" presId="urn:microsoft.com/office/officeart/2005/8/layout/vList2"/>
    <dgm:cxn modelId="{1343DA1F-77A8-437A-9EB6-80DA17D40F57}" srcId="{72046775-75E3-458D-8F4D-5B1F33737142}" destId="{BAFA4C94-3F63-42C4-926B-9E79A62869C1}" srcOrd="3" destOrd="0" parTransId="{9E9A2B07-32F9-44C4-8E94-E95637AE396D}" sibTransId="{9F06A0E8-BE87-4C1C-BF52-FECBEB813030}"/>
    <dgm:cxn modelId="{1239CC24-98AE-4312-BEC9-961AD40A2D2E}" srcId="{72046775-75E3-458D-8F4D-5B1F33737142}" destId="{D5A5090C-11DA-4E53-BB85-58ECB24B5393}" srcOrd="2" destOrd="0" parTransId="{31EF6D3C-CF71-4DF4-925A-62CC1FD215F3}" sibTransId="{12895FB6-C5B2-4C9C-B385-05DB9EA9798E}"/>
    <dgm:cxn modelId="{9EE45DCD-B8B3-4F2C-95FD-695995E42851}" srcId="{72046775-75E3-458D-8F4D-5B1F33737142}" destId="{8F65752F-B9AC-48AF-9673-EFFA15521C97}" srcOrd="1" destOrd="0" parTransId="{77F60B34-0997-4C3F-9C29-F82E77BB5AAF}" sibTransId="{0CE9E275-B2AC-4699-83A8-4B24F7906BA7}"/>
    <dgm:cxn modelId="{629AF8BA-9832-478A-8E44-EF5597159185}" type="presOf" srcId="{72046775-75E3-458D-8F4D-5B1F33737142}" destId="{5BAEA6E7-A10E-4AA6-8D14-459213AF8878}" srcOrd="0" destOrd="0" presId="urn:microsoft.com/office/officeart/2005/8/layout/vList2"/>
    <dgm:cxn modelId="{C3DA75BF-1275-4149-96BE-98CB9BBD4AB7}" srcId="{72046775-75E3-458D-8F4D-5B1F33737142}" destId="{85AFE712-7E9D-4F85-AF1A-28BA2211129D}" srcOrd="0" destOrd="0" parTransId="{FFC87491-A54B-4EA9-AACF-AC7CC2579DCD}" sibTransId="{7AB255A4-6A26-46BB-8F3F-4C7705D8F547}"/>
    <dgm:cxn modelId="{3C5C9EE2-FC37-486C-9E0B-E9111BFEF00A}" type="presOf" srcId="{D5A5090C-11DA-4E53-BB85-58ECB24B5393}" destId="{F8B204E4-1F09-4ABC-B999-28619F80D4B5}" srcOrd="0" destOrd="0" presId="urn:microsoft.com/office/officeart/2005/8/layout/vList2"/>
    <dgm:cxn modelId="{935D8FD3-33B5-4E3B-A6B4-837964C322C9}" type="presParOf" srcId="{5BAEA6E7-A10E-4AA6-8D14-459213AF8878}" destId="{DAD16834-75DF-4DE1-A3D5-F8E08A5D93B5}" srcOrd="0" destOrd="0" presId="urn:microsoft.com/office/officeart/2005/8/layout/vList2"/>
    <dgm:cxn modelId="{54DC2B3A-2CC7-4ACA-BFAE-A126F65D77FE}" type="presParOf" srcId="{5BAEA6E7-A10E-4AA6-8D14-459213AF8878}" destId="{2935F03F-D5C2-4421-B74D-A397B5E38983}" srcOrd="1" destOrd="0" presId="urn:microsoft.com/office/officeart/2005/8/layout/vList2"/>
    <dgm:cxn modelId="{D65C4322-7A0B-4B55-860E-D09EE400F2F0}" type="presParOf" srcId="{5BAEA6E7-A10E-4AA6-8D14-459213AF8878}" destId="{B4D86D4C-FF61-4C6A-A380-B43651CB7F26}" srcOrd="2" destOrd="0" presId="urn:microsoft.com/office/officeart/2005/8/layout/vList2"/>
    <dgm:cxn modelId="{EBC310C2-1BB3-40A5-9A3E-18BF8F709D98}" type="presParOf" srcId="{5BAEA6E7-A10E-4AA6-8D14-459213AF8878}" destId="{B428D3DE-63BD-432E-A94F-C36F19F0CA18}" srcOrd="3" destOrd="0" presId="urn:microsoft.com/office/officeart/2005/8/layout/vList2"/>
    <dgm:cxn modelId="{11B14464-03A9-4D3E-B2DC-772D11DC2010}" type="presParOf" srcId="{5BAEA6E7-A10E-4AA6-8D14-459213AF8878}" destId="{F8B204E4-1F09-4ABC-B999-28619F80D4B5}" srcOrd="4" destOrd="0" presId="urn:microsoft.com/office/officeart/2005/8/layout/vList2"/>
    <dgm:cxn modelId="{DDBE74FF-9BD2-4981-AE9D-558C3CC0F684}" type="presParOf" srcId="{5BAEA6E7-A10E-4AA6-8D14-459213AF8878}" destId="{EF49260E-016A-43B2-942E-EFF44D78ACA1}" srcOrd="5" destOrd="0" presId="urn:microsoft.com/office/officeart/2005/8/layout/vList2"/>
    <dgm:cxn modelId="{715E5902-3100-4038-9D8B-0A0AA3DD9DAA}" type="presParOf" srcId="{5BAEA6E7-A10E-4AA6-8D14-459213AF8878}" destId="{2BAC04E9-80B1-4FA4-BCB1-8FDD202C361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D4007-A9EE-4C40-BBA0-F932062DCC2B}" type="doc">
      <dgm:prSet loTypeId="urn:microsoft.com/office/officeart/2005/8/layout/default#1" loCatId="list" qsTypeId="urn:microsoft.com/office/officeart/2005/8/quickstyle/simple3" qsCatId="simple" csTypeId="urn:microsoft.com/office/officeart/2005/8/colors/accent6_5" csCatId="accent6" phldr="1"/>
      <dgm:spPr/>
      <dgm:t>
        <a:bodyPr/>
        <a:lstStyle/>
        <a:p>
          <a:endParaRPr lang="uk-UA"/>
        </a:p>
      </dgm:t>
    </dgm:pt>
    <dgm:pt modelId="{22661847-1DFF-444A-B673-A24177551692}">
      <dgm:prSet/>
      <dgm:spPr/>
      <dgm:t>
        <a:bodyPr/>
        <a:lstStyle/>
        <a:p>
          <a:pPr rtl="0"/>
          <a:r>
            <a:rPr lang="uk-UA" dirty="0" smtClean="0"/>
            <a:t>Переплетення ресурсів та їх мобільність частково відображають їх інша властивість - взаємозамінність, або альтернативність. Якщо фермерові потрібно збільшити виробництво зерна, то він може зробити це так: розширити посівні площі (використання додаткових природних ресурсів), або найняти додаткових працівників (збільшення використання праці), або розширити свій парк техніки та інвентарю (збільшення свого капіталу), або поліпшити організацію праці на фермі (більш широке використання своїх підприємницьких здібностей), або ж, нарешті, використовувати нові види насіння (застосування нових знань). У фермера є подібний вибір тому, що економічні ресурси взаємозамінні. </a:t>
          </a:r>
          <a:endParaRPr lang="uk-UA" dirty="0"/>
        </a:p>
      </dgm:t>
    </dgm:pt>
    <dgm:pt modelId="{CE3CC67D-AC61-4DF1-9AE2-5193FB9C1AAC}" type="parTrans" cxnId="{1BB74FBD-174A-4619-9ACF-A474B293B24E}">
      <dgm:prSet/>
      <dgm:spPr/>
      <dgm:t>
        <a:bodyPr/>
        <a:lstStyle/>
        <a:p>
          <a:endParaRPr lang="uk-UA"/>
        </a:p>
      </dgm:t>
    </dgm:pt>
    <dgm:pt modelId="{184C664C-1DBA-4D28-95A9-3C6C4259825D}" type="sibTrans" cxnId="{1BB74FBD-174A-4619-9ACF-A474B293B24E}">
      <dgm:prSet/>
      <dgm:spPr/>
      <dgm:t>
        <a:bodyPr/>
        <a:lstStyle/>
        <a:p>
          <a:endParaRPr lang="uk-UA"/>
        </a:p>
      </dgm:t>
    </dgm:pt>
    <dgm:pt modelId="{64113575-8878-42D9-B6D0-71716F8EC47D}">
      <dgm:prSet/>
      <dgm:spPr/>
      <dgm:t>
        <a:bodyPr/>
        <a:lstStyle/>
        <a:p>
          <a:pPr rtl="0"/>
          <a:r>
            <a:rPr lang="uk-UA" smtClean="0"/>
            <a:t>Зазвичай ця взаємозамінність не буває повною. Наприклад, людські ресурси не можуть повністю замінити капітал, інакше працівники залишаться без обладнання та інвентарю. Економічні ресурси замінюють один одного спочатку легко, а потім все важче. Так, при незмінному числі тракторів можна збільшити кількість працівників на фермі, зобов'язавши їх працювати у дві зміни. Однак найняти ще працівників і організувати систематичну роботу в три зміни буде дуже складно, хіба що різко збільшивши їм заробітну плату.</a:t>
          </a:r>
          <a:endParaRPr lang="uk-UA"/>
        </a:p>
      </dgm:t>
    </dgm:pt>
    <dgm:pt modelId="{FA7F952F-41D5-4CB4-BA75-B3BD25EEA052}" type="parTrans" cxnId="{B3DC53D2-529F-4395-809B-EED23B2B6158}">
      <dgm:prSet/>
      <dgm:spPr/>
      <dgm:t>
        <a:bodyPr/>
        <a:lstStyle/>
        <a:p>
          <a:endParaRPr lang="uk-UA"/>
        </a:p>
      </dgm:t>
    </dgm:pt>
    <dgm:pt modelId="{4F44E76C-C87C-43CB-A311-B61DC4302512}" type="sibTrans" cxnId="{B3DC53D2-529F-4395-809B-EED23B2B6158}">
      <dgm:prSet/>
      <dgm:spPr/>
      <dgm:t>
        <a:bodyPr/>
        <a:lstStyle/>
        <a:p>
          <a:endParaRPr lang="uk-UA"/>
        </a:p>
      </dgm:t>
    </dgm:pt>
    <dgm:pt modelId="{9632B581-CE3D-4F84-80D5-722E4A1166D6}" type="pres">
      <dgm:prSet presAssocID="{E23D4007-A9EE-4C40-BBA0-F932062DCC2B}" presName="diagram" presStyleCnt="0">
        <dgm:presLayoutVars>
          <dgm:dir/>
          <dgm:resizeHandles val="exact"/>
        </dgm:presLayoutVars>
      </dgm:prSet>
      <dgm:spPr/>
      <dgm:t>
        <a:bodyPr/>
        <a:lstStyle/>
        <a:p>
          <a:endParaRPr lang="ru-RU"/>
        </a:p>
      </dgm:t>
    </dgm:pt>
    <dgm:pt modelId="{75EECA92-A7EE-4362-BD36-D582F76181BD}" type="pres">
      <dgm:prSet presAssocID="{22661847-1DFF-444A-B673-A24177551692}" presName="node" presStyleLbl="node1" presStyleIdx="0" presStyleCnt="2" custScaleY="252631">
        <dgm:presLayoutVars>
          <dgm:bulletEnabled val="1"/>
        </dgm:presLayoutVars>
      </dgm:prSet>
      <dgm:spPr/>
      <dgm:t>
        <a:bodyPr/>
        <a:lstStyle/>
        <a:p>
          <a:endParaRPr lang="ru-RU"/>
        </a:p>
      </dgm:t>
    </dgm:pt>
    <dgm:pt modelId="{22911B2B-587F-4A52-BE7E-385682FAC380}" type="pres">
      <dgm:prSet presAssocID="{184C664C-1DBA-4D28-95A9-3C6C4259825D}" presName="sibTrans" presStyleCnt="0"/>
      <dgm:spPr/>
      <dgm:t>
        <a:bodyPr/>
        <a:lstStyle/>
        <a:p>
          <a:endParaRPr lang="ru-RU"/>
        </a:p>
      </dgm:t>
    </dgm:pt>
    <dgm:pt modelId="{2782ED30-8E39-406D-AF7E-8BCB4B8F09ED}" type="pres">
      <dgm:prSet presAssocID="{64113575-8878-42D9-B6D0-71716F8EC47D}" presName="node" presStyleLbl="node1" presStyleIdx="1" presStyleCnt="2" custScaleY="252631">
        <dgm:presLayoutVars>
          <dgm:bulletEnabled val="1"/>
        </dgm:presLayoutVars>
      </dgm:prSet>
      <dgm:spPr/>
      <dgm:t>
        <a:bodyPr/>
        <a:lstStyle/>
        <a:p>
          <a:endParaRPr lang="ru-RU"/>
        </a:p>
      </dgm:t>
    </dgm:pt>
  </dgm:ptLst>
  <dgm:cxnLst>
    <dgm:cxn modelId="{1BB74FBD-174A-4619-9ACF-A474B293B24E}" srcId="{E23D4007-A9EE-4C40-BBA0-F932062DCC2B}" destId="{22661847-1DFF-444A-B673-A24177551692}" srcOrd="0" destOrd="0" parTransId="{CE3CC67D-AC61-4DF1-9AE2-5193FB9C1AAC}" sibTransId="{184C664C-1DBA-4D28-95A9-3C6C4259825D}"/>
    <dgm:cxn modelId="{63E5FAFC-7DE5-4D09-8683-435B3AD04ED8}" type="presOf" srcId="{22661847-1DFF-444A-B673-A24177551692}" destId="{75EECA92-A7EE-4362-BD36-D582F76181BD}" srcOrd="0" destOrd="0" presId="urn:microsoft.com/office/officeart/2005/8/layout/default#1"/>
    <dgm:cxn modelId="{D64C1190-1924-4608-8AAE-23DEEFD3D09D}" type="presOf" srcId="{64113575-8878-42D9-B6D0-71716F8EC47D}" destId="{2782ED30-8E39-406D-AF7E-8BCB4B8F09ED}" srcOrd="0" destOrd="0" presId="urn:microsoft.com/office/officeart/2005/8/layout/default#1"/>
    <dgm:cxn modelId="{B3DC53D2-529F-4395-809B-EED23B2B6158}" srcId="{E23D4007-A9EE-4C40-BBA0-F932062DCC2B}" destId="{64113575-8878-42D9-B6D0-71716F8EC47D}" srcOrd="1" destOrd="0" parTransId="{FA7F952F-41D5-4CB4-BA75-B3BD25EEA052}" sibTransId="{4F44E76C-C87C-43CB-A311-B61DC4302512}"/>
    <dgm:cxn modelId="{52DEDCFC-5DC8-440E-A9C5-47A4250C36C9}" type="presOf" srcId="{E23D4007-A9EE-4C40-BBA0-F932062DCC2B}" destId="{9632B581-CE3D-4F84-80D5-722E4A1166D6}" srcOrd="0" destOrd="0" presId="urn:microsoft.com/office/officeart/2005/8/layout/default#1"/>
    <dgm:cxn modelId="{1B6D2824-C6E5-4201-90BF-1F1EE44ECCBA}" type="presParOf" srcId="{9632B581-CE3D-4F84-80D5-722E4A1166D6}" destId="{75EECA92-A7EE-4362-BD36-D582F76181BD}" srcOrd="0" destOrd="0" presId="urn:microsoft.com/office/officeart/2005/8/layout/default#1"/>
    <dgm:cxn modelId="{4E3B8F5E-A81A-4A81-B32C-C1FABAF2DF0D}" type="presParOf" srcId="{9632B581-CE3D-4F84-80D5-722E4A1166D6}" destId="{22911B2B-587F-4A52-BE7E-385682FAC380}" srcOrd="1" destOrd="0" presId="urn:microsoft.com/office/officeart/2005/8/layout/default#1"/>
    <dgm:cxn modelId="{D170622B-4ACB-4A67-AF09-2197AEC63329}" type="presParOf" srcId="{9632B581-CE3D-4F84-80D5-722E4A1166D6}" destId="{2782ED30-8E39-406D-AF7E-8BCB4B8F09ED}" srcOrd="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B6F919-E9A6-478A-AA09-CF724B0C419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uk-UA"/>
        </a:p>
      </dgm:t>
    </dgm:pt>
    <dgm:pt modelId="{9EEC0D63-BDFF-4139-8873-2B0279F51FC4}">
      <dgm:prSet/>
      <dgm:spPr/>
      <dgm:t>
        <a:bodyPr/>
        <a:lstStyle/>
        <a:p>
          <a:pPr rtl="0"/>
          <a:r>
            <a:rPr lang="ru-RU" dirty="0" err="1" smtClean="0"/>
            <a:t>Характерн</a:t>
          </a:r>
          <a:r>
            <a:rPr lang="uk-UA" dirty="0" smtClean="0"/>
            <a:t>і риси структури матеріального виробництва України</a:t>
          </a:r>
          <a:endParaRPr lang="uk-UA" dirty="0"/>
        </a:p>
      </dgm:t>
    </dgm:pt>
    <dgm:pt modelId="{76AA0382-219A-4200-AD9E-7E5EE70EC852}" type="parTrans" cxnId="{388F1BFE-9006-44E6-A2F3-CE7F90BB0EB9}">
      <dgm:prSet/>
      <dgm:spPr/>
      <dgm:t>
        <a:bodyPr/>
        <a:lstStyle/>
        <a:p>
          <a:endParaRPr lang="uk-UA"/>
        </a:p>
      </dgm:t>
    </dgm:pt>
    <dgm:pt modelId="{3B57359F-7D1A-4409-9BF0-9BD3097D7C39}" type="sibTrans" cxnId="{388F1BFE-9006-44E6-A2F3-CE7F90BB0EB9}">
      <dgm:prSet/>
      <dgm:spPr/>
      <dgm:t>
        <a:bodyPr/>
        <a:lstStyle/>
        <a:p>
          <a:endParaRPr lang="uk-UA"/>
        </a:p>
      </dgm:t>
    </dgm:pt>
    <dgm:pt modelId="{96A49A90-8EE8-4D8E-8AEB-A48169A947AE}">
      <dgm:prSet/>
      <dgm:spPr/>
      <dgm:t>
        <a:bodyPr/>
        <a:lstStyle/>
        <a:p>
          <a:pPr rtl="0"/>
          <a:r>
            <a:rPr lang="uk-UA" smtClean="0"/>
            <a:t>1.Різке переважання виробництва засобів виробництва над виробництвом предметів народного споживання</a:t>
          </a:r>
          <a:endParaRPr lang="uk-UA"/>
        </a:p>
      </dgm:t>
    </dgm:pt>
    <dgm:pt modelId="{6F034D27-4BC1-45E9-9005-425691551C42}" type="parTrans" cxnId="{C48F9A96-391E-4DEB-AB86-789512414285}">
      <dgm:prSet/>
      <dgm:spPr/>
      <dgm:t>
        <a:bodyPr/>
        <a:lstStyle/>
        <a:p>
          <a:endParaRPr lang="uk-UA"/>
        </a:p>
      </dgm:t>
    </dgm:pt>
    <dgm:pt modelId="{E708AB38-BBF3-4510-8AFE-78431585EF19}" type="sibTrans" cxnId="{C48F9A96-391E-4DEB-AB86-789512414285}">
      <dgm:prSet/>
      <dgm:spPr/>
      <dgm:t>
        <a:bodyPr/>
        <a:lstStyle/>
        <a:p>
          <a:endParaRPr lang="uk-UA"/>
        </a:p>
      </dgm:t>
    </dgm:pt>
    <dgm:pt modelId="{2487A4D9-ABC5-4E06-AF05-763AB731BC80}">
      <dgm:prSet/>
      <dgm:spPr/>
      <dgm:t>
        <a:bodyPr/>
        <a:lstStyle/>
        <a:p>
          <a:pPr rtl="0"/>
          <a:r>
            <a:rPr lang="uk-UA" smtClean="0"/>
            <a:t>2.надмірний і екстенсивний розвиток гірничодобувної промисловості</a:t>
          </a:r>
          <a:endParaRPr lang="uk-UA"/>
        </a:p>
      </dgm:t>
    </dgm:pt>
    <dgm:pt modelId="{C9EF4C14-4C0E-4AFE-8870-28C00F6C11AC}" type="parTrans" cxnId="{FC5C5224-1D24-4FAE-8CF4-C0C26C7B0F6D}">
      <dgm:prSet/>
      <dgm:spPr/>
      <dgm:t>
        <a:bodyPr/>
        <a:lstStyle/>
        <a:p>
          <a:endParaRPr lang="uk-UA"/>
        </a:p>
      </dgm:t>
    </dgm:pt>
    <dgm:pt modelId="{B9C61F68-D722-48BC-8C4A-91BD9E8375D9}" type="sibTrans" cxnId="{FC5C5224-1D24-4FAE-8CF4-C0C26C7B0F6D}">
      <dgm:prSet/>
      <dgm:spPr/>
      <dgm:t>
        <a:bodyPr/>
        <a:lstStyle/>
        <a:p>
          <a:endParaRPr lang="uk-UA"/>
        </a:p>
      </dgm:t>
    </dgm:pt>
    <dgm:pt modelId="{E205A80A-3092-4BF1-8E88-A2C20DEA227B}">
      <dgm:prSet/>
      <dgm:spPr/>
      <dgm:t>
        <a:bodyPr/>
        <a:lstStyle/>
        <a:p>
          <a:pPr rtl="0"/>
          <a:r>
            <a:rPr lang="uk-UA" dirty="0" smtClean="0"/>
            <a:t>3.Розвиток </a:t>
          </a:r>
          <a:r>
            <a:rPr lang="uk-UA" dirty="0" err="1" smtClean="0"/>
            <a:t>енергомістких</a:t>
          </a:r>
          <a:r>
            <a:rPr lang="uk-UA" dirty="0" smtClean="0"/>
            <a:t> виробництв і неекономне використання </a:t>
          </a:r>
          <a:r>
            <a:rPr lang="uk-UA" dirty="0" err="1" smtClean="0"/>
            <a:t>електроенргії</a:t>
          </a:r>
          <a:r>
            <a:rPr lang="uk-UA" dirty="0" smtClean="0"/>
            <a:t> в народному </a:t>
          </a:r>
          <a:r>
            <a:rPr lang="uk-UA" dirty="0" err="1" smtClean="0"/>
            <a:t>госопдарстві</a:t>
          </a:r>
          <a:endParaRPr lang="uk-UA" dirty="0"/>
        </a:p>
      </dgm:t>
    </dgm:pt>
    <dgm:pt modelId="{57F62CE7-590E-4C1C-BFFD-BA476D4DF4A0}" type="parTrans" cxnId="{CAEE4C4E-FE8B-460C-88B9-D0B4622AD11F}">
      <dgm:prSet/>
      <dgm:spPr/>
      <dgm:t>
        <a:bodyPr/>
        <a:lstStyle/>
        <a:p>
          <a:endParaRPr lang="uk-UA"/>
        </a:p>
      </dgm:t>
    </dgm:pt>
    <dgm:pt modelId="{D876F212-2B47-47F4-AA43-83FC464790D2}" type="sibTrans" cxnId="{CAEE4C4E-FE8B-460C-88B9-D0B4622AD11F}">
      <dgm:prSet/>
      <dgm:spPr/>
      <dgm:t>
        <a:bodyPr/>
        <a:lstStyle/>
        <a:p>
          <a:endParaRPr lang="uk-UA"/>
        </a:p>
      </dgm:t>
    </dgm:pt>
    <dgm:pt modelId="{ACA62A2C-5404-45C8-9D7D-E3EB412F329F}">
      <dgm:prSet/>
      <dgm:spPr/>
      <dgm:t>
        <a:bodyPr/>
        <a:lstStyle/>
        <a:p>
          <a:pPr rtl="0"/>
          <a:r>
            <a:rPr lang="uk-UA" smtClean="0"/>
            <a:t>4.Відсталість, неефективність структури агропромислового комплексу</a:t>
          </a:r>
          <a:endParaRPr lang="uk-UA"/>
        </a:p>
      </dgm:t>
    </dgm:pt>
    <dgm:pt modelId="{C92C7345-592C-4DE5-A09E-92958F9618C5}" type="parTrans" cxnId="{156AFB14-6F43-4CC6-84AC-C1D98E00EF7C}">
      <dgm:prSet/>
      <dgm:spPr/>
      <dgm:t>
        <a:bodyPr/>
        <a:lstStyle/>
        <a:p>
          <a:endParaRPr lang="uk-UA"/>
        </a:p>
      </dgm:t>
    </dgm:pt>
    <dgm:pt modelId="{1B1FF296-EF04-4BBB-8323-01F6EFD23ED0}" type="sibTrans" cxnId="{156AFB14-6F43-4CC6-84AC-C1D98E00EF7C}">
      <dgm:prSet/>
      <dgm:spPr/>
      <dgm:t>
        <a:bodyPr/>
        <a:lstStyle/>
        <a:p>
          <a:endParaRPr lang="uk-UA"/>
        </a:p>
      </dgm:t>
    </dgm:pt>
    <dgm:pt modelId="{3572D4C9-29D3-4983-813B-9F979729016D}">
      <dgm:prSet/>
      <dgm:spPr/>
      <dgm:t>
        <a:bodyPr/>
        <a:lstStyle/>
        <a:p>
          <a:pPr rtl="0"/>
          <a:r>
            <a:rPr lang="uk-UA" smtClean="0"/>
            <a:t>5.У машинобудівному комплекс багато незавершених циклів виробництво</a:t>
          </a:r>
          <a:endParaRPr lang="uk-UA"/>
        </a:p>
      </dgm:t>
    </dgm:pt>
    <dgm:pt modelId="{56A9A68D-5B30-451B-8F45-F305A66843D9}" type="parTrans" cxnId="{2EADE17B-F681-4B86-9687-2A611243F283}">
      <dgm:prSet/>
      <dgm:spPr/>
      <dgm:t>
        <a:bodyPr/>
        <a:lstStyle/>
        <a:p>
          <a:endParaRPr lang="uk-UA"/>
        </a:p>
      </dgm:t>
    </dgm:pt>
    <dgm:pt modelId="{6F624B10-4896-412B-9132-49DB1AE5B14C}" type="sibTrans" cxnId="{2EADE17B-F681-4B86-9687-2A611243F283}">
      <dgm:prSet/>
      <dgm:spPr/>
      <dgm:t>
        <a:bodyPr/>
        <a:lstStyle/>
        <a:p>
          <a:endParaRPr lang="uk-UA"/>
        </a:p>
      </dgm:t>
    </dgm:pt>
    <dgm:pt modelId="{3F14353D-DB58-4D11-8AAE-077A4436C28C}">
      <dgm:prSet/>
      <dgm:spPr/>
      <dgm:t>
        <a:bodyPr/>
        <a:lstStyle/>
        <a:p>
          <a:pPr rtl="0"/>
          <a:r>
            <a:rPr lang="uk-UA" smtClean="0"/>
            <a:t>6.Нераціональність спеціалізації і незабезпеченість комплексного розвитку господарства </a:t>
          </a:r>
          <a:endParaRPr lang="uk-UA"/>
        </a:p>
      </dgm:t>
    </dgm:pt>
    <dgm:pt modelId="{8C0F03D6-BA2D-42BA-9382-239B845D4D11}" type="parTrans" cxnId="{D507CFDA-4E6F-4E63-9703-53B5CFA4C0CE}">
      <dgm:prSet/>
      <dgm:spPr/>
      <dgm:t>
        <a:bodyPr/>
        <a:lstStyle/>
        <a:p>
          <a:endParaRPr lang="uk-UA"/>
        </a:p>
      </dgm:t>
    </dgm:pt>
    <dgm:pt modelId="{AB75FFCE-8B83-4D13-B63E-32F37BBBE33F}" type="sibTrans" cxnId="{D507CFDA-4E6F-4E63-9703-53B5CFA4C0CE}">
      <dgm:prSet/>
      <dgm:spPr/>
      <dgm:t>
        <a:bodyPr/>
        <a:lstStyle/>
        <a:p>
          <a:endParaRPr lang="uk-UA"/>
        </a:p>
      </dgm:t>
    </dgm:pt>
    <dgm:pt modelId="{7B493C4D-D661-4333-BDF6-398A57BF4ADD}">
      <dgm:prSet/>
      <dgm:spPr/>
      <dgm:t>
        <a:bodyPr/>
        <a:lstStyle/>
        <a:p>
          <a:pPr rtl="0"/>
          <a:r>
            <a:rPr lang="uk-UA" smtClean="0"/>
            <a:t>7.Нераціональність територіальної структури  виробництва</a:t>
          </a:r>
          <a:endParaRPr lang="uk-UA"/>
        </a:p>
      </dgm:t>
    </dgm:pt>
    <dgm:pt modelId="{FA56BFD0-0823-4072-AA9E-223144976758}" type="parTrans" cxnId="{E9385FD0-B5A8-4546-B0BA-DCA814C75A82}">
      <dgm:prSet/>
      <dgm:spPr/>
      <dgm:t>
        <a:bodyPr/>
        <a:lstStyle/>
        <a:p>
          <a:endParaRPr lang="uk-UA"/>
        </a:p>
      </dgm:t>
    </dgm:pt>
    <dgm:pt modelId="{5DA2B5C9-033E-4431-BDDA-30D9A67D9EC0}" type="sibTrans" cxnId="{E9385FD0-B5A8-4546-B0BA-DCA814C75A82}">
      <dgm:prSet/>
      <dgm:spPr/>
      <dgm:t>
        <a:bodyPr/>
        <a:lstStyle/>
        <a:p>
          <a:endParaRPr lang="uk-UA"/>
        </a:p>
      </dgm:t>
    </dgm:pt>
    <dgm:pt modelId="{6300E251-4FA7-4F40-B679-BB67896F845D}" type="pres">
      <dgm:prSet presAssocID="{B8B6F919-E9A6-478A-AA09-CF724B0C419D}" presName="diagram" presStyleCnt="0">
        <dgm:presLayoutVars>
          <dgm:chPref val="1"/>
          <dgm:dir/>
          <dgm:animOne val="branch"/>
          <dgm:animLvl val="lvl"/>
          <dgm:resizeHandles/>
        </dgm:presLayoutVars>
      </dgm:prSet>
      <dgm:spPr/>
      <dgm:t>
        <a:bodyPr/>
        <a:lstStyle/>
        <a:p>
          <a:endParaRPr lang="ru-RU"/>
        </a:p>
      </dgm:t>
    </dgm:pt>
    <dgm:pt modelId="{C388AFA6-71BA-4FEF-A5C1-08438472FFFB}" type="pres">
      <dgm:prSet presAssocID="{9EEC0D63-BDFF-4139-8873-2B0279F51FC4}" presName="root" presStyleCnt="0"/>
      <dgm:spPr/>
    </dgm:pt>
    <dgm:pt modelId="{59C264D8-71B7-417E-9C85-7B2293103991}" type="pres">
      <dgm:prSet presAssocID="{9EEC0D63-BDFF-4139-8873-2B0279F51FC4}" presName="rootComposite" presStyleCnt="0"/>
      <dgm:spPr/>
    </dgm:pt>
    <dgm:pt modelId="{CEE45D79-5781-4463-9C9A-D376B71787D3}" type="pres">
      <dgm:prSet presAssocID="{9EEC0D63-BDFF-4139-8873-2B0279F51FC4}" presName="rootText" presStyleLbl="node1" presStyleIdx="0" presStyleCnt="1" custScaleX="825903"/>
      <dgm:spPr/>
      <dgm:t>
        <a:bodyPr/>
        <a:lstStyle/>
        <a:p>
          <a:endParaRPr lang="uk-UA"/>
        </a:p>
      </dgm:t>
    </dgm:pt>
    <dgm:pt modelId="{94BA9435-936A-4B22-8499-1C2CBD567BF1}" type="pres">
      <dgm:prSet presAssocID="{9EEC0D63-BDFF-4139-8873-2B0279F51FC4}" presName="rootConnector" presStyleLbl="node1" presStyleIdx="0" presStyleCnt="1"/>
      <dgm:spPr/>
      <dgm:t>
        <a:bodyPr/>
        <a:lstStyle/>
        <a:p>
          <a:endParaRPr lang="ru-RU"/>
        </a:p>
      </dgm:t>
    </dgm:pt>
    <dgm:pt modelId="{A9C203D2-D331-4616-95DF-93C229F64A1C}" type="pres">
      <dgm:prSet presAssocID="{9EEC0D63-BDFF-4139-8873-2B0279F51FC4}" presName="childShape" presStyleCnt="0"/>
      <dgm:spPr/>
    </dgm:pt>
    <dgm:pt modelId="{5866391F-50F4-4AFD-899B-3AD8A4244C63}" type="pres">
      <dgm:prSet presAssocID="{6F034D27-4BC1-45E9-9005-425691551C42}" presName="Name13" presStyleLbl="parChTrans1D2" presStyleIdx="0" presStyleCnt="7"/>
      <dgm:spPr/>
      <dgm:t>
        <a:bodyPr/>
        <a:lstStyle/>
        <a:p>
          <a:endParaRPr lang="ru-RU"/>
        </a:p>
      </dgm:t>
    </dgm:pt>
    <dgm:pt modelId="{36475AFB-9A25-4DA3-8D8A-E7ED01C1F8E7}" type="pres">
      <dgm:prSet presAssocID="{96A49A90-8EE8-4D8E-8AEB-A48169A947AE}" presName="childText" presStyleLbl="bgAcc1" presStyleIdx="0" presStyleCnt="7" custScaleX="825903">
        <dgm:presLayoutVars>
          <dgm:bulletEnabled val="1"/>
        </dgm:presLayoutVars>
      </dgm:prSet>
      <dgm:spPr/>
      <dgm:t>
        <a:bodyPr/>
        <a:lstStyle/>
        <a:p>
          <a:endParaRPr lang="ru-RU"/>
        </a:p>
      </dgm:t>
    </dgm:pt>
    <dgm:pt modelId="{CD4FC714-7837-461B-936B-18817C890060}" type="pres">
      <dgm:prSet presAssocID="{C9EF4C14-4C0E-4AFE-8870-28C00F6C11AC}" presName="Name13" presStyleLbl="parChTrans1D2" presStyleIdx="1" presStyleCnt="7"/>
      <dgm:spPr/>
      <dgm:t>
        <a:bodyPr/>
        <a:lstStyle/>
        <a:p>
          <a:endParaRPr lang="ru-RU"/>
        </a:p>
      </dgm:t>
    </dgm:pt>
    <dgm:pt modelId="{D9B9C19E-B9A5-42C8-9AC7-8503A5320FCD}" type="pres">
      <dgm:prSet presAssocID="{2487A4D9-ABC5-4E06-AF05-763AB731BC80}" presName="childText" presStyleLbl="bgAcc1" presStyleIdx="1" presStyleCnt="7" custScaleX="825903">
        <dgm:presLayoutVars>
          <dgm:bulletEnabled val="1"/>
        </dgm:presLayoutVars>
      </dgm:prSet>
      <dgm:spPr/>
      <dgm:t>
        <a:bodyPr/>
        <a:lstStyle/>
        <a:p>
          <a:endParaRPr lang="ru-RU"/>
        </a:p>
      </dgm:t>
    </dgm:pt>
    <dgm:pt modelId="{F8B20EB2-0024-4CB4-94A1-B044E9765859}" type="pres">
      <dgm:prSet presAssocID="{57F62CE7-590E-4C1C-BFFD-BA476D4DF4A0}" presName="Name13" presStyleLbl="parChTrans1D2" presStyleIdx="2" presStyleCnt="7"/>
      <dgm:spPr/>
      <dgm:t>
        <a:bodyPr/>
        <a:lstStyle/>
        <a:p>
          <a:endParaRPr lang="ru-RU"/>
        </a:p>
      </dgm:t>
    </dgm:pt>
    <dgm:pt modelId="{6EDBBC53-6925-495C-BAA0-80D6A4FB96D9}" type="pres">
      <dgm:prSet presAssocID="{E205A80A-3092-4BF1-8E88-A2C20DEA227B}" presName="childText" presStyleLbl="bgAcc1" presStyleIdx="2" presStyleCnt="7" custScaleX="825903">
        <dgm:presLayoutVars>
          <dgm:bulletEnabled val="1"/>
        </dgm:presLayoutVars>
      </dgm:prSet>
      <dgm:spPr/>
      <dgm:t>
        <a:bodyPr/>
        <a:lstStyle/>
        <a:p>
          <a:endParaRPr lang="ru-RU"/>
        </a:p>
      </dgm:t>
    </dgm:pt>
    <dgm:pt modelId="{8A1C10F4-F3B4-4806-83BA-F1C083345D0A}" type="pres">
      <dgm:prSet presAssocID="{C92C7345-592C-4DE5-A09E-92958F9618C5}" presName="Name13" presStyleLbl="parChTrans1D2" presStyleIdx="3" presStyleCnt="7"/>
      <dgm:spPr/>
      <dgm:t>
        <a:bodyPr/>
        <a:lstStyle/>
        <a:p>
          <a:endParaRPr lang="ru-RU"/>
        </a:p>
      </dgm:t>
    </dgm:pt>
    <dgm:pt modelId="{9C72A2F5-3DA9-4EF7-BC66-E5CBF5962CA4}" type="pres">
      <dgm:prSet presAssocID="{ACA62A2C-5404-45C8-9D7D-E3EB412F329F}" presName="childText" presStyleLbl="bgAcc1" presStyleIdx="3" presStyleCnt="7" custScaleX="825903">
        <dgm:presLayoutVars>
          <dgm:bulletEnabled val="1"/>
        </dgm:presLayoutVars>
      </dgm:prSet>
      <dgm:spPr/>
      <dgm:t>
        <a:bodyPr/>
        <a:lstStyle/>
        <a:p>
          <a:endParaRPr lang="ru-RU"/>
        </a:p>
      </dgm:t>
    </dgm:pt>
    <dgm:pt modelId="{20AAC3E6-1FDE-443D-9772-EC97DA578DBB}" type="pres">
      <dgm:prSet presAssocID="{56A9A68D-5B30-451B-8F45-F305A66843D9}" presName="Name13" presStyleLbl="parChTrans1D2" presStyleIdx="4" presStyleCnt="7"/>
      <dgm:spPr/>
      <dgm:t>
        <a:bodyPr/>
        <a:lstStyle/>
        <a:p>
          <a:endParaRPr lang="ru-RU"/>
        </a:p>
      </dgm:t>
    </dgm:pt>
    <dgm:pt modelId="{77D7919C-F243-4356-9317-1AD63BBADD4F}" type="pres">
      <dgm:prSet presAssocID="{3572D4C9-29D3-4983-813B-9F979729016D}" presName="childText" presStyleLbl="bgAcc1" presStyleIdx="4" presStyleCnt="7" custScaleX="825903">
        <dgm:presLayoutVars>
          <dgm:bulletEnabled val="1"/>
        </dgm:presLayoutVars>
      </dgm:prSet>
      <dgm:spPr/>
      <dgm:t>
        <a:bodyPr/>
        <a:lstStyle/>
        <a:p>
          <a:endParaRPr lang="ru-RU"/>
        </a:p>
      </dgm:t>
    </dgm:pt>
    <dgm:pt modelId="{51C2EDFE-8674-4BFC-9D66-40E27B6C0393}" type="pres">
      <dgm:prSet presAssocID="{8C0F03D6-BA2D-42BA-9382-239B845D4D11}" presName="Name13" presStyleLbl="parChTrans1D2" presStyleIdx="5" presStyleCnt="7"/>
      <dgm:spPr/>
      <dgm:t>
        <a:bodyPr/>
        <a:lstStyle/>
        <a:p>
          <a:endParaRPr lang="ru-RU"/>
        </a:p>
      </dgm:t>
    </dgm:pt>
    <dgm:pt modelId="{30B7E952-4ADE-4EC0-87BA-BDF7B5D070AE}" type="pres">
      <dgm:prSet presAssocID="{3F14353D-DB58-4D11-8AAE-077A4436C28C}" presName="childText" presStyleLbl="bgAcc1" presStyleIdx="5" presStyleCnt="7" custScaleX="825903">
        <dgm:presLayoutVars>
          <dgm:bulletEnabled val="1"/>
        </dgm:presLayoutVars>
      </dgm:prSet>
      <dgm:spPr/>
      <dgm:t>
        <a:bodyPr/>
        <a:lstStyle/>
        <a:p>
          <a:endParaRPr lang="ru-RU"/>
        </a:p>
      </dgm:t>
    </dgm:pt>
    <dgm:pt modelId="{50240EDD-BBEC-4B33-80F1-D8FD364AFF3E}" type="pres">
      <dgm:prSet presAssocID="{FA56BFD0-0823-4072-AA9E-223144976758}" presName="Name13" presStyleLbl="parChTrans1D2" presStyleIdx="6" presStyleCnt="7"/>
      <dgm:spPr/>
      <dgm:t>
        <a:bodyPr/>
        <a:lstStyle/>
        <a:p>
          <a:endParaRPr lang="ru-RU"/>
        </a:p>
      </dgm:t>
    </dgm:pt>
    <dgm:pt modelId="{B0F4D51B-49C2-4F3E-9E77-AC9AB840207E}" type="pres">
      <dgm:prSet presAssocID="{7B493C4D-D661-4333-BDF6-398A57BF4ADD}" presName="childText" presStyleLbl="bgAcc1" presStyleIdx="6" presStyleCnt="7" custScaleX="825903">
        <dgm:presLayoutVars>
          <dgm:bulletEnabled val="1"/>
        </dgm:presLayoutVars>
      </dgm:prSet>
      <dgm:spPr/>
      <dgm:t>
        <a:bodyPr/>
        <a:lstStyle/>
        <a:p>
          <a:endParaRPr lang="ru-RU"/>
        </a:p>
      </dgm:t>
    </dgm:pt>
  </dgm:ptLst>
  <dgm:cxnLst>
    <dgm:cxn modelId="{7561AE00-234F-4089-AFAB-2E9099BDA2E1}" type="presOf" srcId="{E205A80A-3092-4BF1-8E88-A2C20DEA227B}" destId="{6EDBBC53-6925-495C-BAA0-80D6A4FB96D9}" srcOrd="0" destOrd="0" presId="urn:microsoft.com/office/officeart/2005/8/layout/hierarchy3"/>
    <dgm:cxn modelId="{29F08AA6-B3FB-47FA-AAF0-C0911AEECE9E}" type="presOf" srcId="{FA56BFD0-0823-4072-AA9E-223144976758}" destId="{50240EDD-BBEC-4B33-80F1-D8FD364AFF3E}" srcOrd="0" destOrd="0" presId="urn:microsoft.com/office/officeart/2005/8/layout/hierarchy3"/>
    <dgm:cxn modelId="{5D330EC6-7AC8-4BFE-B6C6-8F3FFA588216}" type="presOf" srcId="{2487A4D9-ABC5-4E06-AF05-763AB731BC80}" destId="{D9B9C19E-B9A5-42C8-9AC7-8503A5320FCD}" srcOrd="0" destOrd="0" presId="urn:microsoft.com/office/officeart/2005/8/layout/hierarchy3"/>
    <dgm:cxn modelId="{5D506976-81B1-42A0-9377-591FA0311194}" type="presOf" srcId="{3572D4C9-29D3-4983-813B-9F979729016D}" destId="{77D7919C-F243-4356-9317-1AD63BBADD4F}" srcOrd="0" destOrd="0" presId="urn:microsoft.com/office/officeart/2005/8/layout/hierarchy3"/>
    <dgm:cxn modelId="{388F1BFE-9006-44E6-A2F3-CE7F90BB0EB9}" srcId="{B8B6F919-E9A6-478A-AA09-CF724B0C419D}" destId="{9EEC0D63-BDFF-4139-8873-2B0279F51FC4}" srcOrd="0" destOrd="0" parTransId="{76AA0382-219A-4200-AD9E-7E5EE70EC852}" sibTransId="{3B57359F-7D1A-4409-9BF0-9BD3097D7C39}"/>
    <dgm:cxn modelId="{C9B8E715-BE67-4BD8-9948-0C5D98E0C06A}" type="presOf" srcId="{8C0F03D6-BA2D-42BA-9382-239B845D4D11}" destId="{51C2EDFE-8674-4BFC-9D66-40E27B6C0393}" srcOrd="0" destOrd="0" presId="urn:microsoft.com/office/officeart/2005/8/layout/hierarchy3"/>
    <dgm:cxn modelId="{978CEF61-BF61-41CC-8279-9E815FA2516D}" type="presOf" srcId="{3F14353D-DB58-4D11-8AAE-077A4436C28C}" destId="{30B7E952-4ADE-4EC0-87BA-BDF7B5D070AE}" srcOrd="0" destOrd="0" presId="urn:microsoft.com/office/officeart/2005/8/layout/hierarchy3"/>
    <dgm:cxn modelId="{CD175279-860F-49CF-86F3-595460CB98D2}" type="presOf" srcId="{9EEC0D63-BDFF-4139-8873-2B0279F51FC4}" destId="{94BA9435-936A-4B22-8499-1C2CBD567BF1}" srcOrd="1" destOrd="0" presId="urn:microsoft.com/office/officeart/2005/8/layout/hierarchy3"/>
    <dgm:cxn modelId="{C63C3970-8629-4EA2-B6F3-6EAD99356744}" type="presOf" srcId="{ACA62A2C-5404-45C8-9D7D-E3EB412F329F}" destId="{9C72A2F5-3DA9-4EF7-BC66-E5CBF5962CA4}" srcOrd="0" destOrd="0" presId="urn:microsoft.com/office/officeart/2005/8/layout/hierarchy3"/>
    <dgm:cxn modelId="{CAEE4C4E-FE8B-460C-88B9-D0B4622AD11F}" srcId="{9EEC0D63-BDFF-4139-8873-2B0279F51FC4}" destId="{E205A80A-3092-4BF1-8E88-A2C20DEA227B}" srcOrd="2" destOrd="0" parTransId="{57F62CE7-590E-4C1C-BFFD-BA476D4DF4A0}" sibTransId="{D876F212-2B47-47F4-AA43-83FC464790D2}"/>
    <dgm:cxn modelId="{C48F9A96-391E-4DEB-AB86-789512414285}" srcId="{9EEC0D63-BDFF-4139-8873-2B0279F51FC4}" destId="{96A49A90-8EE8-4D8E-8AEB-A48169A947AE}" srcOrd="0" destOrd="0" parTransId="{6F034D27-4BC1-45E9-9005-425691551C42}" sibTransId="{E708AB38-BBF3-4510-8AFE-78431585EF19}"/>
    <dgm:cxn modelId="{2EADE17B-F681-4B86-9687-2A611243F283}" srcId="{9EEC0D63-BDFF-4139-8873-2B0279F51FC4}" destId="{3572D4C9-29D3-4983-813B-9F979729016D}" srcOrd="4" destOrd="0" parTransId="{56A9A68D-5B30-451B-8F45-F305A66843D9}" sibTransId="{6F624B10-4896-412B-9132-49DB1AE5B14C}"/>
    <dgm:cxn modelId="{156AFB14-6F43-4CC6-84AC-C1D98E00EF7C}" srcId="{9EEC0D63-BDFF-4139-8873-2B0279F51FC4}" destId="{ACA62A2C-5404-45C8-9D7D-E3EB412F329F}" srcOrd="3" destOrd="0" parTransId="{C92C7345-592C-4DE5-A09E-92958F9618C5}" sibTransId="{1B1FF296-EF04-4BBB-8323-01F6EFD23ED0}"/>
    <dgm:cxn modelId="{9BB39B92-B2C9-4D21-9689-567186E160B9}" type="presOf" srcId="{56A9A68D-5B30-451B-8F45-F305A66843D9}" destId="{20AAC3E6-1FDE-443D-9772-EC97DA578DBB}" srcOrd="0" destOrd="0" presId="urn:microsoft.com/office/officeart/2005/8/layout/hierarchy3"/>
    <dgm:cxn modelId="{18EFFB6E-98B9-4736-AE9E-6CFF59DCF1C7}" type="presOf" srcId="{57F62CE7-590E-4C1C-BFFD-BA476D4DF4A0}" destId="{F8B20EB2-0024-4CB4-94A1-B044E9765859}" srcOrd="0" destOrd="0" presId="urn:microsoft.com/office/officeart/2005/8/layout/hierarchy3"/>
    <dgm:cxn modelId="{8CF37BC4-6F63-4503-8517-30AB348DDBA6}" type="presOf" srcId="{6F034D27-4BC1-45E9-9005-425691551C42}" destId="{5866391F-50F4-4AFD-899B-3AD8A4244C63}" srcOrd="0" destOrd="0" presId="urn:microsoft.com/office/officeart/2005/8/layout/hierarchy3"/>
    <dgm:cxn modelId="{AD74BE42-4569-48F7-8639-D20D51B4B0CE}" type="presOf" srcId="{7B493C4D-D661-4333-BDF6-398A57BF4ADD}" destId="{B0F4D51B-49C2-4F3E-9E77-AC9AB840207E}" srcOrd="0" destOrd="0" presId="urn:microsoft.com/office/officeart/2005/8/layout/hierarchy3"/>
    <dgm:cxn modelId="{E9385FD0-B5A8-4546-B0BA-DCA814C75A82}" srcId="{9EEC0D63-BDFF-4139-8873-2B0279F51FC4}" destId="{7B493C4D-D661-4333-BDF6-398A57BF4ADD}" srcOrd="6" destOrd="0" parTransId="{FA56BFD0-0823-4072-AA9E-223144976758}" sibTransId="{5DA2B5C9-033E-4431-BDDA-30D9A67D9EC0}"/>
    <dgm:cxn modelId="{FC5C5224-1D24-4FAE-8CF4-C0C26C7B0F6D}" srcId="{9EEC0D63-BDFF-4139-8873-2B0279F51FC4}" destId="{2487A4D9-ABC5-4E06-AF05-763AB731BC80}" srcOrd="1" destOrd="0" parTransId="{C9EF4C14-4C0E-4AFE-8870-28C00F6C11AC}" sibTransId="{B9C61F68-D722-48BC-8C4A-91BD9E8375D9}"/>
    <dgm:cxn modelId="{F4A5BBA9-7DF1-4091-943B-332131042C52}" type="presOf" srcId="{C92C7345-592C-4DE5-A09E-92958F9618C5}" destId="{8A1C10F4-F3B4-4806-83BA-F1C083345D0A}" srcOrd="0" destOrd="0" presId="urn:microsoft.com/office/officeart/2005/8/layout/hierarchy3"/>
    <dgm:cxn modelId="{D507CFDA-4E6F-4E63-9703-53B5CFA4C0CE}" srcId="{9EEC0D63-BDFF-4139-8873-2B0279F51FC4}" destId="{3F14353D-DB58-4D11-8AAE-077A4436C28C}" srcOrd="5" destOrd="0" parTransId="{8C0F03D6-BA2D-42BA-9382-239B845D4D11}" sibTransId="{AB75FFCE-8B83-4D13-B63E-32F37BBBE33F}"/>
    <dgm:cxn modelId="{DEE1C10B-3D55-456A-9242-0CD56F13DB12}" type="presOf" srcId="{9EEC0D63-BDFF-4139-8873-2B0279F51FC4}" destId="{CEE45D79-5781-4463-9C9A-D376B71787D3}" srcOrd="0" destOrd="0" presId="urn:microsoft.com/office/officeart/2005/8/layout/hierarchy3"/>
    <dgm:cxn modelId="{B2FE1CA0-992F-44C4-B294-37C513E20DEF}" type="presOf" srcId="{C9EF4C14-4C0E-4AFE-8870-28C00F6C11AC}" destId="{CD4FC714-7837-461B-936B-18817C890060}" srcOrd="0" destOrd="0" presId="urn:microsoft.com/office/officeart/2005/8/layout/hierarchy3"/>
    <dgm:cxn modelId="{F1CD8538-DDFE-422B-9260-0CD4396A6304}" type="presOf" srcId="{B8B6F919-E9A6-478A-AA09-CF724B0C419D}" destId="{6300E251-4FA7-4F40-B679-BB67896F845D}" srcOrd="0" destOrd="0" presId="urn:microsoft.com/office/officeart/2005/8/layout/hierarchy3"/>
    <dgm:cxn modelId="{161AF97D-113E-4635-923A-E4A27769B826}" type="presOf" srcId="{96A49A90-8EE8-4D8E-8AEB-A48169A947AE}" destId="{36475AFB-9A25-4DA3-8D8A-E7ED01C1F8E7}" srcOrd="0" destOrd="0" presId="urn:microsoft.com/office/officeart/2005/8/layout/hierarchy3"/>
    <dgm:cxn modelId="{051BE93B-2DAA-460F-BBF2-F4727D80E91F}" type="presParOf" srcId="{6300E251-4FA7-4F40-B679-BB67896F845D}" destId="{C388AFA6-71BA-4FEF-A5C1-08438472FFFB}" srcOrd="0" destOrd="0" presId="urn:microsoft.com/office/officeart/2005/8/layout/hierarchy3"/>
    <dgm:cxn modelId="{016F4882-707E-404C-BEF0-EAE2B946248A}" type="presParOf" srcId="{C388AFA6-71BA-4FEF-A5C1-08438472FFFB}" destId="{59C264D8-71B7-417E-9C85-7B2293103991}" srcOrd="0" destOrd="0" presId="urn:microsoft.com/office/officeart/2005/8/layout/hierarchy3"/>
    <dgm:cxn modelId="{442F288A-B250-4A8A-9F48-6B6A3E15BD3D}" type="presParOf" srcId="{59C264D8-71B7-417E-9C85-7B2293103991}" destId="{CEE45D79-5781-4463-9C9A-D376B71787D3}" srcOrd="0" destOrd="0" presId="urn:microsoft.com/office/officeart/2005/8/layout/hierarchy3"/>
    <dgm:cxn modelId="{6F59BBED-D34E-48DC-A7C3-AB7A332C266F}" type="presParOf" srcId="{59C264D8-71B7-417E-9C85-7B2293103991}" destId="{94BA9435-936A-4B22-8499-1C2CBD567BF1}" srcOrd="1" destOrd="0" presId="urn:microsoft.com/office/officeart/2005/8/layout/hierarchy3"/>
    <dgm:cxn modelId="{78A54CFD-A6D5-45FA-AE1B-2E3EA5A0A006}" type="presParOf" srcId="{C388AFA6-71BA-4FEF-A5C1-08438472FFFB}" destId="{A9C203D2-D331-4616-95DF-93C229F64A1C}" srcOrd="1" destOrd="0" presId="urn:microsoft.com/office/officeart/2005/8/layout/hierarchy3"/>
    <dgm:cxn modelId="{6D029C3C-8A12-448D-B0D9-D5CB2579C6EE}" type="presParOf" srcId="{A9C203D2-D331-4616-95DF-93C229F64A1C}" destId="{5866391F-50F4-4AFD-899B-3AD8A4244C63}" srcOrd="0" destOrd="0" presId="urn:microsoft.com/office/officeart/2005/8/layout/hierarchy3"/>
    <dgm:cxn modelId="{9F39F476-54F7-47F5-BF3F-DEAFE64AC345}" type="presParOf" srcId="{A9C203D2-D331-4616-95DF-93C229F64A1C}" destId="{36475AFB-9A25-4DA3-8D8A-E7ED01C1F8E7}" srcOrd="1" destOrd="0" presId="urn:microsoft.com/office/officeart/2005/8/layout/hierarchy3"/>
    <dgm:cxn modelId="{B38B70A0-DAE4-4FAF-AF71-B228B936A22D}" type="presParOf" srcId="{A9C203D2-D331-4616-95DF-93C229F64A1C}" destId="{CD4FC714-7837-461B-936B-18817C890060}" srcOrd="2" destOrd="0" presId="urn:microsoft.com/office/officeart/2005/8/layout/hierarchy3"/>
    <dgm:cxn modelId="{C0E11367-434E-4047-87E4-5B65EEEBCA9C}" type="presParOf" srcId="{A9C203D2-D331-4616-95DF-93C229F64A1C}" destId="{D9B9C19E-B9A5-42C8-9AC7-8503A5320FCD}" srcOrd="3" destOrd="0" presId="urn:microsoft.com/office/officeart/2005/8/layout/hierarchy3"/>
    <dgm:cxn modelId="{6AEAC461-E351-4E21-9A38-B2BD59DB68CD}" type="presParOf" srcId="{A9C203D2-D331-4616-95DF-93C229F64A1C}" destId="{F8B20EB2-0024-4CB4-94A1-B044E9765859}" srcOrd="4" destOrd="0" presId="urn:microsoft.com/office/officeart/2005/8/layout/hierarchy3"/>
    <dgm:cxn modelId="{C2CA4507-494B-44CE-A280-2C38636969DD}" type="presParOf" srcId="{A9C203D2-D331-4616-95DF-93C229F64A1C}" destId="{6EDBBC53-6925-495C-BAA0-80D6A4FB96D9}" srcOrd="5" destOrd="0" presId="urn:microsoft.com/office/officeart/2005/8/layout/hierarchy3"/>
    <dgm:cxn modelId="{4E2F64D6-82BE-42C3-A99D-54C0619DE7F6}" type="presParOf" srcId="{A9C203D2-D331-4616-95DF-93C229F64A1C}" destId="{8A1C10F4-F3B4-4806-83BA-F1C083345D0A}" srcOrd="6" destOrd="0" presId="urn:microsoft.com/office/officeart/2005/8/layout/hierarchy3"/>
    <dgm:cxn modelId="{2E2AEF58-05F9-44FD-B682-8A187DD78C82}" type="presParOf" srcId="{A9C203D2-D331-4616-95DF-93C229F64A1C}" destId="{9C72A2F5-3DA9-4EF7-BC66-E5CBF5962CA4}" srcOrd="7" destOrd="0" presId="urn:microsoft.com/office/officeart/2005/8/layout/hierarchy3"/>
    <dgm:cxn modelId="{9E474F27-70A3-4CDC-BCC2-20BEA361BEE2}" type="presParOf" srcId="{A9C203D2-D331-4616-95DF-93C229F64A1C}" destId="{20AAC3E6-1FDE-443D-9772-EC97DA578DBB}" srcOrd="8" destOrd="0" presId="urn:microsoft.com/office/officeart/2005/8/layout/hierarchy3"/>
    <dgm:cxn modelId="{0BCC6787-4FD8-45EC-B1EE-B3C8EC9D47D3}" type="presParOf" srcId="{A9C203D2-D331-4616-95DF-93C229F64A1C}" destId="{77D7919C-F243-4356-9317-1AD63BBADD4F}" srcOrd="9" destOrd="0" presId="urn:microsoft.com/office/officeart/2005/8/layout/hierarchy3"/>
    <dgm:cxn modelId="{A0ACE3C7-6728-46EE-9A0B-B03614034A30}" type="presParOf" srcId="{A9C203D2-D331-4616-95DF-93C229F64A1C}" destId="{51C2EDFE-8674-4BFC-9D66-40E27B6C0393}" srcOrd="10" destOrd="0" presId="urn:microsoft.com/office/officeart/2005/8/layout/hierarchy3"/>
    <dgm:cxn modelId="{B98FFBB5-D090-474F-8B44-F36B0027CEF9}" type="presParOf" srcId="{A9C203D2-D331-4616-95DF-93C229F64A1C}" destId="{30B7E952-4ADE-4EC0-87BA-BDF7B5D070AE}" srcOrd="11" destOrd="0" presId="urn:microsoft.com/office/officeart/2005/8/layout/hierarchy3"/>
    <dgm:cxn modelId="{1740B521-68AE-4252-ABFF-9C1DBC569091}" type="presParOf" srcId="{A9C203D2-D331-4616-95DF-93C229F64A1C}" destId="{50240EDD-BBEC-4B33-80F1-D8FD364AFF3E}" srcOrd="12" destOrd="0" presId="urn:microsoft.com/office/officeart/2005/8/layout/hierarchy3"/>
    <dgm:cxn modelId="{89EEA106-8336-48D5-8836-E07DE96DEE6D}" type="presParOf" srcId="{A9C203D2-D331-4616-95DF-93C229F64A1C}" destId="{B0F4D51B-49C2-4F3E-9E77-AC9AB840207E}" srcOrd="1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E950F2-6F75-4336-974D-205D8D199B1F}" type="doc">
      <dgm:prSet loTypeId="urn:microsoft.com/office/officeart/2009/3/layout/HorizontalOrganizationChart" loCatId="hierarchy" qsTypeId="urn:microsoft.com/office/officeart/2005/8/quickstyle/simple3" qsCatId="simple" csTypeId="urn:microsoft.com/office/officeart/2005/8/colors/colorful4" csCatId="colorful" phldr="1"/>
      <dgm:spPr/>
      <dgm:t>
        <a:bodyPr/>
        <a:lstStyle/>
        <a:p>
          <a:endParaRPr lang="uk-UA"/>
        </a:p>
      </dgm:t>
    </dgm:pt>
    <dgm:pt modelId="{0EEF848B-BAD0-444E-BA92-8F62F689E661}">
      <dgm:prSet/>
      <dgm:spPr/>
      <dgm:t>
        <a:bodyPr/>
        <a:lstStyle/>
        <a:p>
          <a:pPr rtl="0"/>
          <a:r>
            <a:rPr lang="uk-UA" dirty="0" smtClean="0"/>
            <a:t>Залежно від призначення в Україні виділяють такі землі: </a:t>
          </a:r>
          <a:endParaRPr lang="uk-UA" dirty="0"/>
        </a:p>
      </dgm:t>
    </dgm:pt>
    <dgm:pt modelId="{2ECF71CD-A66D-4DC3-9952-373CB26D4DB7}" type="parTrans" cxnId="{F7851ED6-B432-4D33-B0BF-7EC24030228B}">
      <dgm:prSet/>
      <dgm:spPr/>
      <dgm:t>
        <a:bodyPr/>
        <a:lstStyle/>
        <a:p>
          <a:endParaRPr lang="uk-UA"/>
        </a:p>
      </dgm:t>
    </dgm:pt>
    <dgm:pt modelId="{EB913484-7274-4335-83ED-B7902B9103AC}" type="sibTrans" cxnId="{F7851ED6-B432-4D33-B0BF-7EC24030228B}">
      <dgm:prSet/>
      <dgm:spPr/>
      <dgm:t>
        <a:bodyPr/>
        <a:lstStyle/>
        <a:p>
          <a:endParaRPr lang="uk-UA"/>
        </a:p>
      </dgm:t>
    </dgm:pt>
    <dgm:pt modelId="{56133E50-1FB6-4DA1-B972-68F8BF412C2D}">
      <dgm:prSet/>
      <dgm:spPr/>
      <dgm:t>
        <a:bodyPr/>
        <a:lstStyle/>
        <a:p>
          <a:pPr rtl="0"/>
          <a:r>
            <a:rPr lang="uk-UA" smtClean="0"/>
            <a:t>1) сільськогосподарські;</a:t>
          </a:r>
          <a:endParaRPr lang="uk-UA"/>
        </a:p>
      </dgm:t>
    </dgm:pt>
    <dgm:pt modelId="{883C727C-3343-4536-8D9E-49F18877E73D}" type="parTrans" cxnId="{BB2FC890-7407-4404-B025-3359D9D394D9}">
      <dgm:prSet/>
      <dgm:spPr/>
      <dgm:t>
        <a:bodyPr/>
        <a:lstStyle/>
        <a:p>
          <a:endParaRPr lang="uk-UA"/>
        </a:p>
      </dgm:t>
    </dgm:pt>
    <dgm:pt modelId="{413FE8CE-1459-48A9-BD71-7FDC4E4E0186}" type="sibTrans" cxnId="{BB2FC890-7407-4404-B025-3359D9D394D9}">
      <dgm:prSet/>
      <dgm:spPr/>
      <dgm:t>
        <a:bodyPr/>
        <a:lstStyle/>
        <a:p>
          <a:endParaRPr lang="uk-UA"/>
        </a:p>
      </dgm:t>
    </dgm:pt>
    <dgm:pt modelId="{58B9E4B9-FE93-4662-8C4D-AB7DC60FBBBE}">
      <dgm:prSet/>
      <dgm:spPr/>
      <dgm:t>
        <a:bodyPr/>
        <a:lstStyle/>
        <a:p>
          <a:pPr rtl="0"/>
          <a:r>
            <a:rPr lang="uk-UA" smtClean="0"/>
            <a:t>2) населених пунктів; </a:t>
          </a:r>
          <a:endParaRPr lang="uk-UA"/>
        </a:p>
      </dgm:t>
    </dgm:pt>
    <dgm:pt modelId="{9300D9B5-6459-4741-A2E0-DF28C4D8FE93}" type="parTrans" cxnId="{E211379E-D0D0-4C02-A741-4B9EC7B68D63}">
      <dgm:prSet/>
      <dgm:spPr/>
      <dgm:t>
        <a:bodyPr/>
        <a:lstStyle/>
        <a:p>
          <a:endParaRPr lang="uk-UA"/>
        </a:p>
      </dgm:t>
    </dgm:pt>
    <dgm:pt modelId="{0FA12546-98D4-41E3-B1EF-E72E632CF8F8}" type="sibTrans" cxnId="{E211379E-D0D0-4C02-A741-4B9EC7B68D63}">
      <dgm:prSet/>
      <dgm:spPr/>
      <dgm:t>
        <a:bodyPr/>
        <a:lstStyle/>
        <a:p>
          <a:endParaRPr lang="uk-UA"/>
        </a:p>
      </dgm:t>
    </dgm:pt>
    <dgm:pt modelId="{85A9A098-ED88-4B5F-A7D8-C99909C39699}">
      <dgm:prSet/>
      <dgm:spPr/>
      <dgm:t>
        <a:bodyPr/>
        <a:lstStyle/>
        <a:p>
          <a:pPr rtl="0"/>
          <a:r>
            <a:rPr lang="uk-UA" smtClean="0"/>
            <a:t>3) промисловості, транспорту, зв'язку, оборони; </a:t>
          </a:r>
          <a:endParaRPr lang="uk-UA"/>
        </a:p>
      </dgm:t>
    </dgm:pt>
    <dgm:pt modelId="{9954C58E-54E1-4C41-AAA4-0AB18A00162C}" type="parTrans" cxnId="{28C44C1C-39E2-42E5-A355-9A5DF4F7B2A6}">
      <dgm:prSet/>
      <dgm:spPr/>
      <dgm:t>
        <a:bodyPr/>
        <a:lstStyle/>
        <a:p>
          <a:endParaRPr lang="uk-UA"/>
        </a:p>
      </dgm:t>
    </dgm:pt>
    <dgm:pt modelId="{A72F993B-834A-462B-8A34-DB651BA5EBAC}" type="sibTrans" cxnId="{28C44C1C-39E2-42E5-A355-9A5DF4F7B2A6}">
      <dgm:prSet/>
      <dgm:spPr/>
      <dgm:t>
        <a:bodyPr/>
        <a:lstStyle/>
        <a:p>
          <a:endParaRPr lang="uk-UA"/>
        </a:p>
      </dgm:t>
    </dgm:pt>
    <dgm:pt modelId="{3033C8DD-8F0D-4E44-AE8F-D1E23AD500CD}">
      <dgm:prSet/>
      <dgm:spPr/>
      <dgm:t>
        <a:bodyPr/>
        <a:lstStyle/>
        <a:p>
          <a:pPr rtl="0"/>
          <a:r>
            <a:rPr lang="uk-UA" smtClean="0"/>
            <a:t>4) природоохоронні, оздоровчі, рекреаційні, історико-культурні;</a:t>
          </a:r>
          <a:endParaRPr lang="uk-UA"/>
        </a:p>
      </dgm:t>
    </dgm:pt>
    <dgm:pt modelId="{80B38307-36AD-4E99-BEA9-39E7F383842F}" type="parTrans" cxnId="{5D88DDD8-8EAD-4567-B0E1-8BE089CB02BE}">
      <dgm:prSet/>
      <dgm:spPr/>
      <dgm:t>
        <a:bodyPr/>
        <a:lstStyle/>
        <a:p>
          <a:endParaRPr lang="uk-UA"/>
        </a:p>
      </dgm:t>
    </dgm:pt>
    <dgm:pt modelId="{2BEE993E-2AF2-477A-8F17-8E7B707FD92B}" type="sibTrans" cxnId="{5D88DDD8-8EAD-4567-B0E1-8BE089CB02BE}">
      <dgm:prSet/>
      <dgm:spPr/>
      <dgm:t>
        <a:bodyPr/>
        <a:lstStyle/>
        <a:p>
          <a:endParaRPr lang="uk-UA"/>
        </a:p>
      </dgm:t>
    </dgm:pt>
    <dgm:pt modelId="{21C583CB-1F06-44C7-B63F-29E2C372EB17}">
      <dgm:prSet/>
      <dgm:spPr/>
      <dgm:t>
        <a:bodyPr/>
        <a:lstStyle/>
        <a:p>
          <a:pPr rtl="0"/>
          <a:r>
            <a:rPr lang="uk-UA" smtClean="0"/>
            <a:t>5) лісового фонду; </a:t>
          </a:r>
          <a:endParaRPr lang="uk-UA"/>
        </a:p>
      </dgm:t>
    </dgm:pt>
    <dgm:pt modelId="{49A7CEB8-9DDA-444E-9798-6C7E9C6A73E9}" type="parTrans" cxnId="{D16021A9-65EB-46EC-A354-299A0538A53C}">
      <dgm:prSet/>
      <dgm:spPr/>
      <dgm:t>
        <a:bodyPr/>
        <a:lstStyle/>
        <a:p>
          <a:endParaRPr lang="uk-UA"/>
        </a:p>
      </dgm:t>
    </dgm:pt>
    <dgm:pt modelId="{F6D97A2F-D472-4BCC-B7DC-6D88E200AF69}" type="sibTrans" cxnId="{D16021A9-65EB-46EC-A354-299A0538A53C}">
      <dgm:prSet/>
      <dgm:spPr/>
      <dgm:t>
        <a:bodyPr/>
        <a:lstStyle/>
        <a:p>
          <a:endParaRPr lang="uk-UA"/>
        </a:p>
      </dgm:t>
    </dgm:pt>
    <dgm:pt modelId="{ACCFE0BE-B6F9-48E6-BE3F-CB9F6EB63D8C}">
      <dgm:prSet/>
      <dgm:spPr/>
      <dgm:t>
        <a:bodyPr/>
        <a:lstStyle/>
        <a:p>
          <a:pPr rtl="0"/>
          <a:r>
            <a:rPr lang="uk-UA" smtClean="0"/>
            <a:t>6) водного фонду; </a:t>
          </a:r>
          <a:endParaRPr lang="uk-UA"/>
        </a:p>
      </dgm:t>
    </dgm:pt>
    <dgm:pt modelId="{F25309D3-5599-4C96-B9A4-E47D159F07A2}" type="parTrans" cxnId="{DB66941B-FAC0-43C3-B821-94BECCBB26E3}">
      <dgm:prSet/>
      <dgm:spPr/>
      <dgm:t>
        <a:bodyPr/>
        <a:lstStyle/>
        <a:p>
          <a:endParaRPr lang="uk-UA"/>
        </a:p>
      </dgm:t>
    </dgm:pt>
    <dgm:pt modelId="{410A8799-9750-4BFB-9262-BDDF455E3130}" type="sibTrans" cxnId="{DB66941B-FAC0-43C3-B821-94BECCBB26E3}">
      <dgm:prSet/>
      <dgm:spPr/>
      <dgm:t>
        <a:bodyPr/>
        <a:lstStyle/>
        <a:p>
          <a:endParaRPr lang="uk-UA"/>
        </a:p>
      </dgm:t>
    </dgm:pt>
    <dgm:pt modelId="{7D6C4C39-CEE8-4EC8-BC0D-6E41935C1FB5}">
      <dgm:prSet/>
      <dgm:spPr/>
      <dgm:t>
        <a:bodyPr/>
        <a:lstStyle/>
        <a:p>
          <a:pPr rtl="0"/>
          <a:r>
            <a:rPr lang="uk-UA" smtClean="0"/>
            <a:t>7) запасу.</a:t>
          </a:r>
          <a:endParaRPr lang="uk-UA"/>
        </a:p>
      </dgm:t>
    </dgm:pt>
    <dgm:pt modelId="{52FA508E-913F-4CD0-9259-8E891F8152D3}" type="parTrans" cxnId="{3773F5DE-FDDB-41E9-BE3F-DA9570E7E9BA}">
      <dgm:prSet/>
      <dgm:spPr/>
      <dgm:t>
        <a:bodyPr/>
        <a:lstStyle/>
        <a:p>
          <a:endParaRPr lang="uk-UA"/>
        </a:p>
      </dgm:t>
    </dgm:pt>
    <dgm:pt modelId="{A28CF447-A2F2-4368-8CB9-2A4AAFDD7C87}" type="sibTrans" cxnId="{3773F5DE-FDDB-41E9-BE3F-DA9570E7E9BA}">
      <dgm:prSet/>
      <dgm:spPr/>
      <dgm:t>
        <a:bodyPr/>
        <a:lstStyle/>
        <a:p>
          <a:endParaRPr lang="uk-UA"/>
        </a:p>
      </dgm:t>
    </dgm:pt>
    <dgm:pt modelId="{FE495803-C95F-4CD5-A5C1-B95F6B916FBA}" type="pres">
      <dgm:prSet presAssocID="{8AE950F2-6F75-4336-974D-205D8D199B1F}" presName="hierChild1" presStyleCnt="0">
        <dgm:presLayoutVars>
          <dgm:orgChart val="1"/>
          <dgm:chPref val="1"/>
          <dgm:dir/>
          <dgm:animOne val="branch"/>
          <dgm:animLvl val="lvl"/>
          <dgm:resizeHandles/>
        </dgm:presLayoutVars>
      </dgm:prSet>
      <dgm:spPr/>
      <dgm:t>
        <a:bodyPr/>
        <a:lstStyle/>
        <a:p>
          <a:endParaRPr lang="ru-RU"/>
        </a:p>
      </dgm:t>
    </dgm:pt>
    <dgm:pt modelId="{7B341BB1-A6A5-4B2A-A59F-9303D5CD7AF7}" type="pres">
      <dgm:prSet presAssocID="{0EEF848B-BAD0-444E-BA92-8F62F689E661}" presName="hierRoot1" presStyleCnt="0">
        <dgm:presLayoutVars>
          <dgm:hierBranch val="init"/>
        </dgm:presLayoutVars>
      </dgm:prSet>
      <dgm:spPr/>
    </dgm:pt>
    <dgm:pt modelId="{A888CF50-6B50-4482-AF93-05D7537DC964}" type="pres">
      <dgm:prSet presAssocID="{0EEF848B-BAD0-444E-BA92-8F62F689E661}" presName="rootComposite1" presStyleCnt="0"/>
      <dgm:spPr/>
    </dgm:pt>
    <dgm:pt modelId="{233EB0D0-2D4E-49DB-A8C5-5966C303259B}" type="pres">
      <dgm:prSet presAssocID="{0EEF848B-BAD0-444E-BA92-8F62F689E661}" presName="rootText1" presStyleLbl="node0" presStyleIdx="0" presStyleCnt="1" custScaleY="516369">
        <dgm:presLayoutVars>
          <dgm:chPref val="3"/>
        </dgm:presLayoutVars>
      </dgm:prSet>
      <dgm:spPr/>
      <dgm:t>
        <a:bodyPr/>
        <a:lstStyle/>
        <a:p>
          <a:endParaRPr lang="ru-RU"/>
        </a:p>
      </dgm:t>
    </dgm:pt>
    <dgm:pt modelId="{C03A97F7-7969-4B69-AFEC-52D821A4431F}" type="pres">
      <dgm:prSet presAssocID="{0EEF848B-BAD0-444E-BA92-8F62F689E661}" presName="rootConnector1" presStyleLbl="node1" presStyleIdx="0" presStyleCnt="0"/>
      <dgm:spPr/>
      <dgm:t>
        <a:bodyPr/>
        <a:lstStyle/>
        <a:p>
          <a:endParaRPr lang="ru-RU"/>
        </a:p>
      </dgm:t>
    </dgm:pt>
    <dgm:pt modelId="{85F5709F-EFBB-4CB2-A09C-D531E7736572}" type="pres">
      <dgm:prSet presAssocID="{0EEF848B-BAD0-444E-BA92-8F62F689E661}" presName="hierChild2" presStyleCnt="0"/>
      <dgm:spPr/>
    </dgm:pt>
    <dgm:pt modelId="{61D2ED26-5488-43C7-A83D-6BDAEEA7DE85}" type="pres">
      <dgm:prSet presAssocID="{883C727C-3343-4536-8D9E-49F18877E73D}" presName="Name64" presStyleLbl="parChTrans1D2" presStyleIdx="0" presStyleCnt="7"/>
      <dgm:spPr/>
      <dgm:t>
        <a:bodyPr/>
        <a:lstStyle/>
        <a:p>
          <a:endParaRPr lang="ru-RU"/>
        </a:p>
      </dgm:t>
    </dgm:pt>
    <dgm:pt modelId="{C42DF3D0-E221-4B7C-99F2-BD927FCCBE4F}" type="pres">
      <dgm:prSet presAssocID="{56133E50-1FB6-4DA1-B972-68F8BF412C2D}" presName="hierRoot2" presStyleCnt="0">
        <dgm:presLayoutVars>
          <dgm:hierBranch val="init"/>
        </dgm:presLayoutVars>
      </dgm:prSet>
      <dgm:spPr/>
    </dgm:pt>
    <dgm:pt modelId="{F5BF2B64-6E9B-47E4-9596-06C0ACDA64AF}" type="pres">
      <dgm:prSet presAssocID="{56133E50-1FB6-4DA1-B972-68F8BF412C2D}" presName="rootComposite" presStyleCnt="0"/>
      <dgm:spPr/>
    </dgm:pt>
    <dgm:pt modelId="{32A4AAC8-480C-4B34-9ACF-B39F6DB4A6DE}" type="pres">
      <dgm:prSet presAssocID="{56133E50-1FB6-4DA1-B972-68F8BF412C2D}" presName="rootText" presStyleLbl="node2" presStyleIdx="0" presStyleCnt="7" custScaleX="290154">
        <dgm:presLayoutVars>
          <dgm:chPref val="3"/>
        </dgm:presLayoutVars>
      </dgm:prSet>
      <dgm:spPr/>
      <dgm:t>
        <a:bodyPr/>
        <a:lstStyle/>
        <a:p>
          <a:endParaRPr lang="ru-RU"/>
        </a:p>
      </dgm:t>
    </dgm:pt>
    <dgm:pt modelId="{6044086C-F8D1-4DD5-A995-D6B3C4694EAF}" type="pres">
      <dgm:prSet presAssocID="{56133E50-1FB6-4DA1-B972-68F8BF412C2D}" presName="rootConnector" presStyleLbl="node2" presStyleIdx="0" presStyleCnt="7"/>
      <dgm:spPr/>
      <dgm:t>
        <a:bodyPr/>
        <a:lstStyle/>
        <a:p>
          <a:endParaRPr lang="ru-RU"/>
        </a:p>
      </dgm:t>
    </dgm:pt>
    <dgm:pt modelId="{A6F8624A-78C7-4B63-9E71-E01DF587E7ED}" type="pres">
      <dgm:prSet presAssocID="{56133E50-1FB6-4DA1-B972-68F8BF412C2D}" presName="hierChild4" presStyleCnt="0"/>
      <dgm:spPr/>
    </dgm:pt>
    <dgm:pt modelId="{5F813F52-8051-4D04-A523-E6EBF37FBDF6}" type="pres">
      <dgm:prSet presAssocID="{56133E50-1FB6-4DA1-B972-68F8BF412C2D}" presName="hierChild5" presStyleCnt="0"/>
      <dgm:spPr/>
    </dgm:pt>
    <dgm:pt modelId="{7A30BCE8-E12E-46B1-8F4E-CD7B0464BC45}" type="pres">
      <dgm:prSet presAssocID="{9300D9B5-6459-4741-A2E0-DF28C4D8FE93}" presName="Name64" presStyleLbl="parChTrans1D2" presStyleIdx="1" presStyleCnt="7"/>
      <dgm:spPr/>
      <dgm:t>
        <a:bodyPr/>
        <a:lstStyle/>
        <a:p>
          <a:endParaRPr lang="ru-RU"/>
        </a:p>
      </dgm:t>
    </dgm:pt>
    <dgm:pt modelId="{13CD68CB-5351-4EC5-A35C-22053A60DB8F}" type="pres">
      <dgm:prSet presAssocID="{58B9E4B9-FE93-4662-8C4D-AB7DC60FBBBE}" presName="hierRoot2" presStyleCnt="0">
        <dgm:presLayoutVars>
          <dgm:hierBranch val="init"/>
        </dgm:presLayoutVars>
      </dgm:prSet>
      <dgm:spPr/>
    </dgm:pt>
    <dgm:pt modelId="{447CAAAF-3530-4836-928E-394072A686A7}" type="pres">
      <dgm:prSet presAssocID="{58B9E4B9-FE93-4662-8C4D-AB7DC60FBBBE}" presName="rootComposite" presStyleCnt="0"/>
      <dgm:spPr/>
    </dgm:pt>
    <dgm:pt modelId="{30B998E5-9E5F-42A4-BFC7-30760676EC4B}" type="pres">
      <dgm:prSet presAssocID="{58B9E4B9-FE93-4662-8C4D-AB7DC60FBBBE}" presName="rootText" presStyleLbl="node2" presStyleIdx="1" presStyleCnt="7" custScaleX="290154">
        <dgm:presLayoutVars>
          <dgm:chPref val="3"/>
        </dgm:presLayoutVars>
      </dgm:prSet>
      <dgm:spPr/>
      <dgm:t>
        <a:bodyPr/>
        <a:lstStyle/>
        <a:p>
          <a:endParaRPr lang="ru-RU"/>
        </a:p>
      </dgm:t>
    </dgm:pt>
    <dgm:pt modelId="{1C84C940-E82A-4C35-9064-9CB9031B6831}" type="pres">
      <dgm:prSet presAssocID="{58B9E4B9-FE93-4662-8C4D-AB7DC60FBBBE}" presName="rootConnector" presStyleLbl="node2" presStyleIdx="1" presStyleCnt="7"/>
      <dgm:spPr/>
      <dgm:t>
        <a:bodyPr/>
        <a:lstStyle/>
        <a:p>
          <a:endParaRPr lang="ru-RU"/>
        </a:p>
      </dgm:t>
    </dgm:pt>
    <dgm:pt modelId="{1949A8C9-57A7-4771-ADFD-C661457F3A27}" type="pres">
      <dgm:prSet presAssocID="{58B9E4B9-FE93-4662-8C4D-AB7DC60FBBBE}" presName="hierChild4" presStyleCnt="0"/>
      <dgm:spPr/>
    </dgm:pt>
    <dgm:pt modelId="{758C4CA4-DA11-42CB-B273-51EA441AF88D}" type="pres">
      <dgm:prSet presAssocID="{58B9E4B9-FE93-4662-8C4D-AB7DC60FBBBE}" presName="hierChild5" presStyleCnt="0"/>
      <dgm:spPr/>
    </dgm:pt>
    <dgm:pt modelId="{7A3852D6-D41B-4A32-A241-4B82283FD4B4}" type="pres">
      <dgm:prSet presAssocID="{9954C58E-54E1-4C41-AAA4-0AB18A00162C}" presName="Name64" presStyleLbl="parChTrans1D2" presStyleIdx="2" presStyleCnt="7"/>
      <dgm:spPr/>
      <dgm:t>
        <a:bodyPr/>
        <a:lstStyle/>
        <a:p>
          <a:endParaRPr lang="ru-RU"/>
        </a:p>
      </dgm:t>
    </dgm:pt>
    <dgm:pt modelId="{E4B3E1A4-FD21-4247-93E1-602FFF199A43}" type="pres">
      <dgm:prSet presAssocID="{85A9A098-ED88-4B5F-A7D8-C99909C39699}" presName="hierRoot2" presStyleCnt="0">
        <dgm:presLayoutVars>
          <dgm:hierBranch val="init"/>
        </dgm:presLayoutVars>
      </dgm:prSet>
      <dgm:spPr/>
    </dgm:pt>
    <dgm:pt modelId="{B7220280-0070-4973-B8A4-9BBE37BB437A}" type="pres">
      <dgm:prSet presAssocID="{85A9A098-ED88-4B5F-A7D8-C99909C39699}" presName="rootComposite" presStyleCnt="0"/>
      <dgm:spPr/>
    </dgm:pt>
    <dgm:pt modelId="{8C1120C6-7990-4447-9667-00F3A175957F}" type="pres">
      <dgm:prSet presAssocID="{85A9A098-ED88-4B5F-A7D8-C99909C39699}" presName="rootText" presStyleLbl="node2" presStyleIdx="2" presStyleCnt="7" custScaleX="290154">
        <dgm:presLayoutVars>
          <dgm:chPref val="3"/>
        </dgm:presLayoutVars>
      </dgm:prSet>
      <dgm:spPr/>
      <dgm:t>
        <a:bodyPr/>
        <a:lstStyle/>
        <a:p>
          <a:endParaRPr lang="ru-RU"/>
        </a:p>
      </dgm:t>
    </dgm:pt>
    <dgm:pt modelId="{F3A9157D-8FDD-4A00-9A52-9AFE0CF2526F}" type="pres">
      <dgm:prSet presAssocID="{85A9A098-ED88-4B5F-A7D8-C99909C39699}" presName="rootConnector" presStyleLbl="node2" presStyleIdx="2" presStyleCnt="7"/>
      <dgm:spPr/>
      <dgm:t>
        <a:bodyPr/>
        <a:lstStyle/>
        <a:p>
          <a:endParaRPr lang="ru-RU"/>
        </a:p>
      </dgm:t>
    </dgm:pt>
    <dgm:pt modelId="{26856724-2426-4C09-A760-4518FF42F2F2}" type="pres">
      <dgm:prSet presAssocID="{85A9A098-ED88-4B5F-A7D8-C99909C39699}" presName="hierChild4" presStyleCnt="0"/>
      <dgm:spPr/>
    </dgm:pt>
    <dgm:pt modelId="{E381DF72-5B20-429B-8450-FF1CD3A7C777}" type="pres">
      <dgm:prSet presAssocID="{85A9A098-ED88-4B5F-A7D8-C99909C39699}" presName="hierChild5" presStyleCnt="0"/>
      <dgm:spPr/>
    </dgm:pt>
    <dgm:pt modelId="{7B9E2F01-9F42-4C83-9C28-AA7FB6664B05}" type="pres">
      <dgm:prSet presAssocID="{80B38307-36AD-4E99-BEA9-39E7F383842F}" presName="Name64" presStyleLbl="parChTrans1D2" presStyleIdx="3" presStyleCnt="7"/>
      <dgm:spPr/>
      <dgm:t>
        <a:bodyPr/>
        <a:lstStyle/>
        <a:p>
          <a:endParaRPr lang="ru-RU"/>
        </a:p>
      </dgm:t>
    </dgm:pt>
    <dgm:pt modelId="{42572765-14BC-4E5E-9763-ED57D8A31449}" type="pres">
      <dgm:prSet presAssocID="{3033C8DD-8F0D-4E44-AE8F-D1E23AD500CD}" presName="hierRoot2" presStyleCnt="0">
        <dgm:presLayoutVars>
          <dgm:hierBranch val="init"/>
        </dgm:presLayoutVars>
      </dgm:prSet>
      <dgm:spPr/>
    </dgm:pt>
    <dgm:pt modelId="{20BA03EE-855B-4506-98C4-2FA92AF51B76}" type="pres">
      <dgm:prSet presAssocID="{3033C8DD-8F0D-4E44-AE8F-D1E23AD500CD}" presName="rootComposite" presStyleCnt="0"/>
      <dgm:spPr/>
    </dgm:pt>
    <dgm:pt modelId="{09B3573C-5E44-4CEF-AE6E-104B9420C8A5}" type="pres">
      <dgm:prSet presAssocID="{3033C8DD-8F0D-4E44-AE8F-D1E23AD500CD}" presName="rootText" presStyleLbl="node2" presStyleIdx="3" presStyleCnt="7" custScaleX="290154">
        <dgm:presLayoutVars>
          <dgm:chPref val="3"/>
        </dgm:presLayoutVars>
      </dgm:prSet>
      <dgm:spPr/>
      <dgm:t>
        <a:bodyPr/>
        <a:lstStyle/>
        <a:p>
          <a:endParaRPr lang="ru-RU"/>
        </a:p>
      </dgm:t>
    </dgm:pt>
    <dgm:pt modelId="{8669ACF4-7976-45DB-989D-57059E98ED4D}" type="pres">
      <dgm:prSet presAssocID="{3033C8DD-8F0D-4E44-AE8F-D1E23AD500CD}" presName="rootConnector" presStyleLbl="node2" presStyleIdx="3" presStyleCnt="7"/>
      <dgm:spPr/>
      <dgm:t>
        <a:bodyPr/>
        <a:lstStyle/>
        <a:p>
          <a:endParaRPr lang="ru-RU"/>
        </a:p>
      </dgm:t>
    </dgm:pt>
    <dgm:pt modelId="{C4BAD00B-4B2B-4862-870A-B40B47E866B7}" type="pres">
      <dgm:prSet presAssocID="{3033C8DD-8F0D-4E44-AE8F-D1E23AD500CD}" presName="hierChild4" presStyleCnt="0"/>
      <dgm:spPr/>
    </dgm:pt>
    <dgm:pt modelId="{F7B684BA-91B6-47F9-A1D2-96AD088B6BCD}" type="pres">
      <dgm:prSet presAssocID="{3033C8DD-8F0D-4E44-AE8F-D1E23AD500CD}" presName="hierChild5" presStyleCnt="0"/>
      <dgm:spPr/>
    </dgm:pt>
    <dgm:pt modelId="{585FDAEF-AA6E-41EF-8FFC-8C9FF6383E4F}" type="pres">
      <dgm:prSet presAssocID="{49A7CEB8-9DDA-444E-9798-6C7E9C6A73E9}" presName="Name64" presStyleLbl="parChTrans1D2" presStyleIdx="4" presStyleCnt="7"/>
      <dgm:spPr/>
      <dgm:t>
        <a:bodyPr/>
        <a:lstStyle/>
        <a:p>
          <a:endParaRPr lang="ru-RU"/>
        </a:p>
      </dgm:t>
    </dgm:pt>
    <dgm:pt modelId="{E665F7DB-A54C-4C9A-9B49-D1FE3245C73F}" type="pres">
      <dgm:prSet presAssocID="{21C583CB-1F06-44C7-B63F-29E2C372EB17}" presName="hierRoot2" presStyleCnt="0">
        <dgm:presLayoutVars>
          <dgm:hierBranch val="init"/>
        </dgm:presLayoutVars>
      </dgm:prSet>
      <dgm:spPr/>
    </dgm:pt>
    <dgm:pt modelId="{A4A83EBD-CC26-4079-A2D7-57B768E60BC6}" type="pres">
      <dgm:prSet presAssocID="{21C583CB-1F06-44C7-B63F-29E2C372EB17}" presName="rootComposite" presStyleCnt="0"/>
      <dgm:spPr/>
    </dgm:pt>
    <dgm:pt modelId="{1D07E1EA-5D81-498D-991D-0E35E6DA2340}" type="pres">
      <dgm:prSet presAssocID="{21C583CB-1F06-44C7-B63F-29E2C372EB17}" presName="rootText" presStyleLbl="node2" presStyleIdx="4" presStyleCnt="7" custScaleX="290154">
        <dgm:presLayoutVars>
          <dgm:chPref val="3"/>
        </dgm:presLayoutVars>
      </dgm:prSet>
      <dgm:spPr/>
      <dgm:t>
        <a:bodyPr/>
        <a:lstStyle/>
        <a:p>
          <a:endParaRPr lang="ru-RU"/>
        </a:p>
      </dgm:t>
    </dgm:pt>
    <dgm:pt modelId="{D00C48C1-B525-4069-B6C2-1DEC23DE9BFF}" type="pres">
      <dgm:prSet presAssocID="{21C583CB-1F06-44C7-B63F-29E2C372EB17}" presName="rootConnector" presStyleLbl="node2" presStyleIdx="4" presStyleCnt="7"/>
      <dgm:spPr/>
      <dgm:t>
        <a:bodyPr/>
        <a:lstStyle/>
        <a:p>
          <a:endParaRPr lang="ru-RU"/>
        </a:p>
      </dgm:t>
    </dgm:pt>
    <dgm:pt modelId="{B7E53FD0-8174-4CB6-8B3C-01B70ACB92E3}" type="pres">
      <dgm:prSet presAssocID="{21C583CB-1F06-44C7-B63F-29E2C372EB17}" presName="hierChild4" presStyleCnt="0"/>
      <dgm:spPr/>
    </dgm:pt>
    <dgm:pt modelId="{482F26DD-826D-4030-BE91-797ADE839D09}" type="pres">
      <dgm:prSet presAssocID="{21C583CB-1F06-44C7-B63F-29E2C372EB17}" presName="hierChild5" presStyleCnt="0"/>
      <dgm:spPr/>
    </dgm:pt>
    <dgm:pt modelId="{C36C8121-51DE-4436-8074-7A5C2C534DDF}" type="pres">
      <dgm:prSet presAssocID="{F25309D3-5599-4C96-B9A4-E47D159F07A2}" presName="Name64" presStyleLbl="parChTrans1D2" presStyleIdx="5" presStyleCnt="7"/>
      <dgm:spPr/>
      <dgm:t>
        <a:bodyPr/>
        <a:lstStyle/>
        <a:p>
          <a:endParaRPr lang="ru-RU"/>
        </a:p>
      </dgm:t>
    </dgm:pt>
    <dgm:pt modelId="{BA1F815D-86D7-4C5D-ACE4-4406BFDC3900}" type="pres">
      <dgm:prSet presAssocID="{ACCFE0BE-B6F9-48E6-BE3F-CB9F6EB63D8C}" presName="hierRoot2" presStyleCnt="0">
        <dgm:presLayoutVars>
          <dgm:hierBranch val="init"/>
        </dgm:presLayoutVars>
      </dgm:prSet>
      <dgm:spPr/>
    </dgm:pt>
    <dgm:pt modelId="{CBEFDCB7-C5FA-4201-A691-E678D08FE9DD}" type="pres">
      <dgm:prSet presAssocID="{ACCFE0BE-B6F9-48E6-BE3F-CB9F6EB63D8C}" presName="rootComposite" presStyleCnt="0"/>
      <dgm:spPr/>
    </dgm:pt>
    <dgm:pt modelId="{E982530D-B70C-4F90-B0CC-BF8FCB89AD39}" type="pres">
      <dgm:prSet presAssocID="{ACCFE0BE-B6F9-48E6-BE3F-CB9F6EB63D8C}" presName="rootText" presStyleLbl="node2" presStyleIdx="5" presStyleCnt="7" custScaleX="290154">
        <dgm:presLayoutVars>
          <dgm:chPref val="3"/>
        </dgm:presLayoutVars>
      </dgm:prSet>
      <dgm:spPr/>
      <dgm:t>
        <a:bodyPr/>
        <a:lstStyle/>
        <a:p>
          <a:endParaRPr lang="ru-RU"/>
        </a:p>
      </dgm:t>
    </dgm:pt>
    <dgm:pt modelId="{3113DB77-02B8-4DFD-AD32-88714D158298}" type="pres">
      <dgm:prSet presAssocID="{ACCFE0BE-B6F9-48E6-BE3F-CB9F6EB63D8C}" presName="rootConnector" presStyleLbl="node2" presStyleIdx="5" presStyleCnt="7"/>
      <dgm:spPr/>
      <dgm:t>
        <a:bodyPr/>
        <a:lstStyle/>
        <a:p>
          <a:endParaRPr lang="ru-RU"/>
        </a:p>
      </dgm:t>
    </dgm:pt>
    <dgm:pt modelId="{EA0FC6F5-EF45-4DA3-95BB-4491CF2FAABD}" type="pres">
      <dgm:prSet presAssocID="{ACCFE0BE-B6F9-48E6-BE3F-CB9F6EB63D8C}" presName="hierChild4" presStyleCnt="0"/>
      <dgm:spPr/>
    </dgm:pt>
    <dgm:pt modelId="{9CA453AB-EF26-44FD-8A43-7B7E16ACD31E}" type="pres">
      <dgm:prSet presAssocID="{ACCFE0BE-B6F9-48E6-BE3F-CB9F6EB63D8C}" presName="hierChild5" presStyleCnt="0"/>
      <dgm:spPr/>
    </dgm:pt>
    <dgm:pt modelId="{83D60DB7-DDC0-4378-A8C8-E6E902A3F245}" type="pres">
      <dgm:prSet presAssocID="{52FA508E-913F-4CD0-9259-8E891F8152D3}" presName="Name64" presStyleLbl="parChTrans1D2" presStyleIdx="6" presStyleCnt="7"/>
      <dgm:spPr/>
      <dgm:t>
        <a:bodyPr/>
        <a:lstStyle/>
        <a:p>
          <a:endParaRPr lang="ru-RU"/>
        </a:p>
      </dgm:t>
    </dgm:pt>
    <dgm:pt modelId="{AE031B45-FBA5-4599-AEF0-E35574EB69CC}" type="pres">
      <dgm:prSet presAssocID="{7D6C4C39-CEE8-4EC8-BC0D-6E41935C1FB5}" presName="hierRoot2" presStyleCnt="0">
        <dgm:presLayoutVars>
          <dgm:hierBranch val="init"/>
        </dgm:presLayoutVars>
      </dgm:prSet>
      <dgm:spPr/>
    </dgm:pt>
    <dgm:pt modelId="{FCEDDFA4-246C-44A7-80E3-D0025437A66B}" type="pres">
      <dgm:prSet presAssocID="{7D6C4C39-CEE8-4EC8-BC0D-6E41935C1FB5}" presName="rootComposite" presStyleCnt="0"/>
      <dgm:spPr/>
    </dgm:pt>
    <dgm:pt modelId="{DF0F58ED-2C6C-45B0-83F4-803BBBB8FD6A}" type="pres">
      <dgm:prSet presAssocID="{7D6C4C39-CEE8-4EC8-BC0D-6E41935C1FB5}" presName="rootText" presStyleLbl="node2" presStyleIdx="6" presStyleCnt="7" custScaleX="290154">
        <dgm:presLayoutVars>
          <dgm:chPref val="3"/>
        </dgm:presLayoutVars>
      </dgm:prSet>
      <dgm:spPr/>
      <dgm:t>
        <a:bodyPr/>
        <a:lstStyle/>
        <a:p>
          <a:endParaRPr lang="ru-RU"/>
        </a:p>
      </dgm:t>
    </dgm:pt>
    <dgm:pt modelId="{2E6FAFAC-88BD-45AB-B8E8-7273BE98D3AE}" type="pres">
      <dgm:prSet presAssocID="{7D6C4C39-CEE8-4EC8-BC0D-6E41935C1FB5}" presName="rootConnector" presStyleLbl="node2" presStyleIdx="6" presStyleCnt="7"/>
      <dgm:spPr/>
      <dgm:t>
        <a:bodyPr/>
        <a:lstStyle/>
        <a:p>
          <a:endParaRPr lang="ru-RU"/>
        </a:p>
      </dgm:t>
    </dgm:pt>
    <dgm:pt modelId="{7FBB6B22-A5C8-4D9A-BEA0-1056BC044227}" type="pres">
      <dgm:prSet presAssocID="{7D6C4C39-CEE8-4EC8-BC0D-6E41935C1FB5}" presName="hierChild4" presStyleCnt="0"/>
      <dgm:spPr/>
    </dgm:pt>
    <dgm:pt modelId="{C01E44EF-BAA7-42E9-87CA-22B5D125E51D}" type="pres">
      <dgm:prSet presAssocID="{7D6C4C39-CEE8-4EC8-BC0D-6E41935C1FB5}" presName="hierChild5" presStyleCnt="0"/>
      <dgm:spPr/>
    </dgm:pt>
    <dgm:pt modelId="{5B03F1C5-2193-4225-81D7-0F85E091FDA3}" type="pres">
      <dgm:prSet presAssocID="{0EEF848B-BAD0-444E-BA92-8F62F689E661}" presName="hierChild3" presStyleCnt="0"/>
      <dgm:spPr/>
    </dgm:pt>
  </dgm:ptLst>
  <dgm:cxnLst>
    <dgm:cxn modelId="{25E003FE-5B86-44C9-AA73-A49FA07F5C01}" type="presOf" srcId="{85A9A098-ED88-4B5F-A7D8-C99909C39699}" destId="{F3A9157D-8FDD-4A00-9A52-9AFE0CF2526F}" srcOrd="1" destOrd="0" presId="urn:microsoft.com/office/officeart/2009/3/layout/HorizontalOrganizationChart"/>
    <dgm:cxn modelId="{691DF1B2-722D-4B6F-933B-C156B9D83417}" type="presOf" srcId="{9300D9B5-6459-4741-A2E0-DF28C4D8FE93}" destId="{7A30BCE8-E12E-46B1-8F4E-CD7B0464BC45}" srcOrd="0" destOrd="0" presId="urn:microsoft.com/office/officeart/2009/3/layout/HorizontalOrganizationChart"/>
    <dgm:cxn modelId="{D16021A9-65EB-46EC-A354-299A0538A53C}" srcId="{0EEF848B-BAD0-444E-BA92-8F62F689E661}" destId="{21C583CB-1F06-44C7-B63F-29E2C372EB17}" srcOrd="4" destOrd="0" parTransId="{49A7CEB8-9DDA-444E-9798-6C7E9C6A73E9}" sibTransId="{F6D97A2F-D472-4BCC-B7DC-6D88E200AF69}"/>
    <dgm:cxn modelId="{5D88DDD8-8EAD-4567-B0E1-8BE089CB02BE}" srcId="{0EEF848B-BAD0-444E-BA92-8F62F689E661}" destId="{3033C8DD-8F0D-4E44-AE8F-D1E23AD500CD}" srcOrd="3" destOrd="0" parTransId="{80B38307-36AD-4E99-BEA9-39E7F383842F}" sibTransId="{2BEE993E-2AF2-477A-8F17-8E7B707FD92B}"/>
    <dgm:cxn modelId="{68851081-6F19-4618-A3F1-A27691C86C46}" type="presOf" srcId="{F25309D3-5599-4C96-B9A4-E47D159F07A2}" destId="{C36C8121-51DE-4436-8074-7A5C2C534DDF}" srcOrd="0" destOrd="0" presId="urn:microsoft.com/office/officeart/2009/3/layout/HorizontalOrganizationChart"/>
    <dgm:cxn modelId="{0A7E7B26-4718-4C76-8068-CE04875C0ACF}" type="presOf" srcId="{56133E50-1FB6-4DA1-B972-68F8BF412C2D}" destId="{32A4AAC8-480C-4B34-9ACF-B39F6DB4A6DE}" srcOrd="0" destOrd="0" presId="urn:microsoft.com/office/officeart/2009/3/layout/HorizontalOrganizationChart"/>
    <dgm:cxn modelId="{E211379E-D0D0-4C02-A741-4B9EC7B68D63}" srcId="{0EEF848B-BAD0-444E-BA92-8F62F689E661}" destId="{58B9E4B9-FE93-4662-8C4D-AB7DC60FBBBE}" srcOrd="1" destOrd="0" parTransId="{9300D9B5-6459-4741-A2E0-DF28C4D8FE93}" sibTransId="{0FA12546-98D4-41E3-B1EF-E72E632CF8F8}"/>
    <dgm:cxn modelId="{0E3E8DDF-8132-4CB4-857C-F156B53FD83A}" type="presOf" srcId="{7D6C4C39-CEE8-4EC8-BC0D-6E41935C1FB5}" destId="{2E6FAFAC-88BD-45AB-B8E8-7273BE98D3AE}" srcOrd="1" destOrd="0" presId="urn:microsoft.com/office/officeart/2009/3/layout/HorizontalOrganizationChart"/>
    <dgm:cxn modelId="{420B258A-484D-418D-B21B-ED91F331617B}" type="presOf" srcId="{ACCFE0BE-B6F9-48E6-BE3F-CB9F6EB63D8C}" destId="{3113DB77-02B8-4DFD-AD32-88714D158298}" srcOrd="1" destOrd="0" presId="urn:microsoft.com/office/officeart/2009/3/layout/HorizontalOrganizationChart"/>
    <dgm:cxn modelId="{A183483C-F550-4DF2-9A87-00E05BBD272A}" type="presOf" srcId="{3033C8DD-8F0D-4E44-AE8F-D1E23AD500CD}" destId="{8669ACF4-7976-45DB-989D-57059E98ED4D}" srcOrd="1" destOrd="0" presId="urn:microsoft.com/office/officeart/2009/3/layout/HorizontalOrganizationChart"/>
    <dgm:cxn modelId="{4DC1F26B-7BC0-478C-8746-5B18A560E6DC}" type="presOf" srcId="{58B9E4B9-FE93-4662-8C4D-AB7DC60FBBBE}" destId="{30B998E5-9E5F-42A4-BFC7-30760676EC4B}" srcOrd="0" destOrd="0" presId="urn:microsoft.com/office/officeart/2009/3/layout/HorizontalOrganizationChart"/>
    <dgm:cxn modelId="{0B5418E2-0AA6-4C02-85CB-9F3188A59A26}" type="presOf" srcId="{58B9E4B9-FE93-4662-8C4D-AB7DC60FBBBE}" destId="{1C84C940-E82A-4C35-9064-9CB9031B6831}" srcOrd="1" destOrd="0" presId="urn:microsoft.com/office/officeart/2009/3/layout/HorizontalOrganizationChart"/>
    <dgm:cxn modelId="{E2C712CD-C5EE-4205-B3C7-3C5F0F51BC60}" type="presOf" srcId="{883C727C-3343-4536-8D9E-49F18877E73D}" destId="{61D2ED26-5488-43C7-A83D-6BDAEEA7DE85}" srcOrd="0" destOrd="0" presId="urn:microsoft.com/office/officeart/2009/3/layout/HorizontalOrganizationChart"/>
    <dgm:cxn modelId="{B7AB9599-B38B-429A-9F88-BD4CC42DE0C0}" type="presOf" srcId="{49A7CEB8-9DDA-444E-9798-6C7E9C6A73E9}" destId="{585FDAEF-AA6E-41EF-8FFC-8C9FF6383E4F}" srcOrd="0" destOrd="0" presId="urn:microsoft.com/office/officeart/2009/3/layout/HorizontalOrganizationChart"/>
    <dgm:cxn modelId="{F7851ED6-B432-4D33-B0BF-7EC24030228B}" srcId="{8AE950F2-6F75-4336-974D-205D8D199B1F}" destId="{0EEF848B-BAD0-444E-BA92-8F62F689E661}" srcOrd="0" destOrd="0" parTransId="{2ECF71CD-A66D-4DC3-9952-373CB26D4DB7}" sibTransId="{EB913484-7274-4335-83ED-B7902B9103AC}"/>
    <dgm:cxn modelId="{D4BC8EA3-579F-452A-8BFD-8CAA08B0D96A}" type="presOf" srcId="{0EEF848B-BAD0-444E-BA92-8F62F689E661}" destId="{233EB0D0-2D4E-49DB-A8C5-5966C303259B}" srcOrd="0" destOrd="0" presId="urn:microsoft.com/office/officeart/2009/3/layout/HorizontalOrganizationChart"/>
    <dgm:cxn modelId="{6EB52C43-7ECB-4DEF-85EA-217E85E2E0A5}" type="presOf" srcId="{3033C8DD-8F0D-4E44-AE8F-D1E23AD500CD}" destId="{09B3573C-5E44-4CEF-AE6E-104B9420C8A5}" srcOrd="0" destOrd="0" presId="urn:microsoft.com/office/officeart/2009/3/layout/HorizontalOrganizationChart"/>
    <dgm:cxn modelId="{E96B82F9-28A1-4955-913B-1C6C21006ADB}" type="presOf" srcId="{9954C58E-54E1-4C41-AAA4-0AB18A00162C}" destId="{7A3852D6-D41B-4A32-A241-4B82283FD4B4}" srcOrd="0" destOrd="0" presId="urn:microsoft.com/office/officeart/2009/3/layout/HorizontalOrganizationChart"/>
    <dgm:cxn modelId="{62E467E3-668B-4C42-9313-1F610DF5697B}" type="presOf" srcId="{56133E50-1FB6-4DA1-B972-68F8BF412C2D}" destId="{6044086C-F8D1-4DD5-A995-D6B3C4694EAF}" srcOrd="1" destOrd="0" presId="urn:microsoft.com/office/officeart/2009/3/layout/HorizontalOrganizationChart"/>
    <dgm:cxn modelId="{B4EFB100-80BC-4D1A-8AF7-D65B0E84AB79}" type="presOf" srcId="{0EEF848B-BAD0-444E-BA92-8F62F689E661}" destId="{C03A97F7-7969-4B69-AFEC-52D821A4431F}" srcOrd="1" destOrd="0" presId="urn:microsoft.com/office/officeart/2009/3/layout/HorizontalOrganizationChart"/>
    <dgm:cxn modelId="{FED519DE-6E89-4741-8305-7ED2E448C2BF}" type="presOf" srcId="{21C583CB-1F06-44C7-B63F-29E2C372EB17}" destId="{1D07E1EA-5D81-498D-991D-0E35E6DA2340}" srcOrd="0" destOrd="0" presId="urn:microsoft.com/office/officeart/2009/3/layout/HorizontalOrganizationChart"/>
    <dgm:cxn modelId="{8E9A47B4-1C11-4A54-9121-858BA0DBB7E9}" type="presOf" srcId="{7D6C4C39-CEE8-4EC8-BC0D-6E41935C1FB5}" destId="{DF0F58ED-2C6C-45B0-83F4-803BBBB8FD6A}" srcOrd="0" destOrd="0" presId="urn:microsoft.com/office/officeart/2009/3/layout/HorizontalOrganizationChart"/>
    <dgm:cxn modelId="{3773F5DE-FDDB-41E9-BE3F-DA9570E7E9BA}" srcId="{0EEF848B-BAD0-444E-BA92-8F62F689E661}" destId="{7D6C4C39-CEE8-4EC8-BC0D-6E41935C1FB5}" srcOrd="6" destOrd="0" parTransId="{52FA508E-913F-4CD0-9259-8E891F8152D3}" sibTransId="{A28CF447-A2F2-4368-8CB9-2A4AAFDD7C87}"/>
    <dgm:cxn modelId="{768388F9-A92A-4EBA-85B5-50BBD7A07A0A}" type="presOf" srcId="{52FA508E-913F-4CD0-9259-8E891F8152D3}" destId="{83D60DB7-DDC0-4378-A8C8-E6E902A3F245}" srcOrd="0" destOrd="0" presId="urn:microsoft.com/office/officeart/2009/3/layout/HorizontalOrganizationChart"/>
    <dgm:cxn modelId="{237D1F9D-EA7C-40D4-9311-EA316A595725}" type="presOf" srcId="{21C583CB-1F06-44C7-B63F-29E2C372EB17}" destId="{D00C48C1-B525-4069-B6C2-1DEC23DE9BFF}" srcOrd="1" destOrd="0" presId="urn:microsoft.com/office/officeart/2009/3/layout/HorizontalOrganizationChart"/>
    <dgm:cxn modelId="{28C44C1C-39E2-42E5-A355-9A5DF4F7B2A6}" srcId="{0EEF848B-BAD0-444E-BA92-8F62F689E661}" destId="{85A9A098-ED88-4B5F-A7D8-C99909C39699}" srcOrd="2" destOrd="0" parTransId="{9954C58E-54E1-4C41-AAA4-0AB18A00162C}" sibTransId="{A72F993B-834A-462B-8A34-DB651BA5EBAC}"/>
    <dgm:cxn modelId="{DB66941B-FAC0-43C3-B821-94BECCBB26E3}" srcId="{0EEF848B-BAD0-444E-BA92-8F62F689E661}" destId="{ACCFE0BE-B6F9-48E6-BE3F-CB9F6EB63D8C}" srcOrd="5" destOrd="0" parTransId="{F25309D3-5599-4C96-B9A4-E47D159F07A2}" sibTransId="{410A8799-9750-4BFB-9262-BDDF455E3130}"/>
    <dgm:cxn modelId="{457927F6-549F-469E-B7F9-3710A4AEE484}" type="presOf" srcId="{85A9A098-ED88-4B5F-A7D8-C99909C39699}" destId="{8C1120C6-7990-4447-9667-00F3A175957F}" srcOrd="0" destOrd="0" presId="urn:microsoft.com/office/officeart/2009/3/layout/HorizontalOrganizationChart"/>
    <dgm:cxn modelId="{A8890D6C-C997-419C-BD5B-879871BB1BFC}" type="presOf" srcId="{8AE950F2-6F75-4336-974D-205D8D199B1F}" destId="{FE495803-C95F-4CD5-A5C1-B95F6B916FBA}" srcOrd="0" destOrd="0" presId="urn:microsoft.com/office/officeart/2009/3/layout/HorizontalOrganizationChart"/>
    <dgm:cxn modelId="{AF9116F3-03DC-4953-9E57-4F51D33050BA}" type="presOf" srcId="{80B38307-36AD-4E99-BEA9-39E7F383842F}" destId="{7B9E2F01-9F42-4C83-9C28-AA7FB6664B05}" srcOrd="0" destOrd="0" presId="urn:microsoft.com/office/officeart/2009/3/layout/HorizontalOrganizationChart"/>
    <dgm:cxn modelId="{BB2FC890-7407-4404-B025-3359D9D394D9}" srcId="{0EEF848B-BAD0-444E-BA92-8F62F689E661}" destId="{56133E50-1FB6-4DA1-B972-68F8BF412C2D}" srcOrd="0" destOrd="0" parTransId="{883C727C-3343-4536-8D9E-49F18877E73D}" sibTransId="{413FE8CE-1459-48A9-BD71-7FDC4E4E0186}"/>
    <dgm:cxn modelId="{E650874A-31D8-42DC-AE43-29B1107FDF8C}" type="presOf" srcId="{ACCFE0BE-B6F9-48E6-BE3F-CB9F6EB63D8C}" destId="{E982530D-B70C-4F90-B0CC-BF8FCB89AD39}" srcOrd="0" destOrd="0" presId="urn:microsoft.com/office/officeart/2009/3/layout/HorizontalOrganizationChart"/>
    <dgm:cxn modelId="{EF661768-8C09-4CF1-B681-68D500DDFC5A}" type="presParOf" srcId="{FE495803-C95F-4CD5-A5C1-B95F6B916FBA}" destId="{7B341BB1-A6A5-4B2A-A59F-9303D5CD7AF7}" srcOrd="0" destOrd="0" presId="urn:microsoft.com/office/officeart/2009/3/layout/HorizontalOrganizationChart"/>
    <dgm:cxn modelId="{604E9704-41C7-4782-A856-0C33E5AAA5EA}" type="presParOf" srcId="{7B341BB1-A6A5-4B2A-A59F-9303D5CD7AF7}" destId="{A888CF50-6B50-4482-AF93-05D7537DC964}" srcOrd="0" destOrd="0" presId="urn:microsoft.com/office/officeart/2009/3/layout/HorizontalOrganizationChart"/>
    <dgm:cxn modelId="{B46D50E6-B645-4891-9CF6-1EFC8340A4E8}" type="presParOf" srcId="{A888CF50-6B50-4482-AF93-05D7537DC964}" destId="{233EB0D0-2D4E-49DB-A8C5-5966C303259B}" srcOrd="0" destOrd="0" presId="urn:microsoft.com/office/officeart/2009/3/layout/HorizontalOrganizationChart"/>
    <dgm:cxn modelId="{D1B1C368-5FEE-4F33-84F0-875F249E6390}" type="presParOf" srcId="{A888CF50-6B50-4482-AF93-05D7537DC964}" destId="{C03A97F7-7969-4B69-AFEC-52D821A4431F}" srcOrd="1" destOrd="0" presId="urn:microsoft.com/office/officeart/2009/3/layout/HorizontalOrganizationChart"/>
    <dgm:cxn modelId="{4F701631-7F28-4522-80AC-A21BFBE300DA}" type="presParOf" srcId="{7B341BB1-A6A5-4B2A-A59F-9303D5CD7AF7}" destId="{85F5709F-EFBB-4CB2-A09C-D531E7736572}" srcOrd="1" destOrd="0" presId="urn:microsoft.com/office/officeart/2009/3/layout/HorizontalOrganizationChart"/>
    <dgm:cxn modelId="{D33415D3-67E9-4A7A-B143-F4ACA25007AA}" type="presParOf" srcId="{85F5709F-EFBB-4CB2-A09C-D531E7736572}" destId="{61D2ED26-5488-43C7-A83D-6BDAEEA7DE85}" srcOrd="0" destOrd="0" presId="urn:microsoft.com/office/officeart/2009/3/layout/HorizontalOrganizationChart"/>
    <dgm:cxn modelId="{AB5D014D-EA85-46E3-998D-F54E7A6AFCEE}" type="presParOf" srcId="{85F5709F-EFBB-4CB2-A09C-D531E7736572}" destId="{C42DF3D0-E221-4B7C-99F2-BD927FCCBE4F}" srcOrd="1" destOrd="0" presId="urn:microsoft.com/office/officeart/2009/3/layout/HorizontalOrganizationChart"/>
    <dgm:cxn modelId="{76A9BD5C-C9CC-407A-A23E-7BDCEA60DC55}" type="presParOf" srcId="{C42DF3D0-E221-4B7C-99F2-BD927FCCBE4F}" destId="{F5BF2B64-6E9B-47E4-9596-06C0ACDA64AF}" srcOrd="0" destOrd="0" presId="urn:microsoft.com/office/officeart/2009/3/layout/HorizontalOrganizationChart"/>
    <dgm:cxn modelId="{B7D7EB34-2AE3-4416-AF8E-DFFFC7B1BC5D}" type="presParOf" srcId="{F5BF2B64-6E9B-47E4-9596-06C0ACDA64AF}" destId="{32A4AAC8-480C-4B34-9ACF-B39F6DB4A6DE}" srcOrd="0" destOrd="0" presId="urn:microsoft.com/office/officeart/2009/3/layout/HorizontalOrganizationChart"/>
    <dgm:cxn modelId="{91AAE282-C182-4A1A-AC78-99187F7CF7CA}" type="presParOf" srcId="{F5BF2B64-6E9B-47E4-9596-06C0ACDA64AF}" destId="{6044086C-F8D1-4DD5-A995-D6B3C4694EAF}" srcOrd="1" destOrd="0" presId="urn:microsoft.com/office/officeart/2009/3/layout/HorizontalOrganizationChart"/>
    <dgm:cxn modelId="{FBD192AD-A110-4349-9E6F-C3DD10E16E0B}" type="presParOf" srcId="{C42DF3D0-E221-4B7C-99F2-BD927FCCBE4F}" destId="{A6F8624A-78C7-4B63-9E71-E01DF587E7ED}" srcOrd="1" destOrd="0" presId="urn:microsoft.com/office/officeart/2009/3/layout/HorizontalOrganizationChart"/>
    <dgm:cxn modelId="{9453FF06-E43F-41BA-9CC1-3A7E0DFED214}" type="presParOf" srcId="{C42DF3D0-E221-4B7C-99F2-BD927FCCBE4F}" destId="{5F813F52-8051-4D04-A523-E6EBF37FBDF6}" srcOrd="2" destOrd="0" presId="urn:microsoft.com/office/officeart/2009/3/layout/HorizontalOrganizationChart"/>
    <dgm:cxn modelId="{AE9B4175-31D1-4D56-8E80-4135E405F71C}" type="presParOf" srcId="{85F5709F-EFBB-4CB2-A09C-D531E7736572}" destId="{7A30BCE8-E12E-46B1-8F4E-CD7B0464BC45}" srcOrd="2" destOrd="0" presId="urn:microsoft.com/office/officeart/2009/3/layout/HorizontalOrganizationChart"/>
    <dgm:cxn modelId="{23727F54-629E-4F82-B1E7-C6AB5029E8DD}" type="presParOf" srcId="{85F5709F-EFBB-4CB2-A09C-D531E7736572}" destId="{13CD68CB-5351-4EC5-A35C-22053A60DB8F}" srcOrd="3" destOrd="0" presId="urn:microsoft.com/office/officeart/2009/3/layout/HorizontalOrganizationChart"/>
    <dgm:cxn modelId="{21C0C90E-0AB7-4E59-B08A-15D2B6DC05B4}" type="presParOf" srcId="{13CD68CB-5351-4EC5-A35C-22053A60DB8F}" destId="{447CAAAF-3530-4836-928E-394072A686A7}" srcOrd="0" destOrd="0" presId="urn:microsoft.com/office/officeart/2009/3/layout/HorizontalOrganizationChart"/>
    <dgm:cxn modelId="{F1BF3159-EA9A-4586-8D42-F67A7DBFD123}" type="presParOf" srcId="{447CAAAF-3530-4836-928E-394072A686A7}" destId="{30B998E5-9E5F-42A4-BFC7-30760676EC4B}" srcOrd="0" destOrd="0" presId="urn:microsoft.com/office/officeart/2009/3/layout/HorizontalOrganizationChart"/>
    <dgm:cxn modelId="{8B4DDF2B-FD43-4A3B-B1EE-6B5185AEE2C6}" type="presParOf" srcId="{447CAAAF-3530-4836-928E-394072A686A7}" destId="{1C84C940-E82A-4C35-9064-9CB9031B6831}" srcOrd="1" destOrd="0" presId="urn:microsoft.com/office/officeart/2009/3/layout/HorizontalOrganizationChart"/>
    <dgm:cxn modelId="{AC2C4865-D71C-4CF3-9186-570EA67D2664}" type="presParOf" srcId="{13CD68CB-5351-4EC5-A35C-22053A60DB8F}" destId="{1949A8C9-57A7-4771-ADFD-C661457F3A27}" srcOrd="1" destOrd="0" presId="urn:microsoft.com/office/officeart/2009/3/layout/HorizontalOrganizationChart"/>
    <dgm:cxn modelId="{E4EE1E23-1D5E-43FE-8D52-EB15FFB07643}" type="presParOf" srcId="{13CD68CB-5351-4EC5-A35C-22053A60DB8F}" destId="{758C4CA4-DA11-42CB-B273-51EA441AF88D}" srcOrd="2" destOrd="0" presId="urn:microsoft.com/office/officeart/2009/3/layout/HorizontalOrganizationChart"/>
    <dgm:cxn modelId="{63ACFEF5-7CFB-4DB5-88DA-27917FAB309C}" type="presParOf" srcId="{85F5709F-EFBB-4CB2-A09C-D531E7736572}" destId="{7A3852D6-D41B-4A32-A241-4B82283FD4B4}" srcOrd="4" destOrd="0" presId="urn:microsoft.com/office/officeart/2009/3/layout/HorizontalOrganizationChart"/>
    <dgm:cxn modelId="{CB75E088-7E08-499A-B925-95BF2E49B3F0}" type="presParOf" srcId="{85F5709F-EFBB-4CB2-A09C-D531E7736572}" destId="{E4B3E1A4-FD21-4247-93E1-602FFF199A43}" srcOrd="5" destOrd="0" presId="urn:microsoft.com/office/officeart/2009/3/layout/HorizontalOrganizationChart"/>
    <dgm:cxn modelId="{3342783E-2603-40FA-8B72-D7F573CD951F}" type="presParOf" srcId="{E4B3E1A4-FD21-4247-93E1-602FFF199A43}" destId="{B7220280-0070-4973-B8A4-9BBE37BB437A}" srcOrd="0" destOrd="0" presId="urn:microsoft.com/office/officeart/2009/3/layout/HorizontalOrganizationChart"/>
    <dgm:cxn modelId="{84678375-EB88-4716-BB4F-85C3A7E458A9}" type="presParOf" srcId="{B7220280-0070-4973-B8A4-9BBE37BB437A}" destId="{8C1120C6-7990-4447-9667-00F3A175957F}" srcOrd="0" destOrd="0" presId="urn:microsoft.com/office/officeart/2009/3/layout/HorizontalOrganizationChart"/>
    <dgm:cxn modelId="{BEBDB26A-47A0-45EF-BAA2-FF9876BC6254}" type="presParOf" srcId="{B7220280-0070-4973-B8A4-9BBE37BB437A}" destId="{F3A9157D-8FDD-4A00-9A52-9AFE0CF2526F}" srcOrd="1" destOrd="0" presId="urn:microsoft.com/office/officeart/2009/3/layout/HorizontalOrganizationChart"/>
    <dgm:cxn modelId="{4A654ECA-C2A5-46CE-8232-1C4E1574459F}" type="presParOf" srcId="{E4B3E1A4-FD21-4247-93E1-602FFF199A43}" destId="{26856724-2426-4C09-A760-4518FF42F2F2}" srcOrd="1" destOrd="0" presId="urn:microsoft.com/office/officeart/2009/3/layout/HorizontalOrganizationChart"/>
    <dgm:cxn modelId="{C4435A24-C54E-4CB5-937D-B81A069BCA92}" type="presParOf" srcId="{E4B3E1A4-FD21-4247-93E1-602FFF199A43}" destId="{E381DF72-5B20-429B-8450-FF1CD3A7C777}" srcOrd="2" destOrd="0" presId="urn:microsoft.com/office/officeart/2009/3/layout/HorizontalOrganizationChart"/>
    <dgm:cxn modelId="{E2A0D12D-5A1A-4EBE-94A2-408664CB80CB}" type="presParOf" srcId="{85F5709F-EFBB-4CB2-A09C-D531E7736572}" destId="{7B9E2F01-9F42-4C83-9C28-AA7FB6664B05}" srcOrd="6" destOrd="0" presId="urn:microsoft.com/office/officeart/2009/3/layout/HorizontalOrganizationChart"/>
    <dgm:cxn modelId="{0F748BDD-6091-49A2-8B36-F5D8D1DF7F08}" type="presParOf" srcId="{85F5709F-EFBB-4CB2-A09C-D531E7736572}" destId="{42572765-14BC-4E5E-9763-ED57D8A31449}" srcOrd="7" destOrd="0" presId="urn:microsoft.com/office/officeart/2009/3/layout/HorizontalOrganizationChart"/>
    <dgm:cxn modelId="{C9A831CC-39E4-4C50-8A94-16CF9D2AEE01}" type="presParOf" srcId="{42572765-14BC-4E5E-9763-ED57D8A31449}" destId="{20BA03EE-855B-4506-98C4-2FA92AF51B76}" srcOrd="0" destOrd="0" presId="urn:microsoft.com/office/officeart/2009/3/layout/HorizontalOrganizationChart"/>
    <dgm:cxn modelId="{CE22D54B-4473-4686-A0EB-29C0E08874DC}" type="presParOf" srcId="{20BA03EE-855B-4506-98C4-2FA92AF51B76}" destId="{09B3573C-5E44-4CEF-AE6E-104B9420C8A5}" srcOrd="0" destOrd="0" presId="urn:microsoft.com/office/officeart/2009/3/layout/HorizontalOrganizationChart"/>
    <dgm:cxn modelId="{4D619A8A-A28E-451A-9752-317C4EE8DFC4}" type="presParOf" srcId="{20BA03EE-855B-4506-98C4-2FA92AF51B76}" destId="{8669ACF4-7976-45DB-989D-57059E98ED4D}" srcOrd="1" destOrd="0" presId="urn:microsoft.com/office/officeart/2009/3/layout/HorizontalOrganizationChart"/>
    <dgm:cxn modelId="{3CD56D47-FFE7-41B0-9F49-24AE8C2F7159}" type="presParOf" srcId="{42572765-14BC-4E5E-9763-ED57D8A31449}" destId="{C4BAD00B-4B2B-4862-870A-B40B47E866B7}" srcOrd="1" destOrd="0" presId="urn:microsoft.com/office/officeart/2009/3/layout/HorizontalOrganizationChart"/>
    <dgm:cxn modelId="{C41F84E9-1955-41D9-832E-D3C22EDA552D}" type="presParOf" srcId="{42572765-14BC-4E5E-9763-ED57D8A31449}" destId="{F7B684BA-91B6-47F9-A1D2-96AD088B6BCD}" srcOrd="2" destOrd="0" presId="urn:microsoft.com/office/officeart/2009/3/layout/HorizontalOrganizationChart"/>
    <dgm:cxn modelId="{2D467DF2-42C5-45FD-BD6B-C7CEE5210137}" type="presParOf" srcId="{85F5709F-EFBB-4CB2-A09C-D531E7736572}" destId="{585FDAEF-AA6E-41EF-8FFC-8C9FF6383E4F}" srcOrd="8" destOrd="0" presId="urn:microsoft.com/office/officeart/2009/3/layout/HorizontalOrganizationChart"/>
    <dgm:cxn modelId="{4904B844-2B77-47D0-B918-ABFEA9940CC8}" type="presParOf" srcId="{85F5709F-EFBB-4CB2-A09C-D531E7736572}" destId="{E665F7DB-A54C-4C9A-9B49-D1FE3245C73F}" srcOrd="9" destOrd="0" presId="urn:microsoft.com/office/officeart/2009/3/layout/HorizontalOrganizationChart"/>
    <dgm:cxn modelId="{B4446B9E-9B3E-4269-BCBB-A1B72BADB9A9}" type="presParOf" srcId="{E665F7DB-A54C-4C9A-9B49-D1FE3245C73F}" destId="{A4A83EBD-CC26-4079-A2D7-57B768E60BC6}" srcOrd="0" destOrd="0" presId="urn:microsoft.com/office/officeart/2009/3/layout/HorizontalOrganizationChart"/>
    <dgm:cxn modelId="{CED7EF4A-4CDC-4B92-A2E1-7E36381D19BC}" type="presParOf" srcId="{A4A83EBD-CC26-4079-A2D7-57B768E60BC6}" destId="{1D07E1EA-5D81-498D-991D-0E35E6DA2340}" srcOrd="0" destOrd="0" presId="urn:microsoft.com/office/officeart/2009/3/layout/HorizontalOrganizationChart"/>
    <dgm:cxn modelId="{AE48F43C-6CD9-4F2C-B1C0-F2EDF3361DAB}" type="presParOf" srcId="{A4A83EBD-CC26-4079-A2D7-57B768E60BC6}" destId="{D00C48C1-B525-4069-B6C2-1DEC23DE9BFF}" srcOrd="1" destOrd="0" presId="urn:microsoft.com/office/officeart/2009/3/layout/HorizontalOrganizationChart"/>
    <dgm:cxn modelId="{2D521B0E-9A4A-4B33-B10C-08CA3686F5E6}" type="presParOf" srcId="{E665F7DB-A54C-4C9A-9B49-D1FE3245C73F}" destId="{B7E53FD0-8174-4CB6-8B3C-01B70ACB92E3}" srcOrd="1" destOrd="0" presId="urn:microsoft.com/office/officeart/2009/3/layout/HorizontalOrganizationChart"/>
    <dgm:cxn modelId="{56C72740-F4B5-44CF-B1D5-A1693349DA30}" type="presParOf" srcId="{E665F7DB-A54C-4C9A-9B49-D1FE3245C73F}" destId="{482F26DD-826D-4030-BE91-797ADE839D09}" srcOrd="2" destOrd="0" presId="urn:microsoft.com/office/officeart/2009/3/layout/HorizontalOrganizationChart"/>
    <dgm:cxn modelId="{AAC09E25-705D-4B45-B01C-91B834371B8C}" type="presParOf" srcId="{85F5709F-EFBB-4CB2-A09C-D531E7736572}" destId="{C36C8121-51DE-4436-8074-7A5C2C534DDF}" srcOrd="10" destOrd="0" presId="urn:microsoft.com/office/officeart/2009/3/layout/HorizontalOrganizationChart"/>
    <dgm:cxn modelId="{548452B9-A9AF-4FCA-9969-F60C4B368FB7}" type="presParOf" srcId="{85F5709F-EFBB-4CB2-A09C-D531E7736572}" destId="{BA1F815D-86D7-4C5D-ACE4-4406BFDC3900}" srcOrd="11" destOrd="0" presId="urn:microsoft.com/office/officeart/2009/3/layout/HorizontalOrganizationChart"/>
    <dgm:cxn modelId="{4F4CD4A1-1CD4-47FD-9419-FC46043CA616}" type="presParOf" srcId="{BA1F815D-86D7-4C5D-ACE4-4406BFDC3900}" destId="{CBEFDCB7-C5FA-4201-A691-E678D08FE9DD}" srcOrd="0" destOrd="0" presId="urn:microsoft.com/office/officeart/2009/3/layout/HorizontalOrganizationChart"/>
    <dgm:cxn modelId="{D8ECAD77-328A-4D28-AA50-9735E0F284C9}" type="presParOf" srcId="{CBEFDCB7-C5FA-4201-A691-E678D08FE9DD}" destId="{E982530D-B70C-4F90-B0CC-BF8FCB89AD39}" srcOrd="0" destOrd="0" presId="urn:microsoft.com/office/officeart/2009/3/layout/HorizontalOrganizationChart"/>
    <dgm:cxn modelId="{20576D9C-39AF-40E1-A2AB-B18361B8A739}" type="presParOf" srcId="{CBEFDCB7-C5FA-4201-A691-E678D08FE9DD}" destId="{3113DB77-02B8-4DFD-AD32-88714D158298}" srcOrd="1" destOrd="0" presId="urn:microsoft.com/office/officeart/2009/3/layout/HorizontalOrganizationChart"/>
    <dgm:cxn modelId="{C5F4DF71-EC17-4A42-B332-4380003B4E9B}" type="presParOf" srcId="{BA1F815D-86D7-4C5D-ACE4-4406BFDC3900}" destId="{EA0FC6F5-EF45-4DA3-95BB-4491CF2FAABD}" srcOrd="1" destOrd="0" presId="urn:microsoft.com/office/officeart/2009/3/layout/HorizontalOrganizationChart"/>
    <dgm:cxn modelId="{5ED84F89-CCF4-456C-A56A-DA9B80FB5344}" type="presParOf" srcId="{BA1F815D-86D7-4C5D-ACE4-4406BFDC3900}" destId="{9CA453AB-EF26-44FD-8A43-7B7E16ACD31E}" srcOrd="2" destOrd="0" presId="urn:microsoft.com/office/officeart/2009/3/layout/HorizontalOrganizationChart"/>
    <dgm:cxn modelId="{5DB54355-F526-4590-9664-E9BA4057F550}" type="presParOf" srcId="{85F5709F-EFBB-4CB2-A09C-D531E7736572}" destId="{83D60DB7-DDC0-4378-A8C8-E6E902A3F245}" srcOrd="12" destOrd="0" presId="urn:microsoft.com/office/officeart/2009/3/layout/HorizontalOrganizationChart"/>
    <dgm:cxn modelId="{385F7FB8-420F-4ED0-9605-37829546A910}" type="presParOf" srcId="{85F5709F-EFBB-4CB2-A09C-D531E7736572}" destId="{AE031B45-FBA5-4599-AEF0-E35574EB69CC}" srcOrd="13" destOrd="0" presId="urn:microsoft.com/office/officeart/2009/3/layout/HorizontalOrganizationChart"/>
    <dgm:cxn modelId="{41DF41FF-8420-4D07-837D-2F7908FE52CF}" type="presParOf" srcId="{AE031B45-FBA5-4599-AEF0-E35574EB69CC}" destId="{FCEDDFA4-246C-44A7-80E3-D0025437A66B}" srcOrd="0" destOrd="0" presId="urn:microsoft.com/office/officeart/2009/3/layout/HorizontalOrganizationChart"/>
    <dgm:cxn modelId="{BCD4524E-AA26-4542-B006-ABDA6C1EF72E}" type="presParOf" srcId="{FCEDDFA4-246C-44A7-80E3-D0025437A66B}" destId="{DF0F58ED-2C6C-45B0-83F4-803BBBB8FD6A}" srcOrd="0" destOrd="0" presId="urn:microsoft.com/office/officeart/2009/3/layout/HorizontalOrganizationChart"/>
    <dgm:cxn modelId="{DFB75CF0-F8D0-4CD4-800E-2AE7DE9CE8A7}" type="presParOf" srcId="{FCEDDFA4-246C-44A7-80E3-D0025437A66B}" destId="{2E6FAFAC-88BD-45AB-B8E8-7273BE98D3AE}" srcOrd="1" destOrd="0" presId="urn:microsoft.com/office/officeart/2009/3/layout/HorizontalOrganizationChart"/>
    <dgm:cxn modelId="{BB16C738-F175-4CFC-9B53-8A3B1ABA454A}" type="presParOf" srcId="{AE031B45-FBA5-4599-AEF0-E35574EB69CC}" destId="{7FBB6B22-A5C8-4D9A-BEA0-1056BC044227}" srcOrd="1" destOrd="0" presId="urn:microsoft.com/office/officeart/2009/3/layout/HorizontalOrganizationChart"/>
    <dgm:cxn modelId="{98303701-4F19-404C-BDD5-2739B0238EA3}" type="presParOf" srcId="{AE031B45-FBA5-4599-AEF0-E35574EB69CC}" destId="{C01E44EF-BAA7-42E9-87CA-22B5D125E51D}" srcOrd="2" destOrd="0" presId="urn:microsoft.com/office/officeart/2009/3/layout/HorizontalOrganizationChart"/>
    <dgm:cxn modelId="{F4212C1B-5577-4567-8139-6E450289AC92}" type="presParOf" srcId="{7B341BB1-A6A5-4B2A-A59F-9303D5CD7AF7}" destId="{5B03F1C5-2193-4225-81D7-0F85E091FDA3}"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FFD704-A297-4032-B6E3-37351D3E460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uk-UA"/>
        </a:p>
      </dgm:t>
    </dgm:pt>
    <dgm:pt modelId="{7AF2F2B8-C46F-4F67-A7C4-84C8E3644133}">
      <dgm:prSet/>
      <dgm:spPr/>
      <dgm:t>
        <a:bodyPr/>
        <a:lstStyle/>
        <a:p>
          <a:pPr rtl="0"/>
          <a:r>
            <a:rPr lang="ru-RU" dirty="0" smtClean="0"/>
            <a:t>До </a:t>
          </a:r>
          <a:r>
            <a:rPr lang="ru-RU" dirty="0" err="1" smtClean="0"/>
            <a:t>земельних</a:t>
          </a:r>
          <a:r>
            <a:rPr lang="ru-RU" dirty="0" smtClean="0"/>
            <a:t> </a:t>
          </a:r>
          <a:r>
            <a:rPr lang="ru-RU" dirty="0" err="1" smtClean="0"/>
            <a:t>ресурсів</a:t>
          </a:r>
          <a:r>
            <a:rPr lang="ru-RU" dirty="0" smtClean="0"/>
            <a:t> належать </a:t>
          </a:r>
          <a:r>
            <a:rPr lang="ru-RU" dirty="0" err="1" smtClean="0"/>
            <a:t>землі</a:t>
          </a:r>
          <a:r>
            <a:rPr lang="ru-RU" dirty="0" smtClean="0"/>
            <a:t>, </a:t>
          </a:r>
          <a:r>
            <a:rPr lang="ru-RU" dirty="0" err="1" smtClean="0"/>
            <a:t>які</a:t>
          </a:r>
          <a:r>
            <a:rPr lang="ru-RU" dirty="0" smtClean="0"/>
            <a:t> </a:t>
          </a:r>
          <a:r>
            <a:rPr lang="ru-RU" dirty="0" err="1" smtClean="0"/>
            <a:t>використовуються</a:t>
          </a:r>
          <a:r>
            <a:rPr lang="ru-RU" dirty="0" smtClean="0"/>
            <a:t> </a:t>
          </a:r>
          <a:r>
            <a:rPr lang="ru-RU" dirty="0" err="1" smtClean="0"/>
            <a:t>або</a:t>
          </a:r>
          <a:r>
            <a:rPr lang="ru-RU" dirty="0" smtClean="0"/>
            <a:t> </a:t>
          </a:r>
          <a:r>
            <a:rPr lang="ru-RU" dirty="0" err="1" smtClean="0"/>
            <a:t>можуть</a:t>
          </a:r>
          <a:r>
            <a:rPr lang="ru-RU" dirty="0" smtClean="0"/>
            <a:t> бути </a:t>
          </a:r>
          <a:r>
            <a:rPr lang="ru-RU" dirty="0" err="1" smtClean="0"/>
            <a:t>використані</a:t>
          </a:r>
          <a:r>
            <a:rPr lang="ru-RU" dirty="0" smtClean="0"/>
            <a:t> у </a:t>
          </a:r>
          <a:r>
            <a:rPr lang="ru-RU" dirty="0" err="1" smtClean="0"/>
            <a:t>господарській</a:t>
          </a:r>
          <a:r>
            <a:rPr lang="ru-RU" dirty="0" smtClean="0"/>
            <a:t> </a:t>
          </a:r>
          <a:r>
            <a:rPr lang="ru-RU" dirty="0" err="1" smtClean="0"/>
            <a:t>діяльності</a:t>
          </a:r>
          <a:r>
            <a:rPr lang="ru-RU" dirty="0" smtClean="0"/>
            <a:t>. </a:t>
          </a:r>
          <a:endParaRPr lang="uk-UA" dirty="0"/>
        </a:p>
      </dgm:t>
    </dgm:pt>
    <dgm:pt modelId="{9DA29C34-A658-44B6-9C83-AC88FC4C6F48}" type="parTrans" cxnId="{F175EC15-BAFA-4715-A4EF-12CF5F15319B}">
      <dgm:prSet/>
      <dgm:spPr/>
      <dgm:t>
        <a:bodyPr/>
        <a:lstStyle/>
        <a:p>
          <a:endParaRPr lang="uk-UA"/>
        </a:p>
      </dgm:t>
    </dgm:pt>
    <dgm:pt modelId="{46884FE3-AF61-4B47-8856-F8CD6C944F3A}" type="sibTrans" cxnId="{F175EC15-BAFA-4715-A4EF-12CF5F15319B}">
      <dgm:prSet/>
      <dgm:spPr/>
      <dgm:t>
        <a:bodyPr/>
        <a:lstStyle/>
        <a:p>
          <a:endParaRPr lang="uk-UA"/>
        </a:p>
      </dgm:t>
    </dgm:pt>
    <dgm:pt modelId="{4494A900-8413-401E-8AEE-E7ACDC6AFA84}" type="pres">
      <dgm:prSet presAssocID="{60FFD704-A297-4032-B6E3-37351D3E460A}" presName="linear" presStyleCnt="0">
        <dgm:presLayoutVars>
          <dgm:animLvl val="lvl"/>
          <dgm:resizeHandles val="exact"/>
        </dgm:presLayoutVars>
      </dgm:prSet>
      <dgm:spPr/>
      <dgm:t>
        <a:bodyPr/>
        <a:lstStyle/>
        <a:p>
          <a:endParaRPr lang="ru-RU"/>
        </a:p>
      </dgm:t>
    </dgm:pt>
    <dgm:pt modelId="{D2915E06-D06D-40D5-8999-593382B02FFD}" type="pres">
      <dgm:prSet presAssocID="{7AF2F2B8-C46F-4F67-A7C4-84C8E3644133}" presName="parentText" presStyleLbl="node1" presStyleIdx="0" presStyleCnt="1">
        <dgm:presLayoutVars>
          <dgm:chMax val="0"/>
          <dgm:bulletEnabled val="1"/>
        </dgm:presLayoutVars>
      </dgm:prSet>
      <dgm:spPr/>
      <dgm:t>
        <a:bodyPr/>
        <a:lstStyle/>
        <a:p>
          <a:endParaRPr lang="ru-RU"/>
        </a:p>
      </dgm:t>
    </dgm:pt>
  </dgm:ptLst>
  <dgm:cxnLst>
    <dgm:cxn modelId="{0DF768AC-F058-4393-8584-FF629F321D2B}" type="presOf" srcId="{60FFD704-A297-4032-B6E3-37351D3E460A}" destId="{4494A900-8413-401E-8AEE-E7ACDC6AFA84}" srcOrd="0" destOrd="0" presId="urn:microsoft.com/office/officeart/2005/8/layout/vList2"/>
    <dgm:cxn modelId="{F175EC15-BAFA-4715-A4EF-12CF5F15319B}" srcId="{60FFD704-A297-4032-B6E3-37351D3E460A}" destId="{7AF2F2B8-C46F-4F67-A7C4-84C8E3644133}" srcOrd="0" destOrd="0" parTransId="{9DA29C34-A658-44B6-9C83-AC88FC4C6F48}" sibTransId="{46884FE3-AF61-4B47-8856-F8CD6C944F3A}"/>
    <dgm:cxn modelId="{2758E7D2-9623-49F2-AE8C-BB9AE43CF2C0}" type="presOf" srcId="{7AF2F2B8-C46F-4F67-A7C4-84C8E3644133}" destId="{D2915E06-D06D-40D5-8999-593382B02FFD}" srcOrd="0" destOrd="0" presId="urn:microsoft.com/office/officeart/2005/8/layout/vList2"/>
    <dgm:cxn modelId="{3C8B92D9-2DC7-4201-BE20-784F4F68E7FB}" type="presParOf" srcId="{4494A900-8413-401E-8AEE-E7ACDC6AFA84}" destId="{D2915E06-D06D-40D5-8999-593382B02FFD}"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A29C9E-ED52-4F40-842F-1B8666E3F74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uk-UA"/>
        </a:p>
      </dgm:t>
    </dgm:pt>
    <dgm:pt modelId="{51EFFF0E-067B-43A2-A323-67E0A2B5E644}">
      <dgm:prSet/>
      <dgm:spPr/>
      <dgm:t>
        <a:bodyPr/>
        <a:lstStyle/>
        <a:p>
          <a:pPr rtl="0"/>
          <a:r>
            <a:rPr lang="ru-RU" dirty="0" err="1" smtClean="0"/>
            <a:t>Мінерально-сировинні</a:t>
          </a:r>
          <a:r>
            <a:rPr lang="ru-RU" dirty="0" smtClean="0"/>
            <a:t> </a:t>
          </a:r>
          <a:r>
            <a:rPr lang="ru-RU" dirty="0" err="1" smtClean="0"/>
            <a:t>ресурси</a:t>
          </a:r>
          <a:r>
            <a:rPr lang="ru-RU" dirty="0" smtClean="0"/>
            <a:t> </a:t>
          </a:r>
          <a:r>
            <a:rPr lang="ru-RU" dirty="0" err="1" smtClean="0"/>
            <a:t>істотно</a:t>
          </a:r>
          <a:r>
            <a:rPr lang="ru-RU" dirty="0" smtClean="0"/>
            <a:t> </a:t>
          </a:r>
          <a:r>
            <a:rPr lang="ru-RU" dirty="0" err="1" smtClean="0"/>
            <a:t>впливають</a:t>
          </a:r>
          <a:r>
            <a:rPr lang="ru-RU" dirty="0" smtClean="0"/>
            <a:t> на </a:t>
          </a:r>
          <a:r>
            <a:rPr lang="ru-RU" dirty="0" err="1" smtClean="0"/>
            <a:t>розвиток</a:t>
          </a:r>
          <a:r>
            <a:rPr lang="ru-RU" dirty="0" smtClean="0"/>
            <a:t> </a:t>
          </a:r>
          <a:r>
            <a:rPr lang="ru-RU" dirty="0" err="1" smtClean="0"/>
            <a:t>економіки</a:t>
          </a:r>
          <a:r>
            <a:rPr lang="ru-RU" dirty="0" smtClean="0"/>
            <a:t>, </a:t>
          </a:r>
          <a:r>
            <a:rPr lang="ru-RU" dirty="0" err="1" smtClean="0"/>
            <a:t>галузей</a:t>
          </a:r>
          <a:r>
            <a:rPr lang="ru-RU" dirty="0" smtClean="0"/>
            <a:t> </a:t>
          </a:r>
          <a:r>
            <a:rPr lang="ru-RU" dirty="0" err="1" smtClean="0"/>
            <a:t>господарства</a:t>
          </a:r>
          <a:r>
            <a:rPr lang="ru-RU" dirty="0" smtClean="0"/>
            <a:t>, </a:t>
          </a:r>
          <a:r>
            <a:rPr lang="ru-RU" dirty="0" err="1" smtClean="0"/>
            <a:t>культури</a:t>
          </a:r>
          <a:r>
            <a:rPr lang="ru-RU" dirty="0" smtClean="0"/>
            <a:t>, вони </a:t>
          </a:r>
          <a:r>
            <a:rPr lang="ru-RU" dirty="0" err="1" smtClean="0"/>
            <a:t>можуть</a:t>
          </a:r>
          <a:r>
            <a:rPr lang="ru-RU" dirty="0" smtClean="0"/>
            <a:t> бути причиною </a:t>
          </a:r>
          <a:r>
            <a:rPr lang="ru-RU" dirty="0" err="1" smtClean="0"/>
            <a:t>збройних</a:t>
          </a:r>
          <a:r>
            <a:rPr lang="ru-RU" dirty="0" smtClean="0"/>
            <a:t> </a:t>
          </a:r>
          <a:r>
            <a:rPr lang="ru-RU" dirty="0" err="1" smtClean="0"/>
            <a:t>конфліктів</a:t>
          </a:r>
          <a:r>
            <a:rPr lang="ru-RU" dirty="0" smtClean="0"/>
            <a:t>. </a:t>
          </a:r>
          <a:r>
            <a:rPr lang="ru-RU" dirty="0" err="1" smtClean="0"/>
            <a:t>Україна</a:t>
          </a:r>
          <a:r>
            <a:rPr lang="ru-RU" dirty="0" smtClean="0"/>
            <a:t> </a:t>
          </a:r>
          <a:r>
            <a:rPr lang="ru-RU" dirty="0" err="1" smtClean="0"/>
            <a:t>виділяється</a:t>
          </a:r>
          <a:r>
            <a:rPr lang="ru-RU" dirty="0" smtClean="0"/>
            <a:t> потужною </a:t>
          </a:r>
          <a:r>
            <a:rPr lang="ru-RU" dirty="0" err="1" smtClean="0"/>
            <a:t>мінерально-сировинною</a:t>
          </a:r>
          <a:r>
            <a:rPr lang="ru-RU" dirty="0" smtClean="0"/>
            <a:t> базою. </a:t>
          </a:r>
          <a:r>
            <a:rPr lang="ru-RU" dirty="0" err="1" smtClean="0"/>
            <a:t>Адже</a:t>
          </a:r>
          <a:r>
            <a:rPr lang="ru-RU" dirty="0" smtClean="0"/>
            <a:t>, </a:t>
          </a:r>
          <a:r>
            <a:rPr lang="ru-RU" dirty="0" err="1" smtClean="0"/>
            <a:t>займаючи</a:t>
          </a:r>
          <a:r>
            <a:rPr lang="ru-RU" dirty="0" smtClean="0"/>
            <a:t> </a:t>
          </a:r>
          <a:r>
            <a:rPr lang="ru-RU" dirty="0" err="1" smtClean="0"/>
            <a:t>лише</a:t>
          </a:r>
          <a:r>
            <a:rPr lang="ru-RU" dirty="0" smtClean="0"/>
            <a:t> 0,4 % </a:t>
          </a:r>
          <a:r>
            <a:rPr lang="ru-RU" dirty="0" err="1" smtClean="0"/>
            <a:t>території</a:t>
          </a:r>
          <a:r>
            <a:rPr lang="ru-RU" dirty="0" smtClean="0"/>
            <a:t> </a:t>
          </a:r>
          <a:r>
            <a:rPr lang="ru-RU" dirty="0" err="1" smtClean="0"/>
            <a:t>світу</a:t>
          </a:r>
          <a:r>
            <a:rPr lang="ru-RU" dirty="0" smtClean="0"/>
            <a:t>, </a:t>
          </a:r>
          <a:r>
            <a:rPr lang="ru-RU" dirty="0" err="1" smtClean="0"/>
            <a:t>маючи</a:t>
          </a:r>
          <a:r>
            <a:rPr lang="ru-RU" dirty="0" smtClean="0"/>
            <a:t> 0,8 % </a:t>
          </a:r>
          <a:r>
            <a:rPr lang="ru-RU" dirty="0" err="1" smtClean="0"/>
            <a:t>кількості</a:t>
          </a:r>
          <a:r>
            <a:rPr lang="ru-RU" dirty="0" smtClean="0"/>
            <a:t> </a:t>
          </a:r>
          <a:r>
            <a:rPr lang="ru-RU" dirty="0" err="1" smtClean="0"/>
            <a:t>населення</a:t>
          </a:r>
          <a:r>
            <a:rPr lang="ru-RU" dirty="0" smtClean="0"/>
            <a:t>, наша держава </a:t>
          </a:r>
          <a:r>
            <a:rPr lang="ru-RU" dirty="0" err="1" smtClean="0"/>
            <a:t>може</a:t>
          </a:r>
          <a:r>
            <a:rPr lang="ru-RU" dirty="0" smtClean="0"/>
            <a:t> </a:t>
          </a:r>
          <a:r>
            <a:rPr lang="ru-RU" dirty="0" err="1" smtClean="0"/>
            <a:t>добувати</a:t>
          </a:r>
          <a:r>
            <a:rPr lang="ru-RU" dirty="0" smtClean="0"/>
            <a:t> </a:t>
          </a:r>
          <a:r>
            <a:rPr lang="ru-RU" dirty="0" err="1" smtClean="0"/>
            <a:t>близько</a:t>
          </a:r>
          <a:r>
            <a:rPr lang="ru-RU" dirty="0" smtClean="0"/>
            <a:t> 5 % </a:t>
          </a:r>
          <a:r>
            <a:rPr lang="ru-RU" dirty="0" err="1" smtClean="0"/>
            <a:t>загальносвітових</a:t>
          </a:r>
          <a:r>
            <a:rPr lang="ru-RU" dirty="0" smtClean="0"/>
            <a:t> </a:t>
          </a:r>
          <a:r>
            <a:rPr lang="ru-RU" dirty="0" err="1" smtClean="0"/>
            <a:t>мінерально-сировинних</a:t>
          </a:r>
          <a:r>
            <a:rPr lang="ru-RU" dirty="0" smtClean="0"/>
            <a:t> </a:t>
          </a:r>
          <a:r>
            <a:rPr lang="ru-RU" dirty="0" err="1" smtClean="0"/>
            <a:t>ресурсів</a:t>
          </a:r>
          <a:r>
            <a:rPr lang="ru-RU" dirty="0" smtClean="0"/>
            <a:t>. А за </a:t>
          </a:r>
          <a:r>
            <a:rPr lang="ru-RU" dirty="0" err="1" smtClean="0"/>
            <a:t>показниками</a:t>
          </a:r>
          <a:r>
            <a:rPr lang="ru-RU" dirty="0" smtClean="0"/>
            <a:t> </a:t>
          </a:r>
          <a:r>
            <a:rPr lang="ru-RU" dirty="0" err="1" smtClean="0"/>
            <a:t>окремих</a:t>
          </a:r>
          <a:r>
            <a:rPr lang="ru-RU" dirty="0" smtClean="0"/>
            <a:t> з них </a:t>
          </a:r>
          <a:r>
            <a:rPr lang="ru-RU" dirty="0" err="1" smtClean="0"/>
            <a:t>Україна</a:t>
          </a:r>
          <a:r>
            <a:rPr lang="ru-RU" dirty="0" smtClean="0"/>
            <a:t> </a:t>
          </a:r>
          <a:r>
            <a:rPr lang="ru-RU" dirty="0" err="1" smtClean="0"/>
            <a:t>значно</a:t>
          </a:r>
          <a:r>
            <a:rPr lang="ru-RU" dirty="0" smtClean="0"/>
            <a:t> </a:t>
          </a:r>
          <a:r>
            <a:rPr lang="ru-RU" dirty="0" err="1" smtClean="0"/>
            <a:t>випереджає</a:t>
          </a:r>
          <a:r>
            <a:rPr lang="ru-RU" dirty="0" smtClean="0"/>
            <a:t> </a:t>
          </a:r>
          <a:r>
            <a:rPr lang="ru-RU" dirty="0" err="1" smtClean="0"/>
            <a:t>багато</a:t>
          </a:r>
          <a:r>
            <a:rPr lang="ru-RU" dirty="0" smtClean="0"/>
            <a:t> держав. Так, вона </a:t>
          </a:r>
          <a:r>
            <a:rPr lang="ru-RU" dirty="0" err="1" smtClean="0"/>
            <a:t>добуває</a:t>
          </a:r>
          <a:r>
            <a:rPr lang="ru-RU" dirty="0" smtClean="0"/>
            <a:t> 25% </a:t>
          </a:r>
          <a:r>
            <a:rPr lang="ru-RU" dirty="0" err="1" smtClean="0"/>
            <a:t>марганцевих</a:t>
          </a:r>
          <a:r>
            <a:rPr lang="ru-RU" dirty="0" smtClean="0"/>
            <a:t>, 10 — </a:t>
          </a:r>
          <a:r>
            <a:rPr lang="ru-RU" dirty="0" err="1" smtClean="0"/>
            <a:t>залізних</a:t>
          </a:r>
          <a:r>
            <a:rPr lang="ru-RU" dirty="0" smtClean="0"/>
            <a:t> руд, 5 % </a:t>
          </a:r>
          <a:r>
            <a:rPr lang="ru-RU" dirty="0" err="1" smtClean="0"/>
            <a:t>світової</a:t>
          </a:r>
          <a:r>
            <a:rPr lang="ru-RU" dirty="0" smtClean="0"/>
            <a:t> </a:t>
          </a:r>
          <a:r>
            <a:rPr lang="ru-RU" dirty="0" err="1" smtClean="0"/>
            <a:t>мінеральної</a:t>
          </a:r>
          <a:r>
            <a:rPr lang="ru-RU" dirty="0" smtClean="0"/>
            <a:t> </a:t>
          </a:r>
          <a:r>
            <a:rPr lang="ru-RU" dirty="0" err="1" smtClean="0"/>
            <a:t>сировини</a:t>
          </a:r>
          <a:r>
            <a:rPr lang="ru-RU" dirty="0" smtClean="0"/>
            <a:t> і </a:t>
          </a:r>
          <a:r>
            <a:rPr lang="ru-RU" dirty="0" err="1" smtClean="0"/>
            <a:t>продуктів</a:t>
          </a:r>
          <a:r>
            <a:rPr lang="ru-RU" dirty="0" smtClean="0"/>
            <a:t> </a:t>
          </a:r>
          <a:r>
            <a:rPr lang="ru-RU" dirty="0" err="1" smtClean="0"/>
            <a:t>їх</a:t>
          </a:r>
          <a:r>
            <a:rPr lang="ru-RU" dirty="0" smtClean="0"/>
            <a:t> </a:t>
          </a:r>
          <a:r>
            <a:rPr lang="ru-RU" dirty="0" err="1" smtClean="0"/>
            <a:t>перероблення</a:t>
          </a:r>
          <a:r>
            <a:rPr lang="ru-RU" dirty="0" smtClean="0"/>
            <a:t>. </a:t>
          </a:r>
          <a:endParaRPr lang="uk-UA" dirty="0"/>
        </a:p>
      </dgm:t>
    </dgm:pt>
    <dgm:pt modelId="{687B5531-9BA6-41FF-B08A-ED831E43F8B6}" type="parTrans" cxnId="{EA5BBE3C-2F9A-415C-8ABA-4376E4D5DC37}">
      <dgm:prSet/>
      <dgm:spPr/>
      <dgm:t>
        <a:bodyPr/>
        <a:lstStyle/>
        <a:p>
          <a:endParaRPr lang="uk-UA"/>
        </a:p>
      </dgm:t>
    </dgm:pt>
    <dgm:pt modelId="{35C7362F-A26B-4FED-B86A-5805D6A38FC1}" type="sibTrans" cxnId="{EA5BBE3C-2F9A-415C-8ABA-4376E4D5DC37}">
      <dgm:prSet/>
      <dgm:spPr/>
      <dgm:t>
        <a:bodyPr/>
        <a:lstStyle/>
        <a:p>
          <a:endParaRPr lang="uk-UA"/>
        </a:p>
      </dgm:t>
    </dgm:pt>
    <dgm:pt modelId="{801325BE-6D99-4129-962B-D852A29D4F50}" type="pres">
      <dgm:prSet presAssocID="{54A29C9E-ED52-4F40-842F-1B8666E3F745}" presName="linear" presStyleCnt="0">
        <dgm:presLayoutVars>
          <dgm:animLvl val="lvl"/>
          <dgm:resizeHandles val="exact"/>
        </dgm:presLayoutVars>
      </dgm:prSet>
      <dgm:spPr/>
      <dgm:t>
        <a:bodyPr/>
        <a:lstStyle/>
        <a:p>
          <a:endParaRPr lang="ru-RU"/>
        </a:p>
      </dgm:t>
    </dgm:pt>
    <dgm:pt modelId="{BCE570DC-2BE3-4CE0-9D2E-09CD09F76F58}" type="pres">
      <dgm:prSet presAssocID="{51EFFF0E-067B-43A2-A323-67E0A2B5E644}" presName="parentText" presStyleLbl="node1" presStyleIdx="0" presStyleCnt="1">
        <dgm:presLayoutVars>
          <dgm:chMax val="0"/>
          <dgm:bulletEnabled val="1"/>
        </dgm:presLayoutVars>
      </dgm:prSet>
      <dgm:spPr/>
      <dgm:t>
        <a:bodyPr/>
        <a:lstStyle/>
        <a:p>
          <a:endParaRPr lang="uk-UA"/>
        </a:p>
      </dgm:t>
    </dgm:pt>
  </dgm:ptLst>
  <dgm:cxnLst>
    <dgm:cxn modelId="{2ED226BC-1650-4D01-8125-8C70FA3A059F}" type="presOf" srcId="{51EFFF0E-067B-43A2-A323-67E0A2B5E644}" destId="{BCE570DC-2BE3-4CE0-9D2E-09CD09F76F58}" srcOrd="0" destOrd="0" presId="urn:microsoft.com/office/officeart/2005/8/layout/vList2"/>
    <dgm:cxn modelId="{EA5BBE3C-2F9A-415C-8ABA-4376E4D5DC37}" srcId="{54A29C9E-ED52-4F40-842F-1B8666E3F745}" destId="{51EFFF0E-067B-43A2-A323-67E0A2B5E644}" srcOrd="0" destOrd="0" parTransId="{687B5531-9BA6-41FF-B08A-ED831E43F8B6}" sibTransId="{35C7362F-A26B-4FED-B86A-5805D6A38FC1}"/>
    <dgm:cxn modelId="{30ACDBF3-806D-426F-84F9-5CAD1A5F6606}" type="presOf" srcId="{54A29C9E-ED52-4F40-842F-1B8666E3F745}" destId="{801325BE-6D99-4129-962B-D852A29D4F50}" srcOrd="0" destOrd="0" presId="urn:microsoft.com/office/officeart/2005/8/layout/vList2"/>
    <dgm:cxn modelId="{F0D23A6E-E497-44AC-9BAE-6F1936E44C2A}" type="presParOf" srcId="{801325BE-6D99-4129-962B-D852A29D4F50}" destId="{BCE570DC-2BE3-4CE0-9D2E-09CD09F76F5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A24EE6-D583-4D30-9841-4E3219110FCE}"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uk-UA"/>
        </a:p>
      </dgm:t>
    </dgm:pt>
    <dgm:pt modelId="{62C209D7-FC1E-4BAA-A907-17DAD8CAC025}">
      <dgm:prSet/>
      <dgm:spPr/>
      <dgm:t>
        <a:bodyPr/>
        <a:lstStyle/>
        <a:p>
          <a:pPr rtl="0"/>
          <a:r>
            <a:rPr lang="uk-UA" smtClean="0"/>
            <a:t>Загальна кількість мінеральних ресурсів, їх різноманітність в Україні оцінюються 8 балами за десятибальною шкалою. В її надрах розвідано більш як 200 видів корисних копалин, відкрито близько 20 тис. їх родовищ. З 90 видів корисних копалин, що мають промислове значення, експлуатується 61. Це — залізні, марганцеві і уранові руди, вугілля, титан, Циркон, сірка, каолін, ртуть, графіт, нафта і газ, нерудна металургійна і цементна сировина, будівельні матеріали, мінеральні води, гіпс тощо.</a:t>
          </a:r>
          <a:endParaRPr lang="uk-UA"/>
        </a:p>
      </dgm:t>
    </dgm:pt>
    <dgm:pt modelId="{8299B4E7-E465-4493-A8B5-A02DD845C519}" type="parTrans" cxnId="{C561A7CE-5CD2-4586-A1D7-A0049DBE14A8}">
      <dgm:prSet/>
      <dgm:spPr/>
      <dgm:t>
        <a:bodyPr/>
        <a:lstStyle/>
        <a:p>
          <a:endParaRPr lang="uk-UA"/>
        </a:p>
      </dgm:t>
    </dgm:pt>
    <dgm:pt modelId="{4F11885F-B42C-4531-932C-3BCF6519F41E}" type="sibTrans" cxnId="{C561A7CE-5CD2-4586-A1D7-A0049DBE14A8}">
      <dgm:prSet/>
      <dgm:spPr/>
      <dgm:t>
        <a:bodyPr/>
        <a:lstStyle/>
        <a:p>
          <a:endParaRPr lang="uk-UA"/>
        </a:p>
      </dgm:t>
    </dgm:pt>
    <dgm:pt modelId="{7CD9B0C2-4665-45FB-962C-E832F971CE73}" type="pres">
      <dgm:prSet presAssocID="{52A24EE6-D583-4D30-9841-4E3219110FCE}" presName="linear" presStyleCnt="0">
        <dgm:presLayoutVars>
          <dgm:animLvl val="lvl"/>
          <dgm:resizeHandles val="exact"/>
        </dgm:presLayoutVars>
      </dgm:prSet>
      <dgm:spPr/>
      <dgm:t>
        <a:bodyPr/>
        <a:lstStyle/>
        <a:p>
          <a:endParaRPr lang="ru-RU"/>
        </a:p>
      </dgm:t>
    </dgm:pt>
    <dgm:pt modelId="{42A28365-0D69-4448-B42B-A1692851095C}" type="pres">
      <dgm:prSet presAssocID="{62C209D7-FC1E-4BAA-A907-17DAD8CAC025}" presName="parentText" presStyleLbl="node1" presStyleIdx="0" presStyleCnt="1">
        <dgm:presLayoutVars>
          <dgm:chMax val="0"/>
          <dgm:bulletEnabled val="1"/>
        </dgm:presLayoutVars>
      </dgm:prSet>
      <dgm:spPr/>
      <dgm:t>
        <a:bodyPr/>
        <a:lstStyle/>
        <a:p>
          <a:endParaRPr lang="ru-RU"/>
        </a:p>
      </dgm:t>
    </dgm:pt>
  </dgm:ptLst>
  <dgm:cxnLst>
    <dgm:cxn modelId="{27285646-55AC-420E-B51F-D4B240857B48}" type="presOf" srcId="{52A24EE6-D583-4D30-9841-4E3219110FCE}" destId="{7CD9B0C2-4665-45FB-962C-E832F971CE73}" srcOrd="0" destOrd="0" presId="urn:microsoft.com/office/officeart/2005/8/layout/vList2"/>
    <dgm:cxn modelId="{C561A7CE-5CD2-4586-A1D7-A0049DBE14A8}" srcId="{52A24EE6-D583-4D30-9841-4E3219110FCE}" destId="{62C209D7-FC1E-4BAA-A907-17DAD8CAC025}" srcOrd="0" destOrd="0" parTransId="{8299B4E7-E465-4493-A8B5-A02DD845C519}" sibTransId="{4F11885F-B42C-4531-932C-3BCF6519F41E}"/>
    <dgm:cxn modelId="{DF09F564-D7A5-4F49-88B5-999D4A6CBBC9}" type="presOf" srcId="{62C209D7-FC1E-4BAA-A907-17DAD8CAC025}" destId="{42A28365-0D69-4448-B42B-A1692851095C}" srcOrd="0" destOrd="0" presId="urn:microsoft.com/office/officeart/2005/8/layout/vList2"/>
    <dgm:cxn modelId="{B3276864-8F00-412A-B999-AF8371D58740}" type="presParOf" srcId="{7CD9B0C2-4665-45FB-962C-E832F971CE73}" destId="{42A28365-0D69-4448-B42B-A1692851095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C6669A-CF0E-4F45-A3D4-196F32A811E9}">
      <dsp:nvSpPr>
        <dsp:cNvPr id="0" name=""/>
        <dsp:cNvSpPr/>
      </dsp:nvSpPr>
      <dsp:spPr>
        <a:xfrm>
          <a:off x="2667813" y="3095637"/>
          <a:ext cx="467696" cy="2219120"/>
        </a:xfrm>
        <a:custGeom>
          <a:avLst/>
          <a:gdLst/>
          <a:ahLst/>
          <a:cxnLst/>
          <a:rect l="0" t="0" r="0" b="0"/>
          <a:pathLst>
            <a:path>
              <a:moveTo>
                <a:pt x="0" y="0"/>
              </a:moveTo>
              <a:lnTo>
                <a:pt x="235112" y="0"/>
              </a:lnTo>
              <a:lnTo>
                <a:pt x="235112" y="2219120"/>
              </a:lnTo>
              <a:lnTo>
                <a:pt x="467696" y="22191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36FFD-CC10-4BF6-B2AF-231484BDB2E4}">
      <dsp:nvSpPr>
        <dsp:cNvPr id="0" name=""/>
        <dsp:cNvSpPr/>
      </dsp:nvSpPr>
      <dsp:spPr>
        <a:xfrm>
          <a:off x="2667813" y="3095637"/>
          <a:ext cx="467696" cy="927131"/>
        </a:xfrm>
        <a:custGeom>
          <a:avLst/>
          <a:gdLst/>
          <a:ahLst/>
          <a:cxnLst/>
          <a:rect l="0" t="0" r="0" b="0"/>
          <a:pathLst>
            <a:path>
              <a:moveTo>
                <a:pt x="0" y="0"/>
              </a:moveTo>
              <a:lnTo>
                <a:pt x="235112" y="0"/>
              </a:lnTo>
              <a:lnTo>
                <a:pt x="235112" y="927131"/>
              </a:lnTo>
              <a:lnTo>
                <a:pt x="467696" y="92713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80F24-CB7A-41B8-A758-C97CF9474C6B}">
      <dsp:nvSpPr>
        <dsp:cNvPr id="0" name=""/>
        <dsp:cNvSpPr/>
      </dsp:nvSpPr>
      <dsp:spPr>
        <a:xfrm>
          <a:off x="2667813" y="2909325"/>
          <a:ext cx="467696" cy="186312"/>
        </a:xfrm>
        <a:custGeom>
          <a:avLst/>
          <a:gdLst/>
          <a:ahLst/>
          <a:cxnLst/>
          <a:rect l="0" t="0" r="0" b="0"/>
          <a:pathLst>
            <a:path>
              <a:moveTo>
                <a:pt x="0" y="186312"/>
              </a:moveTo>
              <a:lnTo>
                <a:pt x="235112" y="186312"/>
              </a:lnTo>
              <a:lnTo>
                <a:pt x="235112" y="0"/>
              </a:lnTo>
              <a:lnTo>
                <a:pt x="46769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C055E-0DBC-483E-A3DF-DA362962F658}">
      <dsp:nvSpPr>
        <dsp:cNvPr id="0" name=""/>
        <dsp:cNvSpPr/>
      </dsp:nvSpPr>
      <dsp:spPr>
        <a:xfrm>
          <a:off x="2667813" y="1795880"/>
          <a:ext cx="467696" cy="1299756"/>
        </a:xfrm>
        <a:custGeom>
          <a:avLst/>
          <a:gdLst/>
          <a:ahLst/>
          <a:cxnLst/>
          <a:rect l="0" t="0" r="0" b="0"/>
          <a:pathLst>
            <a:path>
              <a:moveTo>
                <a:pt x="0" y="1299756"/>
              </a:moveTo>
              <a:lnTo>
                <a:pt x="235112" y="1299756"/>
              </a:lnTo>
              <a:lnTo>
                <a:pt x="235112" y="0"/>
              </a:lnTo>
              <a:lnTo>
                <a:pt x="46769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3A0B63-4706-4980-B9AE-BE4A74490B9C}">
      <dsp:nvSpPr>
        <dsp:cNvPr id="0" name=""/>
        <dsp:cNvSpPr/>
      </dsp:nvSpPr>
      <dsp:spPr>
        <a:xfrm>
          <a:off x="2667813" y="682436"/>
          <a:ext cx="467696" cy="2413200"/>
        </a:xfrm>
        <a:custGeom>
          <a:avLst/>
          <a:gdLst/>
          <a:ahLst/>
          <a:cxnLst/>
          <a:rect l="0" t="0" r="0" b="0"/>
          <a:pathLst>
            <a:path>
              <a:moveTo>
                <a:pt x="0" y="2413200"/>
              </a:moveTo>
              <a:lnTo>
                <a:pt x="235112" y="2413200"/>
              </a:lnTo>
              <a:lnTo>
                <a:pt x="235112" y="0"/>
              </a:lnTo>
              <a:lnTo>
                <a:pt x="46769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E1B42-BAA2-4082-9A37-2F58FE26BC62}">
      <dsp:nvSpPr>
        <dsp:cNvPr id="0" name=""/>
        <dsp:cNvSpPr/>
      </dsp:nvSpPr>
      <dsp:spPr>
        <a:xfrm>
          <a:off x="0" y="2452106"/>
          <a:ext cx="2667813" cy="128706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uk-UA" sz="3200" kern="1200" dirty="0" smtClean="0"/>
            <a:t>Види </a:t>
          </a:r>
          <a:r>
            <a:rPr lang="uk-UA" sz="3200" kern="1200" dirty="0" smtClean="0"/>
            <a:t>економічних ресурсів </a:t>
          </a:r>
          <a:endParaRPr lang="uk-UA" sz="3200" kern="1200" dirty="0"/>
        </a:p>
      </dsp:txBody>
      <dsp:txXfrm>
        <a:off x="0" y="2452106"/>
        <a:ext cx="2667813" cy="1287061"/>
      </dsp:txXfrm>
    </dsp:sp>
    <dsp:sp modelId="{BC430CE9-DA0D-4467-AAB8-E0E997A22BC2}">
      <dsp:nvSpPr>
        <dsp:cNvPr id="0" name=""/>
        <dsp:cNvSpPr/>
      </dsp:nvSpPr>
      <dsp:spPr>
        <a:xfrm>
          <a:off x="3135509" y="271080"/>
          <a:ext cx="4638826" cy="82271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smtClean="0"/>
            <a:t>- Природні ресурси (земля, надра, водні, лісові, біологічні, кліматичні і рекреаційні ресурси); </a:t>
          </a:r>
          <a:endParaRPr lang="uk-UA" sz="2000" kern="1200"/>
        </a:p>
      </dsp:txBody>
      <dsp:txXfrm>
        <a:off x="3135509" y="271080"/>
        <a:ext cx="4638826" cy="822713"/>
      </dsp:txXfrm>
    </dsp:sp>
    <dsp:sp modelId="{D4A0E657-8EF3-40AE-999B-6833B1C9BD93}">
      <dsp:nvSpPr>
        <dsp:cNvPr id="0" name=""/>
        <dsp:cNvSpPr/>
      </dsp:nvSpPr>
      <dsp:spPr>
        <a:xfrm>
          <a:off x="3135509" y="1384524"/>
          <a:ext cx="4638826" cy="82271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smtClean="0"/>
            <a:t>- Трудові ресурси (люди з їх здатністю виробляти товари і послуги); </a:t>
          </a:r>
          <a:endParaRPr lang="uk-UA" sz="2000" kern="1200"/>
        </a:p>
      </dsp:txBody>
      <dsp:txXfrm>
        <a:off x="3135509" y="1384524"/>
        <a:ext cx="4638826" cy="822713"/>
      </dsp:txXfrm>
    </dsp:sp>
    <dsp:sp modelId="{B3631680-CB03-45B1-804A-83565BB628B6}">
      <dsp:nvSpPr>
        <dsp:cNvPr id="0" name=""/>
        <dsp:cNvSpPr/>
      </dsp:nvSpPr>
      <dsp:spPr>
        <a:xfrm>
          <a:off x="3135509" y="2497968"/>
          <a:ext cx="4638826" cy="82271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smtClean="0"/>
            <a:t>- Капітал (у формі грошей і цінних паперів, тобто фінансовий капітал, або засобів виробництва, тобто реальний капітал); </a:t>
          </a:r>
          <a:endParaRPr lang="uk-UA" sz="2000" kern="1200"/>
        </a:p>
      </dsp:txBody>
      <dsp:txXfrm>
        <a:off x="3135509" y="2497968"/>
        <a:ext cx="4638826" cy="822713"/>
      </dsp:txXfrm>
    </dsp:sp>
    <dsp:sp modelId="{6566D1BE-7EA2-43FD-8ADC-6996BBC189D3}">
      <dsp:nvSpPr>
        <dsp:cNvPr id="0" name=""/>
        <dsp:cNvSpPr/>
      </dsp:nvSpPr>
      <dsp:spPr>
        <a:xfrm>
          <a:off x="3135509" y="3611412"/>
          <a:ext cx="4638826" cy="82271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smtClean="0"/>
            <a:t>- Підприємницькі здібності (здібності людей до організації виробництва товарів і послуг); </a:t>
          </a:r>
          <a:endParaRPr lang="uk-UA" sz="2000" kern="1200"/>
        </a:p>
      </dsp:txBody>
      <dsp:txXfrm>
        <a:off x="3135509" y="3611412"/>
        <a:ext cx="4638826" cy="822713"/>
      </dsp:txXfrm>
    </dsp:sp>
    <dsp:sp modelId="{DE94C418-FC4D-4EB3-B518-2D44027F9CF8}">
      <dsp:nvSpPr>
        <dsp:cNvPr id="0" name=""/>
        <dsp:cNvSpPr/>
      </dsp:nvSpPr>
      <dsp:spPr>
        <a:xfrm>
          <a:off x="3135509" y="4724856"/>
          <a:ext cx="4638826" cy="117980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t>- Знання, необхідні для господарського життя (виробляються, перш за все, наукою і поширюються, головним чином, через освіту). </a:t>
          </a:r>
          <a:endParaRPr lang="uk-UA" sz="2000" kern="1200" dirty="0"/>
        </a:p>
      </dsp:txBody>
      <dsp:txXfrm>
        <a:off x="3135509" y="4724856"/>
        <a:ext cx="4638826" cy="117980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A654C3-FCCB-4DD2-9700-9F512B587778}">
      <dsp:nvSpPr>
        <dsp:cNvPr id="0" name=""/>
        <dsp:cNvSpPr/>
      </dsp:nvSpPr>
      <dsp:spPr>
        <a:xfrm>
          <a:off x="0" y="62114"/>
          <a:ext cx="8511480" cy="426816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uk-UA" sz="3200" kern="1200" dirty="0" smtClean="0"/>
            <a:t>Використання мінерально-сировинних ресурсів </a:t>
          </a:r>
          <a:r>
            <a:rPr lang="uk-UA" sz="3200" kern="1200" dirty="0" err="1" smtClean="0"/>
            <a:t>супроводиться</a:t>
          </a:r>
          <a:r>
            <a:rPr lang="uk-UA" sz="3200" kern="1200" dirty="0" smtClean="0"/>
            <a:t> їх великими втратами через недосконалу технологію добування. У надрах залишається близько 70 % нафти, 40 — вугілля, 25 — металевих руд, 50 % — солі. Відходи гірничодобувної промисловості займають більш як 50 тис. гектарів сільськогосподарських угідь.</a:t>
          </a:r>
          <a:endParaRPr lang="uk-UA" sz="3200" kern="1200" dirty="0"/>
        </a:p>
      </dsp:txBody>
      <dsp:txXfrm>
        <a:off x="0" y="62114"/>
        <a:ext cx="8511480" cy="42681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0C0D9-7BA6-4D5C-9706-561561B0F085}">
      <dsp:nvSpPr>
        <dsp:cNvPr id="0" name=""/>
        <dsp:cNvSpPr/>
      </dsp:nvSpPr>
      <dsp:spPr>
        <a:xfrm>
          <a:off x="0" y="13547"/>
          <a:ext cx="8763000" cy="19983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uk-UA" sz="2800" kern="1200" dirty="0" smtClean="0"/>
            <a:t>Власні паливні ресурси станом на 2010 рік забезпечують лише 67 % потреб України, решта імпортується (зокрема з Росії, Туркменістану і Азербайджану).</a:t>
          </a:r>
          <a:endParaRPr lang="uk-UA" sz="2800" kern="1200" dirty="0"/>
        </a:p>
      </dsp:txBody>
      <dsp:txXfrm>
        <a:off x="0" y="13547"/>
        <a:ext cx="8763000" cy="1998360"/>
      </dsp:txXfrm>
    </dsp:sp>
    <dsp:sp modelId="{9FE4EFDC-60C8-4E0B-B9AF-A6E4E109A8D9}">
      <dsp:nvSpPr>
        <dsp:cNvPr id="0" name=""/>
        <dsp:cNvSpPr/>
      </dsp:nvSpPr>
      <dsp:spPr>
        <a:xfrm>
          <a:off x="0" y="2092547"/>
          <a:ext cx="8763000" cy="19983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dirty="0" smtClean="0"/>
            <a:t>Свою </a:t>
          </a:r>
          <a:r>
            <a:rPr lang="ru-RU" sz="2800" kern="1200" dirty="0" err="1" smtClean="0"/>
            <a:t>нинішню</a:t>
          </a:r>
          <a:r>
            <a:rPr lang="ru-RU" sz="2800" kern="1200" dirty="0" smtClean="0"/>
            <a:t> потребу в </a:t>
          </a:r>
          <a:r>
            <a:rPr lang="ru-RU" sz="2800" kern="1200" dirty="0" err="1" smtClean="0"/>
            <a:t>нафті</a:t>
          </a:r>
          <a:r>
            <a:rPr lang="ru-RU" sz="2800" kern="1200" dirty="0" smtClean="0"/>
            <a:t> </a:t>
          </a:r>
          <a:r>
            <a:rPr lang="ru-RU" sz="2800" kern="1200" dirty="0" err="1" smtClean="0"/>
            <a:t>Україна</a:t>
          </a:r>
          <a:r>
            <a:rPr lang="ru-RU" sz="2800" kern="1200" dirty="0" smtClean="0"/>
            <a:t> </a:t>
          </a:r>
          <a:r>
            <a:rPr lang="ru-RU" sz="2800" kern="1200" dirty="0" err="1" smtClean="0"/>
            <a:t>власними</a:t>
          </a:r>
          <a:r>
            <a:rPr lang="ru-RU" sz="2800" kern="1200" dirty="0" smtClean="0"/>
            <a:t> ресурсами </a:t>
          </a:r>
          <a:r>
            <a:rPr lang="ru-RU" sz="2800" kern="1200" dirty="0" err="1" smtClean="0"/>
            <a:t>задовольняє</a:t>
          </a:r>
          <a:r>
            <a:rPr lang="ru-RU" sz="2800" kern="1200" dirty="0" smtClean="0"/>
            <a:t> </a:t>
          </a:r>
          <a:r>
            <a:rPr lang="ru-RU" sz="2800" kern="1200" dirty="0" err="1" smtClean="0"/>
            <a:t>тільки</a:t>
          </a:r>
          <a:r>
            <a:rPr lang="ru-RU" sz="2800" kern="1200" dirty="0" smtClean="0"/>
            <a:t> на 8, у </a:t>
          </a:r>
          <a:r>
            <a:rPr lang="ru-RU" sz="2800" kern="1200" dirty="0" err="1" smtClean="0"/>
            <a:t>газі</a:t>
          </a:r>
          <a:r>
            <a:rPr lang="ru-RU" sz="2800" kern="1200" dirty="0" smtClean="0"/>
            <a:t> — на 22 %.</a:t>
          </a:r>
          <a:endParaRPr lang="uk-UA" sz="2800" kern="1200" dirty="0"/>
        </a:p>
      </dsp:txBody>
      <dsp:txXfrm>
        <a:off x="0" y="2092547"/>
        <a:ext cx="8763000" cy="19983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7146D-E3CB-4357-AB15-06018B907A2B}">
      <dsp:nvSpPr>
        <dsp:cNvPr id="0" name=""/>
        <dsp:cNvSpPr/>
      </dsp:nvSpPr>
      <dsp:spPr>
        <a:xfrm>
          <a:off x="0" y="2976"/>
          <a:ext cx="8382000" cy="19023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uk-UA" sz="2700" kern="1200" dirty="0" smtClean="0"/>
            <a:t>Виробничий потенціал формується основними виробничими фондами, до яких входять будівлі, споруди, трубопроводи, машини, устаткування тощо. </a:t>
          </a:r>
          <a:endParaRPr lang="uk-UA" sz="2700" kern="1200" dirty="0"/>
        </a:p>
      </dsp:txBody>
      <dsp:txXfrm>
        <a:off x="0" y="2976"/>
        <a:ext cx="8382000" cy="1902310"/>
      </dsp:txXfrm>
    </dsp:sp>
    <dsp:sp modelId="{9FE58FEB-C85C-422A-8317-192257125A32}">
      <dsp:nvSpPr>
        <dsp:cNvPr id="0" name=""/>
        <dsp:cNvSpPr/>
      </dsp:nvSpPr>
      <dsp:spPr>
        <a:xfrm>
          <a:off x="0" y="1983046"/>
          <a:ext cx="8382000" cy="19023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uk-UA" sz="2700" kern="1200" smtClean="0"/>
            <a:t>В Україні існує понад 100 тисяч підприємств, однак більшість із них мають застарілі, дуже зношені, а то й зруйновані основні виробничі фонди, які потребують оновлення або ж демонтування. </a:t>
          </a:r>
          <a:endParaRPr lang="uk-UA" sz="2700" kern="1200"/>
        </a:p>
      </dsp:txBody>
      <dsp:txXfrm>
        <a:off x="0" y="1983046"/>
        <a:ext cx="8382000" cy="190231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2D81C9-45D9-4630-9624-960C1A9A8C03}">
      <dsp:nvSpPr>
        <dsp:cNvPr id="0" name=""/>
        <dsp:cNvSpPr/>
      </dsp:nvSpPr>
      <dsp:spPr>
        <a:xfrm>
          <a:off x="0" y="2664"/>
          <a:ext cx="7287344" cy="12812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1600" kern="1200" dirty="0" smtClean="0"/>
            <a:t>Один з найбільш перспективних секторів економіки України, на який припадає більше 20% ВВП. Україна входить до п’ятірки найбільших світових експортерів зерна та займає 1 місце в світі за обсягом експорту соняшникової олії (58%).</a:t>
          </a:r>
        </a:p>
        <a:p>
          <a:pPr lvl="0" algn="l" defTabSz="844550" rtl="0">
            <a:lnSpc>
              <a:spcPct val="90000"/>
            </a:lnSpc>
            <a:spcBef>
              <a:spcPct val="0"/>
            </a:spcBef>
            <a:spcAft>
              <a:spcPct val="35000"/>
            </a:spcAft>
          </a:pPr>
          <a:endParaRPr lang="uk-UA" sz="1600" kern="1200" dirty="0"/>
        </a:p>
      </dsp:txBody>
      <dsp:txXfrm>
        <a:off x="0" y="2664"/>
        <a:ext cx="7287344" cy="1281220"/>
      </dsp:txXfrm>
    </dsp:sp>
    <dsp:sp modelId="{CD074826-A097-4B0B-A472-3EFAFFD0946C}">
      <dsp:nvSpPr>
        <dsp:cNvPr id="0" name=""/>
        <dsp:cNvSpPr/>
      </dsp:nvSpPr>
      <dsp:spPr>
        <a:xfrm>
          <a:off x="0" y="1294361"/>
          <a:ext cx="7287344" cy="12812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1600" kern="1200" dirty="0" smtClean="0"/>
            <a:t>Україна традиційно займає лідерські позиції у виробництві складних машин, автомобілів, літаків на території СНД, а також входить до шістки провідних держав світу, що виробляють космічну техніку.</a:t>
          </a:r>
        </a:p>
        <a:p>
          <a:pPr lvl="0" algn="l" defTabSz="800100" rtl="0">
            <a:lnSpc>
              <a:spcPct val="90000"/>
            </a:lnSpc>
            <a:spcBef>
              <a:spcPct val="0"/>
            </a:spcBef>
            <a:spcAft>
              <a:spcPct val="35000"/>
            </a:spcAft>
          </a:pPr>
          <a:endParaRPr lang="uk-UA" sz="1600" kern="1200" dirty="0"/>
        </a:p>
      </dsp:txBody>
      <dsp:txXfrm>
        <a:off x="0" y="1294361"/>
        <a:ext cx="7287344" cy="1281220"/>
      </dsp:txXfrm>
    </dsp:sp>
    <dsp:sp modelId="{254694D0-6E3B-44F0-A2A0-208F0EB295DE}">
      <dsp:nvSpPr>
        <dsp:cNvPr id="0" name=""/>
        <dsp:cNvSpPr/>
      </dsp:nvSpPr>
      <dsp:spPr>
        <a:xfrm>
          <a:off x="0" y="2586057"/>
          <a:ext cx="7287344" cy="12812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1600" kern="1200" dirty="0" smtClean="0"/>
            <a:t>Україна видобуває понад 20 млрд. куб. м природного газу на рік та має доведені запаси в 1 трлн куб. м. Україна має великій потенціал виробництва енергії з альтернативних джерел та запровадження </a:t>
          </a:r>
          <a:r>
            <a:rPr lang="uk-UA" sz="1600" kern="1200" dirty="0" err="1" smtClean="0"/>
            <a:t>енергоефективних</a:t>
          </a:r>
          <a:r>
            <a:rPr lang="uk-UA" sz="1600" kern="1200" dirty="0" smtClean="0"/>
            <a:t> технологій. «Зелені тарифи» в Україні є більш привабливими, ніж у інших країнах.</a:t>
          </a:r>
        </a:p>
        <a:p>
          <a:pPr lvl="0" algn="l" defTabSz="889000" rtl="0">
            <a:lnSpc>
              <a:spcPct val="90000"/>
            </a:lnSpc>
            <a:spcBef>
              <a:spcPct val="0"/>
            </a:spcBef>
            <a:spcAft>
              <a:spcPct val="35000"/>
            </a:spcAft>
          </a:pPr>
          <a:endParaRPr lang="uk-UA" sz="1600" kern="1200" dirty="0"/>
        </a:p>
      </dsp:txBody>
      <dsp:txXfrm>
        <a:off x="0" y="2586057"/>
        <a:ext cx="7287344" cy="1281220"/>
      </dsp:txXfrm>
    </dsp:sp>
    <dsp:sp modelId="{5648A039-5E03-47F1-A667-E855E4819E6B}">
      <dsp:nvSpPr>
        <dsp:cNvPr id="0" name=""/>
        <dsp:cNvSpPr/>
      </dsp:nvSpPr>
      <dsp:spPr>
        <a:xfrm>
          <a:off x="0" y="3877754"/>
          <a:ext cx="7287344" cy="12812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1600" kern="1200" dirty="0" smtClean="0"/>
            <a:t>Україна є 5 світовим ринком </a:t>
          </a:r>
          <a:r>
            <a:rPr lang="uk-UA" sz="1600" kern="1200" dirty="0" err="1" smtClean="0"/>
            <a:t>аутсоурсингових</a:t>
          </a:r>
          <a:r>
            <a:rPr lang="uk-UA" sz="1600" kern="1200" dirty="0" smtClean="0"/>
            <a:t> послуг в ІТ сфері і демонструє у ній найвищі темпи зростання в світі. Обсяги ринку перевищили у 2010 році 1 млрд. дол. США.</a:t>
          </a:r>
        </a:p>
        <a:p>
          <a:pPr lvl="0" algn="l" defTabSz="889000" rtl="0">
            <a:lnSpc>
              <a:spcPct val="90000"/>
            </a:lnSpc>
            <a:spcBef>
              <a:spcPct val="0"/>
            </a:spcBef>
            <a:spcAft>
              <a:spcPct val="35000"/>
            </a:spcAft>
          </a:pPr>
          <a:endParaRPr lang="uk-UA" sz="1600" kern="1200" dirty="0"/>
        </a:p>
      </dsp:txBody>
      <dsp:txXfrm>
        <a:off x="0" y="3877754"/>
        <a:ext cx="7287344" cy="1281220"/>
      </dsp:txXfrm>
    </dsp:sp>
    <dsp:sp modelId="{75107F93-AEAC-4803-AA61-7427F55E086E}">
      <dsp:nvSpPr>
        <dsp:cNvPr id="0" name=""/>
        <dsp:cNvSpPr/>
      </dsp:nvSpPr>
      <dsp:spPr>
        <a:xfrm>
          <a:off x="0" y="5169451"/>
          <a:ext cx="7287344" cy="128122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uk-UA" sz="1600" kern="1200" dirty="0" smtClean="0"/>
            <a:t>Україна має величезний і ще не реалізований туристичний потенціал завдяки наявності різноманітних туристичних зон та багатьох санаторно-лікувальних закладів. Лижні курорти Карпат, Крим, чорноморські пляжі, середньовічні міста та фортеці Західної України, кінофестивалі, етнографічні та музичні фестивалі – все це щороку притягує понад 20 млн. туристів.</a:t>
          </a:r>
        </a:p>
        <a:p>
          <a:pPr lvl="0" algn="l" defTabSz="1022350" rtl="0">
            <a:lnSpc>
              <a:spcPct val="90000"/>
            </a:lnSpc>
            <a:spcBef>
              <a:spcPct val="0"/>
            </a:spcBef>
            <a:spcAft>
              <a:spcPct val="35000"/>
            </a:spcAft>
          </a:pPr>
          <a:endParaRPr lang="uk-UA" sz="1600" kern="1200" dirty="0"/>
        </a:p>
      </dsp:txBody>
      <dsp:txXfrm>
        <a:off x="0" y="5169451"/>
        <a:ext cx="7287344" cy="128122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237D86-9705-45B8-9C2E-4C13222897D6}">
      <dsp:nvSpPr>
        <dsp:cNvPr id="0" name=""/>
        <dsp:cNvSpPr/>
      </dsp:nvSpPr>
      <dsp:spPr>
        <a:xfrm>
          <a:off x="0" y="0"/>
          <a:ext cx="4860539" cy="141006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0" i="0" kern="1200" smtClean="0"/>
            <a:t>Економічно активне населення країни – 22 мільйони.</a:t>
          </a:r>
          <a:endParaRPr lang="uk-UA" sz="1600" kern="1200"/>
        </a:p>
      </dsp:txBody>
      <dsp:txXfrm>
        <a:off x="0" y="0"/>
        <a:ext cx="4860539" cy="1410069"/>
      </dsp:txXfrm>
    </dsp:sp>
    <dsp:sp modelId="{F8B2A3FA-40F4-40E2-8D60-17BE3893220B}">
      <dsp:nvSpPr>
        <dsp:cNvPr id="0" name=""/>
        <dsp:cNvSpPr/>
      </dsp:nvSpPr>
      <dsp:spPr>
        <a:xfrm>
          <a:off x="0" y="1423211"/>
          <a:ext cx="4860539" cy="141006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0" i="0" kern="1200" smtClean="0"/>
            <a:t>Україна має значну частку дорослих з вищою освітою. За загальною кількістю студентів Україна займає 16 місце серед 105 країн світу, у тому числі – 7 місце серед технічних спеціальностей (за даними </a:t>
          </a:r>
          <a:r>
            <a:rPr lang="en-US" sz="1600" b="0" i="0" kern="1200" smtClean="0"/>
            <a:t>UNESCO, Global Education Digest).</a:t>
          </a:r>
          <a:endParaRPr lang="uk-UA" sz="1600" kern="1200"/>
        </a:p>
      </dsp:txBody>
      <dsp:txXfrm>
        <a:off x="0" y="1423211"/>
        <a:ext cx="4860539" cy="1410069"/>
      </dsp:txXfrm>
    </dsp:sp>
    <dsp:sp modelId="{D30F9F53-518E-4594-96E0-A207646EF408}">
      <dsp:nvSpPr>
        <dsp:cNvPr id="0" name=""/>
        <dsp:cNvSpPr/>
      </dsp:nvSpPr>
      <dsp:spPr>
        <a:xfrm>
          <a:off x="0" y="2845712"/>
          <a:ext cx="4860539" cy="141006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0" i="0" kern="1200" smtClean="0"/>
            <a:t>Україна займає 5 місце у світі за кількістю сертифікованих ІТ-спеціалістів.</a:t>
          </a:r>
          <a:endParaRPr lang="uk-UA" sz="1600" kern="1200"/>
        </a:p>
      </dsp:txBody>
      <dsp:txXfrm>
        <a:off x="0" y="2845712"/>
        <a:ext cx="4860539" cy="1410069"/>
      </dsp:txXfrm>
    </dsp:sp>
    <dsp:sp modelId="{D055312A-FDB7-422D-A2A6-00CE730AF0BD}">
      <dsp:nvSpPr>
        <dsp:cNvPr id="0" name=""/>
        <dsp:cNvSpPr/>
      </dsp:nvSpPr>
      <dsp:spPr>
        <a:xfrm>
          <a:off x="0" y="4268213"/>
          <a:ext cx="4860539" cy="141006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0" i="0" kern="1200" smtClean="0"/>
            <a:t>Середня заробітна плата в Україні становить 2 729 грн. (близько 340 доларів США). Найняти на роботу кваліфікованого розробника коштуватиме в Україні дешевше, ніж у США чи Європі. Разом із тим значна кількість українців вже мають міжнародну освіту та професійний досвід роботи за кордоном.</a:t>
          </a:r>
          <a:endParaRPr lang="uk-UA" sz="1600" kern="1200"/>
        </a:p>
      </dsp:txBody>
      <dsp:txXfrm>
        <a:off x="0" y="4268213"/>
        <a:ext cx="4860539" cy="141006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F2522-03E9-4E35-A24C-C805B69B1CD6}">
      <dsp:nvSpPr>
        <dsp:cNvPr id="0" name=""/>
        <dsp:cNvSpPr/>
      </dsp:nvSpPr>
      <dsp:spPr>
        <a:xfrm>
          <a:off x="72012" y="0"/>
          <a:ext cx="4392468" cy="5759151"/>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uk-UA" sz="2900" kern="1200" dirty="0" smtClean="0"/>
            <a:t>В останнє десятиріччя чисельність трудових ресурсів у країні зменшується, що є наслідком несприятливої демографічної ситуації, тоді як якість робочої сили залишається високою (зокрема, зростає частка осіб з вищою освітою).</a:t>
          </a:r>
          <a:endParaRPr lang="uk-UA" sz="2900" kern="1200" dirty="0"/>
        </a:p>
      </dsp:txBody>
      <dsp:txXfrm>
        <a:off x="72012" y="0"/>
        <a:ext cx="4392468" cy="575915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9849AB-3F83-4854-A760-7804E69F2E96}">
      <dsp:nvSpPr>
        <dsp:cNvPr id="0" name=""/>
        <dsp:cNvSpPr/>
      </dsp:nvSpPr>
      <dsp:spPr>
        <a:xfrm>
          <a:off x="0" y="382872"/>
          <a:ext cx="8928992" cy="1737450"/>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k-UA" sz="2000" b="1" kern="1200" dirty="0" smtClean="0"/>
            <a:t>Фінансовий потенціал </a:t>
          </a:r>
          <a:r>
            <a:rPr lang="uk-UA" sz="1900" kern="1200" dirty="0" smtClean="0"/>
            <a:t>країни визначається сукупністю грошових фондів підприємств, громадян, держави. </a:t>
          </a:r>
          <a:endParaRPr lang="uk-UA" sz="1900" kern="1200" dirty="0"/>
        </a:p>
      </dsp:txBody>
      <dsp:txXfrm>
        <a:off x="0" y="382872"/>
        <a:ext cx="8928992" cy="1737450"/>
      </dsp:txXfrm>
    </dsp:sp>
    <dsp:sp modelId="{FC779370-16BE-4CBB-AD61-F700E18C0F31}">
      <dsp:nvSpPr>
        <dsp:cNvPr id="0" name=""/>
        <dsp:cNvSpPr/>
      </dsp:nvSpPr>
      <dsp:spPr>
        <a:xfrm>
          <a:off x="0" y="2177922"/>
          <a:ext cx="8928992" cy="1737450"/>
        </a:xfrm>
        <a:prstGeom prst="roundRect">
          <a:avLst/>
        </a:prstGeom>
        <a:gradFill rotWithShape="0">
          <a:gsLst>
            <a:gs pos="0">
              <a:schemeClr val="accent2">
                <a:alpha val="90000"/>
                <a:hueOff val="0"/>
                <a:satOff val="0"/>
                <a:lumOff val="0"/>
                <a:alphaOff val="-20000"/>
                <a:tint val="50000"/>
                <a:satMod val="300000"/>
              </a:schemeClr>
            </a:gs>
            <a:gs pos="35000">
              <a:schemeClr val="accent2">
                <a:alpha val="90000"/>
                <a:hueOff val="0"/>
                <a:satOff val="0"/>
                <a:lumOff val="0"/>
                <a:alphaOff val="-20000"/>
                <a:tint val="37000"/>
                <a:satMod val="300000"/>
              </a:schemeClr>
            </a:gs>
            <a:gs pos="100000">
              <a:schemeClr val="accent2">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k-UA" sz="2000" kern="1200" smtClean="0"/>
            <a:t>Фінансові можливості України поки що  дуже скромні. Річний державний бюджет країни менший, аніж бюджети окремих міст розвинених країн Заходу. Велика кількість українських підприємств є фінансовими боржниками або перебувають на межі банкрутства, а більшість громадян країни отримують доходи, нижчі від встановленого прожиткового мінімуму. </a:t>
          </a:r>
          <a:endParaRPr lang="uk-UA" sz="2000" kern="1200"/>
        </a:p>
      </dsp:txBody>
      <dsp:txXfrm>
        <a:off x="0" y="2177922"/>
        <a:ext cx="8928992" cy="1737450"/>
      </dsp:txXfrm>
    </dsp:sp>
    <dsp:sp modelId="{5D904A62-E1EA-462C-AD39-68C3043001A0}">
      <dsp:nvSpPr>
        <dsp:cNvPr id="0" name=""/>
        <dsp:cNvSpPr/>
      </dsp:nvSpPr>
      <dsp:spPr>
        <a:xfrm>
          <a:off x="0" y="3972972"/>
          <a:ext cx="8928992" cy="1737450"/>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k-UA" sz="2000" kern="1200" smtClean="0"/>
            <a:t>Багато фінансових операцій відбувається поза легальними рамками економіки, встановленими законодавством, тобто в "тіні". </a:t>
          </a:r>
          <a:endParaRPr lang="uk-UA" sz="2000" kern="1200"/>
        </a:p>
      </dsp:txBody>
      <dsp:txXfrm>
        <a:off x="0" y="3972972"/>
        <a:ext cx="8928992" cy="173745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C27A3E-D711-41A8-B69A-7AC75D4A0E8D}">
      <dsp:nvSpPr>
        <dsp:cNvPr id="0" name=""/>
        <dsp:cNvSpPr/>
      </dsp:nvSpPr>
      <dsp:spPr>
        <a:xfrm>
          <a:off x="1023" y="34496"/>
          <a:ext cx="3990454" cy="239427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b="1" kern="1200" dirty="0" smtClean="0"/>
            <a:t>Науковий потенціал </a:t>
          </a:r>
          <a:r>
            <a:rPr lang="uk-UA" sz="1900" kern="1200" dirty="0" smtClean="0"/>
            <a:t>України базується на розгалуженій мережі наукових інститутів, науково-дослідних закладів, які існують у системі Національної академії наук, міністерств і відомств, їх працівниками є десятки тисяч спеціалістів вищої категорії — докторів і кандидатів наук. </a:t>
          </a:r>
          <a:endParaRPr lang="uk-UA" sz="1900" kern="1200" dirty="0"/>
        </a:p>
      </dsp:txBody>
      <dsp:txXfrm>
        <a:off x="1023" y="34496"/>
        <a:ext cx="3990454" cy="2394272"/>
      </dsp:txXfrm>
    </dsp:sp>
    <dsp:sp modelId="{87C8204E-F9DB-4228-929D-B3DD4989D078}">
      <dsp:nvSpPr>
        <dsp:cNvPr id="0" name=""/>
        <dsp:cNvSpPr/>
      </dsp:nvSpPr>
      <dsp:spPr>
        <a:xfrm>
          <a:off x="4390522" y="34496"/>
          <a:ext cx="3990454" cy="2394272"/>
        </a:xfrm>
        <a:prstGeom prst="rect">
          <a:avLst/>
        </a:prstGeom>
        <a:gradFill rotWithShape="0">
          <a:gsLst>
            <a:gs pos="0">
              <a:schemeClr val="accent2">
                <a:hueOff val="-419062"/>
                <a:satOff val="-4829"/>
                <a:lumOff val="1079"/>
                <a:alphaOff val="0"/>
                <a:tint val="50000"/>
                <a:satMod val="300000"/>
              </a:schemeClr>
            </a:gs>
            <a:gs pos="35000">
              <a:schemeClr val="accent2">
                <a:hueOff val="-419062"/>
                <a:satOff val="-4829"/>
                <a:lumOff val="1079"/>
                <a:alphaOff val="0"/>
                <a:tint val="37000"/>
                <a:satMod val="300000"/>
              </a:schemeClr>
            </a:gs>
            <a:gs pos="100000">
              <a:schemeClr val="accent2">
                <a:hueOff val="-419062"/>
                <a:satOff val="-4829"/>
                <a:lumOff val="1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smtClean="0"/>
            <a:t>У деяких напрямках науки Україна проявила себе як один зі світових лідерів, наприклад, у кібернетиці, електрозварюванні металів, кардіохірургії, космічній техніці. </a:t>
          </a:r>
          <a:endParaRPr lang="uk-UA" sz="1600" kern="1200"/>
        </a:p>
      </dsp:txBody>
      <dsp:txXfrm>
        <a:off x="4390522" y="34496"/>
        <a:ext cx="3990454" cy="2394272"/>
      </dsp:txXfrm>
    </dsp:sp>
    <dsp:sp modelId="{77451804-C4DA-465E-90EF-C94D79D63B1D}">
      <dsp:nvSpPr>
        <dsp:cNvPr id="0" name=""/>
        <dsp:cNvSpPr/>
      </dsp:nvSpPr>
      <dsp:spPr>
        <a:xfrm>
          <a:off x="2195772" y="2827814"/>
          <a:ext cx="3990454" cy="2394272"/>
        </a:xfrm>
        <a:prstGeom prst="rect">
          <a:avLst/>
        </a:prstGeom>
        <a:gradFill rotWithShape="0">
          <a:gsLst>
            <a:gs pos="0">
              <a:schemeClr val="accent2">
                <a:hueOff val="-838123"/>
                <a:satOff val="-9658"/>
                <a:lumOff val="2159"/>
                <a:alphaOff val="0"/>
                <a:tint val="50000"/>
                <a:satMod val="300000"/>
              </a:schemeClr>
            </a:gs>
            <a:gs pos="35000">
              <a:schemeClr val="accent2">
                <a:hueOff val="-838123"/>
                <a:satOff val="-9658"/>
                <a:lumOff val="2159"/>
                <a:alphaOff val="0"/>
                <a:tint val="37000"/>
                <a:satMod val="300000"/>
              </a:schemeClr>
            </a:gs>
            <a:gs pos="100000">
              <a:schemeClr val="accent2">
                <a:hueOff val="-838123"/>
                <a:satOff val="-9658"/>
                <a:lumOff val="21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smtClean="0"/>
            <a:t>Однак у багатьох галузях наукової діяльності, що стосуються розробки високопродуктивної техніки і новітніх технологій, відставання вітчизняної науки суттєве. В наш час ситуація ускладнюється недостатнім фінансуванням і нестабільною діяльністю наукових організацій, виїздом спеціалістів високої кваліфікації за кордон.</a:t>
          </a:r>
          <a:endParaRPr lang="uk-UA" sz="1600" kern="1200"/>
        </a:p>
      </dsp:txBody>
      <dsp:txXfrm>
        <a:off x="2195772" y="2827814"/>
        <a:ext cx="3990454" cy="239427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339C0-77AA-4D83-B7D8-27722B6E4931}">
      <dsp:nvSpPr>
        <dsp:cNvPr id="0" name=""/>
        <dsp:cNvSpPr/>
      </dsp:nvSpPr>
      <dsp:spPr>
        <a:xfrm>
          <a:off x="0" y="10380"/>
          <a:ext cx="8382000" cy="75477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dirty="0" smtClean="0"/>
            <a:t>1) Зі зростанням населення потреби в благах збільшуються; </a:t>
          </a:r>
          <a:endParaRPr lang="uk-UA" sz="1900" kern="1200" dirty="0"/>
        </a:p>
      </dsp:txBody>
      <dsp:txXfrm>
        <a:off x="0" y="10380"/>
        <a:ext cx="8382000" cy="754777"/>
      </dsp:txXfrm>
    </dsp:sp>
    <dsp:sp modelId="{BDE2B972-C76D-4064-9CBF-5C5C3304B7D0}">
      <dsp:nvSpPr>
        <dsp:cNvPr id="0" name=""/>
        <dsp:cNvSpPr/>
      </dsp:nvSpPr>
      <dsp:spPr>
        <a:xfrm>
          <a:off x="0" y="819878"/>
          <a:ext cx="8382000" cy="75477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smtClean="0"/>
            <a:t>2) Для виробництва благ необхідні ресурси; </a:t>
          </a:r>
          <a:endParaRPr lang="uk-UA" sz="1900" kern="1200"/>
        </a:p>
      </dsp:txBody>
      <dsp:txXfrm>
        <a:off x="0" y="819878"/>
        <a:ext cx="8382000" cy="754777"/>
      </dsp:txXfrm>
    </dsp:sp>
    <dsp:sp modelId="{99340A0B-C678-4347-8784-E4D28F35967A}">
      <dsp:nvSpPr>
        <dsp:cNvPr id="0" name=""/>
        <dsp:cNvSpPr/>
      </dsp:nvSpPr>
      <dsp:spPr>
        <a:xfrm>
          <a:off x="0" y="1629376"/>
          <a:ext cx="8382000" cy="754777"/>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smtClean="0"/>
            <a:t>3) Ресурси обмежені; </a:t>
          </a:r>
          <a:endParaRPr lang="uk-UA" sz="1900" kern="1200"/>
        </a:p>
      </dsp:txBody>
      <dsp:txXfrm>
        <a:off x="0" y="1629376"/>
        <a:ext cx="8382000" cy="754777"/>
      </dsp:txXfrm>
    </dsp:sp>
    <dsp:sp modelId="{7EAD755F-544A-420E-A334-1FD97F90DBE6}">
      <dsp:nvSpPr>
        <dsp:cNvPr id="0" name=""/>
        <dsp:cNvSpPr/>
      </dsp:nvSpPr>
      <dsp:spPr>
        <a:xfrm>
          <a:off x="0" y="2438874"/>
          <a:ext cx="8382000" cy="75477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smtClean="0"/>
            <a:t>4) Обмеженість благ обумовлена ​​обмеженістю ресурсів; </a:t>
          </a:r>
          <a:endParaRPr lang="uk-UA" sz="1900" kern="1200"/>
        </a:p>
      </dsp:txBody>
      <dsp:txXfrm>
        <a:off x="0" y="2438874"/>
        <a:ext cx="8382000" cy="754777"/>
      </dsp:txXfrm>
    </dsp:sp>
    <dsp:sp modelId="{ADC47BD6-A08E-4912-A15A-9DAA4A6CC630}">
      <dsp:nvSpPr>
        <dsp:cNvPr id="0" name=""/>
        <dsp:cNvSpPr/>
      </dsp:nvSpPr>
      <dsp:spPr>
        <a:xfrm>
          <a:off x="0" y="3248372"/>
          <a:ext cx="8382000" cy="754777"/>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smtClean="0"/>
            <a:t>5) При виробництві благ завжди існує проблема вибору; </a:t>
          </a:r>
          <a:endParaRPr lang="uk-UA" sz="1900" kern="1200"/>
        </a:p>
      </dsp:txBody>
      <dsp:txXfrm>
        <a:off x="0" y="3248372"/>
        <a:ext cx="8382000" cy="754777"/>
      </dsp:txXfrm>
    </dsp:sp>
    <dsp:sp modelId="{B7C054D0-F89A-4656-9DF3-E7BEF348B69E}">
      <dsp:nvSpPr>
        <dsp:cNvPr id="0" name=""/>
        <dsp:cNvSpPr/>
      </dsp:nvSpPr>
      <dsp:spPr>
        <a:xfrm>
          <a:off x="0" y="4057870"/>
          <a:ext cx="8382000" cy="75477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smtClean="0"/>
            <a:t>6) Оптимальне рішення проблеми вибору дозволяє раціонально використовувати ресурси; </a:t>
          </a:r>
          <a:endParaRPr lang="uk-UA" sz="1900" kern="1200"/>
        </a:p>
      </dsp:txBody>
      <dsp:txXfrm>
        <a:off x="0" y="4057870"/>
        <a:ext cx="8382000" cy="754777"/>
      </dsp:txXfrm>
    </dsp:sp>
    <dsp:sp modelId="{9C338666-DEFB-4896-B975-84B7CC88E48C}">
      <dsp:nvSpPr>
        <dsp:cNvPr id="0" name=""/>
        <dsp:cNvSpPr/>
      </dsp:nvSpPr>
      <dsp:spPr>
        <a:xfrm>
          <a:off x="0" y="4867368"/>
          <a:ext cx="8382000" cy="75477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uk-UA" sz="1900" kern="1200" smtClean="0"/>
            <a:t>7) Нові технології допомагають раціонально використовувати ресурси; </a:t>
          </a:r>
          <a:endParaRPr lang="uk-UA" sz="1900" kern="1200"/>
        </a:p>
      </dsp:txBody>
      <dsp:txXfrm>
        <a:off x="0" y="4867368"/>
        <a:ext cx="8382000" cy="75477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5F3DCC-8049-4ADB-AD36-93650B5986D2}">
      <dsp:nvSpPr>
        <dsp:cNvPr id="0" name=""/>
        <dsp:cNvSpPr/>
      </dsp:nvSpPr>
      <dsp:spPr>
        <a:xfrm>
          <a:off x="0" y="670464"/>
          <a:ext cx="8382000" cy="126477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dirty="0" smtClean="0"/>
            <a:t>8) Раціональне використання ресурсів і пошук альтернативних ресурсів дозволяє перевести ресурси з розряду абсолютно обмежених, в розряд відносно обмежених; </a:t>
          </a:r>
          <a:endParaRPr lang="uk-UA" sz="2300" kern="1200" dirty="0"/>
        </a:p>
      </dsp:txBody>
      <dsp:txXfrm>
        <a:off x="0" y="670464"/>
        <a:ext cx="8382000" cy="1264770"/>
      </dsp:txXfrm>
    </dsp:sp>
    <dsp:sp modelId="{4463A399-1205-417C-893A-22D6FF54A6B1}">
      <dsp:nvSpPr>
        <dsp:cNvPr id="0" name=""/>
        <dsp:cNvSpPr/>
      </dsp:nvSpPr>
      <dsp:spPr>
        <a:xfrm>
          <a:off x="0" y="2001475"/>
          <a:ext cx="8382000" cy="126477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smtClean="0"/>
            <a:t>9) Нераціональне використання ресурсів створює небезпеку повного вичерпання їх; </a:t>
          </a:r>
          <a:endParaRPr lang="uk-UA" sz="2300" kern="1200"/>
        </a:p>
      </dsp:txBody>
      <dsp:txXfrm>
        <a:off x="0" y="2001475"/>
        <a:ext cx="8382000" cy="1264770"/>
      </dsp:txXfrm>
    </dsp:sp>
    <dsp:sp modelId="{6784D565-3E57-4F58-B643-1C38A8D13F6F}">
      <dsp:nvSpPr>
        <dsp:cNvPr id="0" name=""/>
        <dsp:cNvSpPr/>
      </dsp:nvSpPr>
      <dsp:spPr>
        <a:xfrm>
          <a:off x="0" y="3332485"/>
          <a:ext cx="8382000" cy="126477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smtClean="0"/>
            <a:t>10) Повне вичерпання ресурсів зробить неможливим виробництво благ, що призведе до катастрофи; </a:t>
          </a:r>
          <a:endParaRPr lang="uk-UA" sz="2300" kern="1200"/>
        </a:p>
      </dsp:txBody>
      <dsp:txXfrm>
        <a:off x="0" y="3332485"/>
        <a:ext cx="8382000" cy="1264770"/>
      </dsp:txXfrm>
    </dsp:sp>
    <dsp:sp modelId="{24C60DBF-CAA2-4B36-8EE6-F9A8BE2DB2E1}">
      <dsp:nvSpPr>
        <dsp:cNvPr id="0" name=""/>
        <dsp:cNvSpPr/>
      </dsp:nvSpPr>
      <dsp:spPr>
        <a:xfrm>
          <a:off x="0" y="4663495"/>
          <a:ext cx="8382000" cy="126477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smtClean="0"/>
            <a:t>11) Для запобігання катастрофи необхідно враховувати обмеженість ресурсів і шукати способи більш раціонального їх використання. </a:t>
          </a:r>
          <a:endParaRPr lang="uk-UA" sz="2300" kern="1200"/>
        </a:p>
      </dsp:txBody>
      <dsp:txXfrm>
        <a:off x="0" y="4663495"/>
        <a:ext cx="8382000" cy="12647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01FCF1-BC82-4AF6-A15A-5EBC0AD112D1}">
      <dsp:nvSpPr>
        <dsp:cNvPr id="0" name=""/>
        <dsp:cNvSpPr/>
      </dsp:nvSpPr>
      <dsp:spPr>
        <a:xfrm>
          <a:off x="4011122" y="2058587"/>
          <a:ext cx="1978651" cy="941658"/>
        </a:xfrm>
        <a:custGeom>
          <a:avLst/>
          <a:gdLst/>
          <a:ahLst/>
          <a:cxnLst/>
          <a:rect l="0" t="0" r="0" b="0"/>
          <a:pathLst>
            <a:path>
              <a:moveTo>
                <a:pt x="0" y="0"/>
              </a:moveTo>
              <a:lnTo>
                <a:pt x="0" y="641712"/>
              </a:lnTo>
              <a:lnTo>
                <a:pt x="1978651" y="641712"/>
              </a:lnTo>
              <a:lnTo>
                <a:pt x="1978651" y="9416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D4E238-4054-4AC6-8591-230E432946D8}">
      <dsp:nvSpPr>
        <dsp:cNvPr id="0" name=""/>
        <dsp:cNvSpPr/>
      </dsp:nvSpPr>
      <dsp:spPr>
        <a:xfrm>
          <a:off x="2032471" y="2058587"/>
          <a:ext cx="1978651" cy="941658"/>
        </a:xfrm>
        <a:custGeom>
          <a:avLst/>
          <a:gdLst/>
          <a:ahLst/>
          <a:cxnLst/>
          <a:rect l="0" t="0" r="0" b="0"/>
          <a:pathLst>
            <a:path>
              <a:moveTo>
                <a:pt x="1978651" y="0"/>
              </a:moveTo>
              <a:lnTo>
                <a:pt x="1978651" y="641712"/>
              </a:lnTo>
              <a:lnTo>
                <a:pt x="0" y="641712"/>
              </a:lnTo>
              <a:lnTo>
                <a:pt x="0" y="94165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9BFA3-6E9C-49B4-B735-5856AF9D4572}">
      <dsp:nvSpPr>
        <dsp:cNvPr id="0" name=""/>
        <dsp:cNvSpPr/>
      </dsp:nvSpPr>
      <dsp:spPr>
        <a:xfrm>
          <a:off x="2392226" y="2588"/>
          <a:ext cx="3237793" cy="20559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891D04-D03B-4F8F-9EAE-3C28212649B7}">
      <dsp:nvSpPr>
        <dsp:cNvPr id="0" name=""/>
        <dsp:cNvSpPr/>
      </dsp:nvSpPr>
      <dsp:spPr>
        <a:xfrm>
          <a:off x="2751980" y="344355"/>
          <a:ext cx="3237793" cy="20559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uk-UA" sz="2500" kern="1200" dirty="0" smtClean="0"/>
            <a:t>Отже, базовими постулатами економіки є дві тези, що приймаються за аксіоми: </a:t>
          </a:r>
          <a:endParaRPr lang="uk-UA" sz="2500" kern="1200" dirty="0"/>
        </a:p>
      </dsp:txBody>
      <dsp:txXfrm>
        <a:off x="2751980" y="344355"/>
        <a:ext cx="3237793" cy="2055998"/>
      </dsp:txXfrm>
    </dsp:sp>
    <dsp:sp modelId="{C268E101-4AE9-4928-9832-9D52A95B58E3}">
      <dsp:nvSpPr>
        <dsp:cNvPr id="0" name=""/>
        <dsp:cNvSpPr/>
      </dsp:nvSpPr>
      <dsp:spPr>
        <a:xfrm>
          <a:off x="413574" y="3000245"/>
          <a:ext cx="3237793" cy="205599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DF878E-9482-4536-84F2-57E45967A8DA}">
      <dsp:nvSpPr>
        <dsp:cNvPr id="0" name=""/>
        <dsp:cNvSpPr/>
      </dsp:nvSpPr>
      <dsp:spPr>
        <a:xfrm>
          <a:off x="773329" y="3342012"/>
          <a:ext cx="3237793" cy="20559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uk-UA" sz="2500" kern="1200" smtClean="0"/>
            <a:t>• безмежність, або невгамовний, матеріальних потреб суспільства; </a:t>
          </a:r>
          <a:endParaRPr lang="uk-UA" sz="2500" kern="1200"/>
        </a:p>
      </dsp:txBody>
      <dsp:txXfrm>
        <a:off x="773329" y="3342012"/>
        <a:ext cx="3237793" cy="2055998"/>
      </dsp:txXfrm>
    </dsp:sp>
    <dsp:sp modelId="{62A06834-C1F6-4359-99CD-7004FD55EEDB}">
      <dsp:nvSpPr>
        <dsp:cNvPr id="0" name=""/>
        <dsp:cNvSpPr/>
      </dsp:nvSpPr>
      <dsp:spPr>
        <a:xfrm>
          <a:off x="4370877" y="3000245"/>
          <a:ext cx="3237793" cy="205599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DA7D2B-87BD-4937-834E-1E53231C40B4}">
      <dsp:nvSpPr>
        <dsp:cNvPr id="0" name=""/>
        <dsp:cNvSpPr/>
      </dsp:nvSpPr>
      <dsp:spPr>
        <a:xfrm>
          <a:off x="4730632" y="3342012"/>
          <a:ext cx="3237793" cy="205599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uk-UA" sz="2500" kern="1200" smtClean="0"/>
            <a:t>• обмеженість, або рідкість, економічних ресурсів. </a:t>
          </a:r>
          <a:endParaRPr lang="uk-UA" sz="2500" kern="1200"/>
        </a:p>
      </dsp:txBody>
      <dsp:txXfrm>
        <a:off x="4730632" y="3342012"/>
        <a:ext cx="3237793" cy="205599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FAB7C4-7807-46C7-8C86-B461E98E07DF}">
      <dsp:nvSpPr>
        <dsp:cNvPr id="0" name=""/>
        <dsp:cNvSpPr/>
      </dsp:nvSpPr>
      <dsp:spPr>
        <a:xfrm>
          <a:off x="0" y="15446"/>
          <a:ext cx="8229600" cy="1161032"/>
        </a:xfrm>
        <a:prstGeom prst="roundRect">
          <a:avLst/>
        </a:prstGeom>
        <a:gradFill rotWithShape="0">
          <a:gsLst>
            <a:gs pos="0">
              <a:schemeClr val="accent6">
                <a:shade val="50000"/>
                <a:hueOff val="0"/>
                <a:satOff val="0"/>
                <a:lumOff val="0"/>
                <a:alphaOff val="0"/>
                <a:tint val="50000"/>
                <a:satMod val="300000"/>
              </a:schemeClr>
            </a:gs>
            <a:gs pos="35000">
              <a:schemeClr val="accent6">
                <a:shade val="50000"/>
                <a:hueOff val="0"/>
                <a:satOff val="0"/>
                <a:lumOff val="0"/>
                <a:alphaOff val="0"/>
                <a:tint val="37000"/>
                <a:satMod val="300000"/>
              </a:schemeClr>
            </a:gs>
            <a:gs pos="100000">
              <a:schemeClr val="accent6">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uk-UA" sz="3600" kern="1200" smtClean="0"/>
            <a:t>Розв’язання проблем </a:t>
          </a:r>
          <a:endParaRPr lang="uk-UA" sz="3600" kern="1200"/>
        </a:p>
      </dsp:txBody>
      <dsp:txXfrm>
        <a:off x="0" y="15446"/>
        <a:ext cx="8229600" cy="1161032"/>
      </dsp:txXfrm>
    </dsp:sp>
    <dsp:sp modelId="{94FC0B07-45BA-470F-8733-009AF1F2CEC8}">
      <dsp:nvSpPr>
        <dsp:cNvPr id="0" name=""/>
        <dsp:cNvSpPr/>
      </dsp:nvSpPr>
      <dsp:spPr>
        <a:xfrm>
          <a:off x="0" y="1259998"/>
          <a:ext cx="8229600" cy="1622278"/>
        </a:xfrm>
        <a:prstGeom prst="roundRect">
          <a:avLst/>
        </a:prstGeom>
        <a:gradFill rotWithShape="0">
          <a:gsLst>
            <a:gs pos="0">
              <a:schemeClr val="accent6">
                <a:shade val="50000"/>
                <a:hueOff val="141150"/>
                <a:satOff val="-4138"/>
                <a:lumOff val="21220"/>
                <a:alphaOff val="0"/>
                <a:tint val="50000"/>
                <a:satMod val="300000"/>
              </a:schemeClr>
            </a:gs>
            <a:gs pos="35000">
              <a:schemeClr val="accent6">
                <a:shade val="50000"/>
                <a:hueOff val="141150"/>
                <a:satOff val="-4138"/>
                <a:lumOff val="21220"/>
                <a:alphaOff val="0"/>
                <a:tint val="37000"/>
                <a:satMod val="300000"/>
              </a:schemeClr>
            </a:gs>
            <a:gs pos="100000">
              <a:schemeClr val="accent6">
                <a:shade val="50000"/>
                <a:hueOff val="141150"/>
                <a:satOff val="-4138"/>
                <a:lumOff val="2122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smtClean="0"/>
            <a:t>1. Розвиток обміну ресурсів. Через об'єктивні умови не кожна країна може забезпечити власними виробничими потужностями створення всіх матеріальних благ, що споживаються населенням. Наприклад, в Україні не ростуть кава, какао-боби, з яких виробляють шоколад. Власний видобуток нафти і газу в Україні не відповідає обсягу її потреб у сировинних ресурсах. Задовольнити потребу можна, розвиваючи товарний обмін ресурсами між країнами. Цьому сприяє поглиблення міжнародного поділу праці.</a:t>
          </a:r>
          <a:endParaRPr lang="uk-UA" sz="1600" kern="1200"/>
        </a:p>
      </dsp:txBody>
      <dsp:txXfrm>
        <a:off x="0" y="1259998"/>
        <a:ext cx="8229600" cy="1622278"/>
      </dsp:txXfrm>
    </dsp:sp>
    <dsp:sp modelId="{61A686F1-0BB2-4023-B7DD-F57930CEBDCA}">
      <dsp:nvSpPr>
        <dsp:cNvPr id="0" name=""/>
        <dsp:cNvSpPr/>
      </dsp:nvSpPr>
      <dsp:spPr>
        <a:xfrm>
          <a:off x="0" y="2965796"/>
          <a:ext cx="8229600" cy="1622278"/>
        </a:xfrm>
        <a:prstGeom prst="roundRect">
          <a:avLst/>
        </a:prstGeom>
        <a:gradFill rotWithShape="0">
          <a:gsLst>
            <a:gs pos="0">
              <a:schemeClr val="accent6">
                <a:shade val="50000"/>
                <a:hueOff val="282300"/>
                <a:satOff val="-8276"/>
                <a:lumOff val="42440"/>
                <a:alphaOff val="0"/>
                <a:tint val="50000"/>
                <a:satMod val="300000"/>
              </a:schemeClr>
            </a:gs>
            <a:gs pos="35000">
              <a:schemeClr val="accent6">
                <a:shade val="50000"/>
                <a:hueOff val="282300"/>
                <a:satOff val="-8276"/>
                <a:lumOff val="42440"/>
                <a:alphaOff val="0"/>
                <a:tint val="37000"/>
                <a:satMod val="300000"/>
              </a:schemeClr>
            </a:gs>
            <a:gs pos="100000">
              <a:schemeClr val="accent6">
                <a:shade val="50000"/>
                <a:hueOff val="282300"/>
                <a:satOff val="-8276"/>
                <a:lumOff val="424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smtClean="0"/>
            <a:t>2. Створення замінників ресурсів. (виробництво штучних тканин, штучної шкіри, штучних будівельних матеріалів)</a:t>
          </a:r>
          <a:endParaRPr lang="uk-UA" sz="1600" kern="1200"/>
        </a:p>
      </dsp:txBody>
      <dsp:txXfrm>
        <a:off x="0" y="2965796"/>
        <a:ext cx="8229600" cy="1622278"/>
      </dsp:txXfrm>
    </dsp:sp>
    <dsp:sp modelId="{6A6C6741-DE23-4614-8A8B-8E996A2971F6}">
      <dsp:nvSpPr>
        <dsp:cNvPr id="0" name=""/>
        <dsp:cNvSpPr/>
      </dsp:nvSpPr>
      <dsp:spPr>
        <a:xfrm>
          <a:off x="0" y="4671595"/>
          <a:ext cx="8229600" cy="1622278"/>
        </a:xfrm>
        <a:prstGeom prst="roundRect">
          <a:avLst/>
        </a:prstGeom>
        <a:gradFill rotWithShape="0">
          <a:gsLst>
            <a:gs pos="0">
              <a:schemeClr val="accent6">
                <a:shade val="50000"/>
                <a:hueOff val="141150"/>
                <a:satOff val="-4138"/>
                <a:lumOff val="21220"/>
                <a:alphaOff val="0"/>
                <a:tint val="50000"/>
                <a:satMod val="300000"/>
              </a:schemeClr>
            </a:gs>
            <a:gs pos="35000">
              <a:schemeClr val="accent6">
                <a:shade val="50000"/>
                <a:hueOff val="141150"/>
                <a:satOff val="-4138"/>
                <a:lumOff val="21220"/>
                <a:alphaOff val="0"/>
                <a:tint val="37000"/>
                <a:satMod val="300000"/>
              </a:schemeClr>
            </a:gs>
            <a:gs pos="100000">
              <a:schemeClr val="accent6">
                <a:shade val="50000"/>
                <a:hueOff val="141150"/>
                <a:satOff val="-4138"/>
                <a:lumOff val="2122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smtClean="0"/>
            <a:t>3. Економія ресурсів. Економії ресурсів досягають завдяки запровадженню ефективніших технологій виробництва, поліпшенню якості засобів праці. Коли у світі виникла криза енергетичних ресурсів, це зумовило появу більш економічних засобів праці (двигунів, що споживають менше пального при тій же потужності), побутової техніки (пральних машин, холодильників, електроплит тощо) з меншим використанням електроенергії.</a:t>
          </a:r>
          <a:endParaRPr lang="uk-UA" sz="1600" kern="1200"/>
        </a:p>
      </dsp:txBody>
      <dsp:txXfrm>
        <a:off x="0" y="4671595"/>
        <a:ext cx="8229600" cy="162227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D16834-75DF-4DE1-A3D5-F8E08A5D93B5}">
      <dsp:nvSpPr>
        <dsp:cNvPr id="0" name=""/>
        <dsp:cNvSpPr/>
      </dsp:nvSpPr>
      <dsp:spPr>
        <a:xfrm>
          <a:off x="0" y="166835"/>
          <a:ext cx="8511480" cy="137475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uk-UA" sz="2500" kern="1200" dirty="0" smtClean="0"/>
            <a:t>Безмежність потреб і обмеженість ресурсів породжують дію двох законів суспільного розвитку — закону зростання потреб і закону розвитку факторів виробництва.</a:t>
          </a:r>
          <a:endParaRPr lang="uk-UA" sz="2500" kern="1200" dirty="0"/>
        </a:p>
      </dsp:txBody>
      <dsp:txXfrm>
        <a:off x="0" y="166835"/>
        <a:ext cx="8511480" cy="1374750"/>
      </dsp:txXfrm>
    </dsp:sp>
    <dsp:sp modelId="{B4D86D4C-FF61-4C6A-A380-B43651CB7F26}">
      <dsp:nvSpPr>
        <dsp:cNvPr id="0" name=""/>
        <dsp:cNvSpPr/>
      </dsp:nvSpPr>
      <dsp:spPr>
        <a:xfrm>
          <a:off x="0" y="1613585"/>
          <a:ext cx="8511480" cy="137475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uk-UA" sz="2500" kern="1200" smtClean="0"/>
            <a:t>Ці закони взаємопов’язані і характеризують дві сторони соціально-економічного прогресу:</a:t>
          </a:r>
          <a:endParaRPr lang="uk-UA" sz="2500" kern="1200"/>
        </a:p>
      </dsp:txBody>
      <dsp:txXfrm>
        <a:off x="0" y="1613585"/>
        <a:ext cx="8511480" cy="1374750"/>
      </dsp:txXfrm>
    </dsp:sp>
    <dsp:sp modelId="{F8B204E4-1F09-4ABC-B999-28619F80D4B5}">
      <dsp:nvSpPr>
        <dsp:cNvPr id="0" name=""/>
        <dsp:cNvSpPr/>
      </dsp:nvSpPr>
      <dsp:spPr>
        <a:xfrm>
          <a:off x="0" y="3060336"/>
          <a:ext cx="8511480" cy="137475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uk-UA" sz="2500" kern="1200" smtClean="0"/>
            <a:t>1) неухильний розвиток людини з її зростаючими потребами;</a:t>
          </a:r>
          <a:endParaRPr lang="uk-UA" sz="2500" kern="1200"/>
        </a:p>
      </dsp:txBody>
      <dsp:txXfrm>
        <a:off x="0" y="3060336"/>
        <a:ext cx="8511480" cy="1374750"/>
      </dsp:txXfrm>
    </dsp:sp>
    <dsp:sp modelId="{2BAC04E9-80B1-4FA4-BCB1-8FDD202C3619}">
      <dsp:nvSpPr>
        <dsp:cNvPr id="0" name=""/>
        <dsp:cNvSpPr/>
      </dsp:nvSpPr>
      <dsp:spPr>
        <a:xfrm>
          <a:off x="0" y="4507086"/>
          <a:ext cx="8511480" cy="137475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uk-UA" sz="2500" kern="1200" smtClean="0"/>
            <a:t>2) підвищення ефективності виробничих ресурсів за послідовного нарощування обсягу відтворюваних ресурсів та їх якісних показників (продуктивності, корисності тощо).</a:t>
          </a:r>
          <a:endParaRPr lang="uk-UA" sz="2500" kern="1200"/>
        </a:p>
      </dsp:txBody>
      <dsp:txXfrm>
        <a:off x="0" y="4507086"/>
        <a:ext cx="8511480" cy="13747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EECA92-A7EE-4362-BD36-D582F76181BD}">
      <dsp:nvSpPr>
        <dsp:cNvPr id="0" name=""/>
        <dsp:cNvSpPr/>
      </dsp:nvSpPr>
      <dsp:spPr>
        <a:xfrm>
          <a:off x="1023" y="72006"/>
          <a:ext cx="3990454" cy="6048674"/>
        </a:xfrm>
        <a:prstGeom prst="rect">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uk-UA" sz="1900" kern="1200" dirty="0" smtClean="0"/>
            <a:t>Переплетення ресурсів та їх мобільність частково відображають їх інша властивість - взаємозамінність, або альтернативність. Якщо фермерові потрібно збільшити виробництво зерна, то він може зробити це так: розширити посівні площі (використання додаткових природних ресурсів), або найняти додаткових працівників (збільшення використання праці), або розширити свій парк техніки та інвентарю (збільшення свого капіталу), або поліпшити організацію праці на фермі (більш широке використання своїх підприємницьких здібностей), або ж, нарешті, використовувати нові види насіння (застосування нових знань). У фермера є подібний вибір тому, що економічні ресурси взаємозамінні. </a:t>
          </a:r>
          <a:endParaRPr lang="uk-UA" sz="1900" kern="1200" dirty="0"/>
        </a:p>
      </dsp:txBody>
      <dsp:txXfrm>
        <a:off x="1023" y="72006"/>
        <a:ext cx="3990454" cy="6048674"/>
      </dsp:txXfrm>
    </dsp:sp>
    <dsp:sp modelId="{2782ED30-8E39-406D-AF7E-8BCB4B8F09ED}">
      <dsp:nvSpPr>
        <dsp:cNvPr id="0" name=""/>
        <dsp:cNvSpPr/>
      </dsp:nvSpPr>
      <dsp:spPr>
        <a:xfrm>
          <a:off x="4390522" y="72006"/>
          <a:ext cx="3990454" cy="6048674"/>
        </a:xfrm>
        <a:prstGeom prst="rect">
          <a:avLst/>
        </a:prstGeom>
        <a:gradFill rotWithShape="0">
          <a:gsLst>
            <a:gs pos="0">
              <a:schemeClr val="accent6">
                <a:alpha val="90000"/>
                <a:hueOff val="0"/>
                <a:satOff val="0"/>
                <a:lumOff val="0"/>
                <a:alphaOff val="-40000"/>
                <a:tint val="50000"/>
                <a:satMod val="300000"/>
              </a:schemeClr>
            </a:gs>
            <a:gs pos="35000">
              <a:schemeClr val="accent6">
                <a:alpha val="90000"/>
                <a:hueOff val="0"/>
                <a:satOff val="0"/>
                <a:lumOff val="0"/>
                <a:alphaOff val="-40000"/>
                <a:tint val="37000"/>
                <a:satMod val="300000"/>
              </a:schemeClr>
            </a:gs>
            <a:gs pos="100000">
              <a:schemeClr val="accent6">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uk-UA" sz="1900" kern="1200" smtClean="0"/>
            <a:t>Зазвичай ця взаємозамінність не буває повною. Наприклад, людські ресурси не можуть повністю замінити капітал, інакше працівники залишаться без обладнання та інвентарю. Економічні ресурси замінюють один одного спочатку легко, а потім все важче. Так, при незмінному числі тракторів можна збільшити кількість працівників на фермі, зобов'язавши їх працювати у дві зміни. Однак найняти ще працівників і організувати систематичну роботу в три зміни буде дуже складно, хіба що різко збільшивши їм заробітну плату.</a:t>
          </a:r>
          <a:endParaRPr lang="uk-UA" sz="1900" kern="1200"/>
        </a:p>
      </dsp:txBody>
      <dsp:txXfrm>
        <a:off x="4390522" y="72006"/>
        <a:ext cx="3990454" cy="60486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E45D79-5781-4463-9C9A-D376B71787D3}">
      <dsp:nvSpPr>
        <dsp:cNvPr id="0" name=""/>
        <dsp:cNvSpPr/>
      </dsp:nvSpPr>
      <dsp:spPr>
        <a:xfrm>
          <a:off x="3905" y="845067"/>
          <a:ext cx="8755189" cy="5300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ru-RU" sz="2500" kern="1200" dirty="0" err="1" smtClean="0"/>
            <a:t>Характерн</a:t>
          </a:r>
          <a:r>
            <a:rPr lang="uk-UA" sz="2500" kern="1200" dirty="0" smtClean="0"/>
            <a:t>і риси структури матеріального виробництва України</a:t>
          </a:r>
          <a:endParaRPr lang="uk-UA" sz="2500" kern="1200" dirty="0"/>
        </a:p>
      </dsp:txBody>
      <dsp:txXfrm>
        <a:off x="3905" y="845067"/>
        <a:ext cx="8755189" cy="530037"/>
      </dsp:txXfrm>
    </dsp:sp>
    <dsp:sp modelId="{5866391F-50F4-4AFD-899B-3AD8A4244C63}">
      <dsp:nvSpPr>
        <dsp:cNvPr id="0" name=""/>
        <dsp:cNvSpPr/>
      </dsp:nvSpPr>
      <dsp:spPr>
        <a:xfrm>
          <a:off x="879424" y="1375105"/>
          <a:ext cx="875518" cy="397528"/>
        </a:xfrm>
        <a:custGeom>
          <a:avLst/>
          <a:gdLst/>
          <a:ahLst/>
          <a:cxnLst/>
          <a:rect l="0" t="0" r="0" b="0"/>
          <a:pathLst>
            <a:path>
              <a:moveTo>
                <a:pt x="0" y="0"/>
              </a:moveTo>
              <a:lnTo>
                <a:pt x="0" y="397528"/>
              </a:lnTo>
              <a:lnTo>
                <a:pt x="875518" y="3975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75AFB-9A25-4DA3-8D8A-E7ED01C1F8E7}">
      <dsp:nvSpPr>
        <dsp:cNvPr id="0" name=""/>
        <dsp:cNvSpPr/>
      </dsp:nvSpPr>
      <dsp:spPr>
        <a:xfrm>
          <a:off x="1754943" y="1507614"/>
          <a:ext cx="7004151" cy="53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uk-UA" sz="1600" kern="1200" smtClean="0"/>
            <a:t>1.Різке переважання виробництва засобів виробництва над виробництвом предметів народного споживання</a:t>
          </a:r>
          <a:endParaRPr lang="uk-UA" sz="1600" kern="1200"/>
        </a:p>
      </dsp:txBody>
      <dsp:txXfrm>
        <a:off x="1754943" y="1507614"/>
        <a:ext cx="7004151" cy="530037"/>
      </dsp:txXfrm>
    </dsp:sp>
    <dsp:sp modelId="{CD4FC714-7837-461B-936B-18817C890060}">
      <dsp:nvSpPr>
        <dsp:cNvPr id="0" name=""/>
        <dsp:cNvSpPr/>
      </dsp:nvSpPr>
      <dsp:spPr>
        <a:xfrm>
          <a:off x="879424" y="1375105"/>
          <a:ext cx="875518" cy="1060074"/>
        </a:xfrm>
        <a:custGeom>
          <a:avLst/>
          <a:gdLst/>
          <a:ahLst/>
          <a:cxnLst/>
          <a:rect l="0" t="0" r="0" b="0"/>
          <a:pathLst>
            <a:path>
              <a:moveTo>
                <a:pt x="0" y="0"/>
              </a:moveTo>
              <a:lnTo>
                <a:pt x="0" y="1060074"/>
              </a:lnTo>
              <a:lnTo>
                <a:pt x="875518" y="10600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9C19E-B9A5-42C8-9AC7-8503A5320FCD}">
      <dsp:nvSpPr>
        <dsp:cNvPr id="0" name=""/>
        <dsp:cNvSpPr/>
      </dsp:nvSpPr>
      <dsp:spPr>
        <a:xfrm>
          <a:off x="1754943" y="2170161"/>
          <a:ext cx="7004151" cy="53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uk-UA" sz="1600" kern="1200" smtClean="0"/>
            <a:t>2.надмірний і екстенсивний розвиток гірничодобувної промисловості</a:t>
          </a:r>
          <a:endParaRPr lang="uk-UA" sz="1600" kern="1200"/>
        </a:p>
      </dsp:txBody>
      <dsp:txXfrm>
        <a:off x="1754943" y="2170161"/>
        <a:ext cx="7004151" cy="530037"/>
      </dsp:txXfrm>
    </dsp:sp>
    <dsp:sp modelId="{F8B20EB2-0024-4CB4-94A1-B044E9765859}">
      <dsp:nvSpPr>
        <dsp:cNvPr id="0" name=""/>
        <dsp:cNvSpPr/>
      </dsp:nvSpPr>
      <dsp:spPr>
        <a:xfrm>
          <a:off x="879424" y="1375105"/>
          <a:ext cx="875518" cy="1722621"/>
        </a:xfrm>
        <a:custGeom>
          <a:avLst/>
          <a:gdLst/>
          <a:ahLst/>
          <a:cxnLst/>
          <a:rect l="0" t="0" r="0" b="0"/>
          <a:pathLst>
            <a:path>
              <a:moveTo>
                <a:pt x="0" y="0"/>
              </a:moveTo>
              <a:lnTo>
                <a:pt x="0" y="1722621"/>
              </a:lnTo>
              <a:lnTo>
                <a:pt x="875518" y="1722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BBC53-6925-495C-BAA0-80D6A4FB96D9}">
      <dsp:nvSpPr>
        <dsp:cNvPr id="0" name=""/>
        <dsp:cNvSpPr/>
      </dsp:nvSpPr>
      <dsp:spPr>
        <a:xfrm>
          <a:off x="1754943" y="2832707"/>
          <a:ext cx="7004151" cy="53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uk-UA" sz="1600" kern="1200" dirty="0" smtClean="0"/>
            <a:t>3.Розвиток </a:t>
          </a:r>
          <a:r>
            <a:rPr lang="uk-UA" sz="1600" kern="1200" dirty="0" err="1" smtClean="0"/>
            <a:t>енергомістких</a:t>
          </a:r>
          <a:r>
            <a:rPr lang="uk-UA" sz="1600" kern="1200" dirty="0" smtClean="0"/>
            <a:t> виробництв і неекономне використання </a:t>
          </a:r>
          <a:r>
            <a:rPr lang="uk-UA" sz="1600" kern="1200" dirty="0" err="1" smtClean="0"/>
            <a:t>електроенргії</a:t>
          </a:r>
          <a:r>
            <a:rPr lang="uk-UA" sz="1600" kern="1200" dirty="0" smtClean="0"/>
            <a:t> в народному </a:t>
          </a:r>
          <a:r>
            <a:rPr lang="uk-UA" sz="1600" kern="1200" dirty="0" err="1" smtClean="0"/>
            <a:t>госопдарстві</a:t>
          </a:r>
          <a:endParaRPr lang="uk-UA" sz="1600" kern="1200" dirty="0"/>
        </a:p>
      </dsp:txBody>
      <dsp:txXfrm>
        <a:off x="1754943" y="2832707"/>
        <a:ext cx="7004151" cy="530037"/>
      </dsp:txXfrm>
    </dsp:sp>
    <dsp:sp modelId="{8A1C10F4-F3B4-4806-83BA-F1C083345D0A}">
      <dsp:nvSpPr>
        <dsp:cNvPr id="0" name=""/>
        <dsp:cNvSpPr/>
      </dsp:nvSpPr>
      <dsp:spPr>
        <a:xfrm>
          <a:off x="879424" y="1375105"/>
          <a:ext cx="875518" cy="2385168"/>
        </a:xfrm>
        <a:custGeom>
          <a:avLst/>
          <a:gdLst/>
          <a:ahLst/>
          <a:cxnLst/>
          <a:rect l="0" t="0" r="0" b="0"/>
          <a:pathLst>
            <a:path>
              <a:moveTo>
                <a:pt x="0" y="0"/>
              </a:moveTo>
              <a:lnTo>
                <a:pt x="0" y="2385168"/>
              </a:lnTo>
              <a:lnTo>
                <a:pt x="875518" y="2385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2A2F5-3DA9-4EF7-BC66-E5CBF5962CA4}">
      <dsp:nvSpPr>
        <dsp:cNvPr id="0" name=""/>
        <dsp:cNvSpPr/>
      </dsp:nvSpPr>
      <dsp:spPr>
        <a:xfrm>
          <a:off x="1754943" y="3495254"/>
          <a:ext cx="7004151" cy="53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uk-UA" sz="1600" kern="1200" smtClean="0"/>
            <a:t>4.Відсталість, неефективність структури агропромислового комплексу</a:t>
          </a:r>
          <a:endParaRPr lang="uk-UA" sz="1600" kern="1200"/>
        </a:p>
      </dsp:txBody>
      <dsp:txXfrm>
        <a:off x="1754943" y="3495254"/>
        <a:ext cx="7004151" cy="530037"/>
      </dsp:txXfrm>
    </dsp:sp>
    <dsp:sp modelId="{20AAC3E6-1FDE-443D-9772-EC97DA578DBB}">
      <dsp:nvSpPr>
        <dsp:cNvPr id="0" name=""/>
        <dsp:cNvSpPr/>
      </dsp:nvSpPr>
      <dsp:spPr>
        <a:xfrm>
          <a:off x="879424" y="1375105"/>
          <a:ext cx="875518" cy="3047715"/>
        </a:xfrm>
        <a:custGeom>
          <a:avLst/>
          <a:gdLst/>
          <a:ahLst/>
          <a:cxnLst/>
          <a:rect l="0" t="0" r="0" b="0"/>
          <a:pathLst>
            <a:path>
              <a:moveTo>
                <a:pt x="0" y="0"/>
              </a:moveTo>
              <a:lnTo>
                <a:pt x="0" y="3047715"/>
              </a:lnTo>
              <a:lnTo>
                <a:pt x="875518" y="3047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7919C-F243-4356-9317-1AD63BBADD4F}">
      <dsp:nvSpPr>
        <dsp:cNvPr id="0" name=""/>
        <dsp:cNvSpPr/>
      </dsp:nvSpPr>
      <dsp:spPr>
        <a:xfrm>
          <a:off x="1754943" y="4157801"/>
          <a:ext cx="7004151" cy="53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uk-UA" sz="1600" kern="1200" smtClean="0"/>
            <a:t>5.У машинобудівному комплекс багато незавершених циклів виробництво</a:t>
          </a:r>
          <a:endParaRPr lang="uk-UA" sz="1600" kern="1200"/>
        </a:p>
      </dsp:txBody>
      <dsp:txXfrm>
        <a:off x="1754943" y="4157801"/>
        <a:ext cx="7004151" cy="530037"/>
      </dsp:txXfrm>
    </dsp:sp>
    <dsp:sp modelId="{51C2EDFE-8674-4BFC-9D66-40E27B6C0393}">
      <dsp:nvSpPr>
        <dsp:cNvPr id="0" name=""/>
        <dsp:cNvSpPr/>
      </dsp:nvSpPr>
      <dsp:spPr>
        <a:xfrm>
          <a:off x="879424" y="1375105"/>
          <a:ext cx="875518" cy="3710261"/>
        </a:xfrm>
        <a:custGeom>
          <a:avLst/>
          <a:gdLst/>
          <a:ahLst/>
          <a:cxnLst/>
          <a:rect l="0" t="0" r="0" b="0"/>
          <a:pathLst>
            <a:path>
              <a:moveTo>
                <a:pt x="0" y="0"/>
              </a:moveTo>
              <a:lnTo>
                <a:pt x="0" y="3710261"/>
              </a:lnTo>
              <a:lnTo>
                <a:pt x="875518" y="3710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7E952-4ADE-4EC0-87BA-BDF7B5D070AE}">
      <dsp:nvSpPr>
        <dsp:cNvPr id="0" name=""/>
        <dsp:cNvSpPr/>
      </dsp:nvSpPr>
      <dsp:spPr>
        <a:xfrm>
          <a:off x="1754943" y="4820348"/>
          <a:ext cx="7004151" cy="53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uk-UA" sz="1600" kern="1200" smtClean="0"/>
            <a:t>6.Нераціональність спеціалізації і незабезпеченість комплексного розвитку господарства </a:t>
          </a:r>
          <a:endParaRPr lang="uk-UA" sz="1600" kern="1200"/>
        </a:p>
      </dsp:txBody>
      <dsp:txXfrm>
        <a:off x="1754943" y="4820348"/>
        <a:ext cx="7004151" cy="530037"/>
      </dsp:txXfrm>
    </dsp:sp>
    <dsp:sp modelId="{50240EDD-BBEC-4B33-80F1-D8FD364AFF3E}">
      <dsp:nvSpPr>
        <dsp:cNvPr id="0" name=""/>
        <dsp:cNvSpPr/>
      </dsp:nvSpPr>
      <dsp:spPr>
        <a:xfrm>
          <a:off x="879424" y="1375105"/>
          <a:ext cx="875518" cy="4372808"/>
        </a:xfrm>
        <a:custGeom>
          <a:avLst/>
          <a:gdLst/>
          <a:ahLst/>
          <a:cxnLst/>
          <a:rect l="0" t="0" r="0" b="0"/>
          <a:pathLst>
            <a:path>
              <a:moveTo>
                <a:pt x="0" y="0"/>
              </a:moveTo>
              <a:lnTo>
                <a:pt x="0" y="4372808"/>
              </a:lnTo>
              <a:lnTo>
                <a:pt x="875518" y="4372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F4D51B-49C2-4F3E-9E77-AC9AB840207E}">
      <dsp:nvSpPr>
        <dsp:cNvPr id="0" name=""/>
        <dsp:cNvSpPr/>
      </dsp:nvSpPr>
      <dsp:spPr>
        <a:xfrm>
          <a:off x="1754943" y="5482894"/>
          <a:ext cx="7004151" cy="5300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uk-UA" sz="1600" kern="1200" smtClean="0"/>
            <a:t>7.Нераціональність територіальної структури  виробництва</a:t>
          </a:r>
          <a:endParaRPr lang="uk-UA" sz="1600" kern="1200"/>
        </a:p>
      </dsp:txBody>
      <dsp:txXfrm>
        <a:off x="1754943" y="5482894"/>
        <a:ext cx="7004151" cy="53003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D60DB7-DDC0-4378-A8C8-E6E902A3F245}">
      <dsp:nvSpPr>
        <dsp:cNvPr id="0" name=""/>
        <dsp:cNvSpPr/>
      </dsp:nvSpPr>
      <dsp:spPr>
        <a:xfrm>
          <a:off x="2237348" y="2376875"/>
          <a:ext cx="329350" cy="2124312"/>
        </a:xfrm>
        <a:custGeom>
          <a:avLst/>
          <a:gdLst/>
          <a:ahLst/>
          <a:cxnLst/>
          <a:rect l="0" t="0" r="0" b="0"/>
          <a:pathLst>
            <a:path>
              <a:moveTo>
                <a:pt x="0" y="0"/>
              </a:moveTo>
              <a:lnTo>
                <a:pt x="164675" y="0"/>
              </a:lnTo>
              <a:lnTo>
                <a:pt x="164675" y="2124312"/>
              </a:lnTo>
              <a:lnTo>
                <a:pt x="329350" y="21243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C8121-51DE-4436-8074-7A5C2C534DDF}">
      <dsp:nvSpPr>
        <dsp:cNvPr id="0" name=""/>
        <dsp:cNvSpPr/>
      </dsp:nvSpPr>
      <dsp:spPr>
        <a:xfrm>
          <a:off x="2237348" y="2376875"/>
          <a:ext cx="329350" cy="1416208"/>
        </a:xfrm>
        <a:custGeom>
          <a:avLst/>
          <a:gdLst/>
          <a:ahLst/>
          <a:cxnLst/>
          <a:rect l="0" t="0" r="0" b="0"/>
          <a:pathLst>
            <a:path>
              <a:moveTo>
                <a:pt x="0" y="0"/>
              </a:moveTo>
              <a:lnTo>
                <a:pt x="164675" y="0"/>
              </a:lnTo>
              <a:lnTo>
                <a:pt x="164675" y="1416208"/>
              </a:lnTo>
              <a:lnTo>
                <a:pt x="329350" y="14162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FDAEF-AA6E-41EF-8FFC-8C9FF6383E4F}">
      <dsp:nvSpPr>
        <dsp:cNvPr id="0" name=""/>
        <dsp:cNvSpPr/>
      </dsp:nvSpPr>
      <dsp:spPr>
        <a:xfrm>
          <a:off x="2237348" y="2376875"/>
          <a:ext cx="329350" cy="708104"/>
        </a:xfrm>
        <a:custGeom>
          <a:avLst/>
          <a:gdLst/>
          <a:ahLst/>
          <a:cxnLst/>
          <a:rect l="0" t="0" r="0" b="0"/>
          <a:pathLst>
            <a:path>
              <a:moveTo>
                <a:pt x="0" y="0"/>
              </a:moveTo>
              <a:lnTo>
                <a:pt x="164675" y="0"/>
              </a:lnTo>
              <a:lnTo>
                <a:pt x="164675" y="708104"/>
              </a:lnTo>
              <a:lnTo>
                <a:pt x="329350" y="7081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E2F01-9F42-4C83-9C28-AA7FB6664B05}">
      <dsp:nvSpPr>
        <dsp:cNvPr id="0" name=""/>
        <dsp:cNvSpPr/>
      </dsp:nvSpPr>
      <dsp:spPr>
        <a:xfrm>
          <a:off x="2237348" y="2331155"/>
          <a:ext cx="329350" cy="91440"/>
        </a:xfrm>
        <a:custGeom>
          <a:avLst/>
          <a:gdLst/>
          <a:ahLst/>
          <a:cxnLst/>
          <a:rect l="0" t="0" r="0" b="0"/>
          <a:pathLst>
            <a:path>
              <a:moveTo>
                <a:pt x="0" y="45720"/>
              </a:moveTo>
              <a:lnTo>
                <a:pt x="32935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852D6-D41B-4A32-A241-4B82283FD4B4}">
      <dsp:nvSpPr>
        <dsp:cNvPr id="0" name=""/>
        <dsp:cNvSpPr/>
      </dsp:nvSpPr>
      <dsp:spPr>
        <a:xfrm>
          <a:off x="2237348" y="1668771"/>
          <a:ext cx="329350" cy="708104"/>
        </a:xfrm>
        <a:custGeom>
          <a:avLst/>
          <a:gdLst/>
          <a:ahLst/>
          <a:cxnLst/>
          <a:rect l="0" t="0" r="0" b="0"/>
          <a:pathLst>
            <a:path>
              <a:moveTo>
                <a:pt x="0" y="708104"/>
              </a:moveTo>
              <a:lnTo>
                <a:pt x="164675" y="708104"/>
              </a:lnTo>
              <a:lnTo>
                <a:pt x="164675" y="0"/>
              </a:lnTo>
              <a:lnTo>
                <a:pt x="32935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0BCE8-E12E-46B1-8F4E-CD7B0464BC45}">
      <dsp:nvSpPr>
        <dsp:cNvPr id="0" name=""/>
        <dsp:cNvSpPr/>
      </dsp:nvSpPr>
      <dsp:spPr>
        <a:xfrm>
          <a:off x="2237348" y="960667"/>
          <a:ext cx="329350" cy="1416208"/>
        </a:xfrm>
        <a:custGeom>
          <a:avLst/>
          <a:gdLst/>
          <a:ahLst/>
          <a:cxnLst/>
          <a:rect l="0" t="0" r="0" b="0"/>
          <a:pathLst>
            <a:path>
              <a:moveTo>
                <a:pt x="0" y="1416208"/>
              </a:moveTo>
              <a:lnTo>
                <a:pt x="164675" y="1416208"/>
              </a:lnTo>
              <a:lnTo>
                <a:pt x="164675" y="0"/>
              </a:lnTo>
              <a:lnTo>
                <a:pt x="32935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2ED26-5488-43C7-A83D-6BDAEEA7DE85}">
      <dsp:nvSpPr>
        <dsp:cNvPr id="0" name=""/>
        <dsp:cNvSpPr/>
      </dsp:nvSpPr>
      <dsp:spPr>
        <a:xfrm>
          <a:off x="2237348" y="252563"/>
          <a:ext cx="329350" cy="2124312"/>
        </a:xfrm>
        <a:custGeom>
          <a:avLst/>
          <a:gdLst/>
          <a:ahLst/>
          <a:cxnLst/>
          <a:rect l="0" t="0" r="0" b="0"/>
          <a:pathLst>
            <a:path>
              <a:moveTo>
                <a:pt x="0" y="2124312"/>
              </a:moveTo>
              <a:lnTo>
                <a:pt x="164675" y="2124312"/>
              </a:lnTo>
              <a:lnTo>
                <a:pt x="164675" y="0"/>
              </a:lnTo>
              <a:lnTo>
                <a:pt x="32935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EB0D0-2D4E-49DB-A8C5-5966C303259B}">
      <dsp:nvSpPr>
        <dsp:cNvPr id="0" name=""/>
        <dsp:cNvSpPr/>
      </dsp:nvSpPr>
      <dsp:spPr>
        <a:xfrm>
          <a:off x="590594" y="1080118"/>
          <a:ext cx="1646753" cy="259351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dirty="0" smtClean="0"/>
            <a:t>Залежно від призначення в Україні виділяють такі землі: </a:t>
          </a:r>
          <a:endParaRPr lang="uk-UA" sz="1700" kern="1200" dirty="0"/>
        </a:p>
      </dsp:txBody>
      <dsp:txXfrm>
        <a:off x="590594" y="1080118"/>
        <a:ext cx="1646753" cy="2593514"/>
      </dsp:txXfrm>
    </dsp:sp>
    <dsp:sp modelId="{32A4AAC8-480C-4B34-9ACF-B39F6DB4A6DE}">
      <dsp:nvSpPr>
        <dsp:cNvPr id="0" name=""/>
        <dsp:cNvSpPr/>
      </dsp:nvSpPr>
      <dsp:spPr>
        <a:xfrm>
          <a:off x="2566699" y="1433"/>
          <a:ext cx="4778122" cy="5022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smtClean="0"/>
            <a:t>1) сільськогосподарські;</a:t>
          </a:r>
          <a:endParaRPr lang="uk-UA" sz="1700" kern="1200"/>
        </a:p>
      </dsp:txBody>
      <dsp:txXfrm>
        <a:off x="2566699" y="1433"/>
        <a:ext cx="4778122" cy="502259"/>
      </dsp:txXfrm>
    </dsp:sp>
    <dsp:sp modelId="{30B998E5-9E5F-42A4-BFC7-30760676EC4B}">
      <dsp:nvSpPr>
        <dsp:cNvPr id="0" name=""/>
        <dsp:cNvSpPr/>
      </dsp:nvSpPr>
      <dsp:spPr>
        <a:xfrm>
          <a:off x="2566699" y="709537"/>
          <a:ext cx="4778122" cy="5022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smtClean="0"/>
            <a:t>2) населених пунктів; </a:t>
          </a:r>
          <a:endParaRPr lang="uk-UA" sz="1700" kern="1200"/>
        </a:p>
      </dsp:txBody>
      <dsp:txXfrm>
        <a:off x="2566699" y="709537"/>
        <a:ext cx="4778122" cy="502259"/>
      </dsp:txXfrm>
    </dsp:sp>
    <dsp:sp modelId="{8C1120C6-7990-4447-9667-00F3A175957F}">
      <dsp:nvSpPr>
        <dsp:cNvPr id="0" name=""/>
        <dsp:cNvSpPr/>
      </dsp:nvSpPr>
      <dsp:spPr>
        <a:xfrm>
          <a:off x="2566699" y="1417641"/>
          <a:ext cx="4778122" cy="5022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smtClean="0"/>
            <a:t>3) промисловості, транспорту, зв'язку, оборони; </a:t>
          </a:r>
          <a:endParaRPr lang="uk-UA" sz="1700" kern="1200"/>
        </a:p>
      </dsp:txBody>
      <dsp:txXfrm>
        <a:off x="2566699" y="1417641"/>
        <a:ext cx="4778122" cy="502259"/>
      </dsp:txXfrm>
    </dsp:sp>
    <dsp:sp modelId="{09B3573C-5E44-4CEF-AE6E-104B9420C8A5}">
      <dsp:nvSpPr>
        <dsp:cNvPr id="0" name=""/>
        <dsp:cNvSpPr/>
      </dsp:nvSpPr>
      <dsp:spPr>
        <a:xfrm>
          <a:off x="2566699" y="2125745"/>
          <a:ext cx="4778122" cy="5022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smtClean="0"/>
            <a:t>4) природоохоронні, оздоровчі, рекреаційні, історико-культурні;</a:t>
          </a:r>
          <a:endParaRPr lang="uk-UA" sz="1700" kern="1200"/>
        </a:p>
      </dsp:txBody>
      <dsp:txXfrm>
        <a:off x="2566699" y="2125745"/>
        <a:ext cx="4778122" cy="502259"/>
      </dsp:txXfrm>
    </dsp:sp>
    <dsp:sp modelId="{1D07E1EA-5D81-498D-991D-0E35E6DA2340}">
      <dsp:nvSpPr>
        <dsp:cNvPr id="0" name=""/>
        <dsp:cNvSpPr/>
      </dsp:nvSpPr>
      <dsp:spPr>
        <a:xfrm>
          <a:off x="2566699" y="2833849"/>
          <a:ext cx="4778122" cy="5022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smtClean="0"/>
            <a:t>5) лісового фонду; </a:t>
          </a:r>
          <a:endParaRPr lang="uk-UA" sz="1700" kern="1200"/>
        </a:p>
      </dsp:txBody>
      <dsp:txXfrm>
        <a:off x="2566699" y="2833849"/>
        <a:ext cx="4778122" cy="502259"/>
      </dsp:txXfrm>
    </dsp:sp>
    <dsp:sp modelId="{E982530D-B70C-4F90-B0CC-BF8FCB89AD39}">
      <dsp:nvSpPr>
        <dsp:cNvPr id="0" name=""/>
        <dsp:cNvSpPr/>
      </dsp:nvSpPr>
      <dsp:spPr>
        <a:xfrm>
          <a:off x="2566699" y="3541953"/>
          <a:ext cx="4778122" cy="5022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smtClean="0"/>
            <a:t>6) водного фонду; </a:t>
          </a:r>
          <a:endParaRPr lang="uk-UA" sz="1700" kern="1200"/>
        </a:p>
      </dsp:txBody>
      <dsp:txXfrm>
        <a:off x="2566699" y="3541953"/>
        <a:ext cx="4778122" cy="502259"/>
      </dsp:txXfrm>
    </dsp:sp>
    <dsp:sp modelId="{DF0F58ED-2C6C-45B0-83F4-803BBBB8FD6A}">
      <dsp:nvSpPr>
        <dsp:cNvPr id="0" name=""/>
        <dsp:cNvSpPr/>
      </dsp:nvSpPr>
      <dsp:spPr>
        <a:xfrm>
          <a:off x="2566699" y="4250057"/>
          <a:ext cx="4778122" cy="5022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uk-UA" sz="1700" kern="1200" smtClean="0"/>
            <a:t>7) запасу.</a:t>
          </a:r>
          <a:endParaRPr lang="uk-UA" sz="1700" kern="1200"/>
        </a:p>
      </dsp:txBody>
      <dsp:txXfrm>
        <a:off x="2566699" y="4250057"/>
        <a:ext cx="4778122" cy="50225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915E06-D06D-40D5-8999-593382B02FFD}">
      <dsp:nvSpPr>
        <dsp:cNvPr id="0" name=""/>
        <dsp:cNvSpPr/>
      </dsp:nvSpPr>
      <dsp:spPr>
        <a:xfrm>
          <a:off x="0" y="154597"/>
          <a:ext cx="8064896" cy="9149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t>До </a:t>
          </a:r>
          <a:r>
            <a:rPr lang="ru-RU" sz="2300" kern="1200" dirty="0" err="1" smtClean="0"/>
            <a:t>земельних</a:t>
          </a:r>
          <a:r>
            <a:rPr lang="ru-RU" sz="2300" kern="1200" dirty="0" smtClean="0"/>
            <a:t> </a:t>
          </a:r>
          <a:r>
            <a:rPr lang="ru-RU" sz="2300" kern="1200" dirty="0" err="1" smtClean="0"/>
            <a:t>ресурсів</a:t>
          </a:r>
          <a:r>
            <a:rPr lang="ru-RU" sz="2300" kern="1200" dirty="0" smtClean="0"/>
            <a:t> належать </a:t>
          </a:r>
          <a:r>
            <a:rPr lang="ru-RU" sz="2300" kern="1200" dirty="0" err="1" smtClean="0"/>
            <a:t>землі</a:t>
          </a:r>
          <a:r>
            <a:rPr lang="ru-RU" sz="2300" kern="1200" dirty="0" smtClean="0"/>
            <a:t>, </a:t>
          </a:r>
          <a:r>
            <a:rPr lang="ru-RU" sz="2300" kern="1200" dirty="0" err="1" smtClean="0"/>
            <a:t>які</a:t>
          </a:r>
          <a:r>
            <a:rPr lang="ru-RU" sz="2300" kern="1200" dirty="0" smtClean="0"/>
            <a:t> </a:t>
          </a:r>
          <a:r>
            <a:rPr lang="ru-RU" sz="2300" kern="1200" dirty="0" err="1" smtClean="0"/>
            <a:t>використовуються</a:t>
          </a:r>
          <a:r>
            <a:rPr lang="ru-RU" sz="2300" kern="1200" dirty="0" smtClean="0"/>
            <a:t> </a:t>
          </a:r>
          <a:r>
            <a:rPr lang="ru-RU" sz="2300" kern="1200" dirty="0" err="1" smtClean="0"/>
            <a:t>або</a:t>
          </a:r>
          <a:r>
            <a:rPr lang="ru-RU" sz="2300" kern="1200" dirty="0" smtClean="0"/>
            <a:t> </a:t>
          </a:r>
          <a:r>
            <a:rPr lang="ru-RU" sz="2300" kern="1200" dirty="0" err="1" smtClean="0"/>
            <a:t>можуть</a:t>
          </a:r>
          <a:r>
            <a:rPr lang="ru-RU" sz="2300" kern="1200" dirty="0" smtClean="0"/>
            <a:t> бути </a:t>
          </a:r>
          <a:r>
            <a:rPr lang="ru-RU" sz="2300" kern="1200" dirty="0" err="1" smtClean="0"/>
            <a:t>використані</a:t>
          </a:r>
          <a:r>
            <a:rPr lang="ru-RU" sz="2300" kern="1200" dirty="0" smtClean="0"/>
            <a:t> у </a:t>
          </a:r>
          <a:r>
            <a:rPr lang="ru-RU" sz="2300" kern="1200" dirty="0" err="1" smtClean="0"/>
            <a:t>господарській</a:t>
          </a:r>
          <a:r>
            <a:rPr lang="ru-RU" sz="2300" kern="1200" dirty="0" smtClean="0"/>
            <a:t> </a:t>
          </a:r>
          <a:r>
            <a:rPr lang="ru-RU" sz="2300" kern="1200" dirty="0" err="1" smtClean="0"/>
            <a:t>діяльності</a:t>
          </a:r>
          <a:r>
            <a:rPr lang="ru-RU" sz="2300" kern="1200" dirty="0" smtClean="0"/>
            <a:t>. </a:t>
          </a:r>
          <a:endParaRPr lang="uk-UA" sz="2300" kern="1200" dirty="0"/>
        </a:p>
      </dsp:txBody>
      <dsp:txXfrm>
        <a:off x="0" y="154597"/>
        <a:ext cx="8064896" cy="9149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E570DC-2BE3-4CE0-9D2E-09CD09F76F58}">
      <dsp:nvSpPr>
        <dsp:cNvPr id="0" name=""/>
        <dsp:cNvSpPr/>
      </dsp:nvSpPr>
      <dsp:spPr>
        <a:xfrm>
          <a:off x="0" y="231922"/>
          <a:ext cx="7431360" cy="50543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err="1" smtClean="0"/>
            <a:t>Мінерально-сировинні</a:t>
          </a:r>
          <a:r>
            <a:rPr lang="ru-RU" sz="2400" kern="1200" dirty="0" smtClean="0"/>
            <a:t> </a:t>
          </a:r>
          <a:r>
            <a:rPr lang="ru-RU" sz="2400" kern="1200" dirty="0" err="1" smtClean="0"/>
            <a:t>ресурси</a:t>
          </a:r>
          <a:r>
            <a:rPr lang="ru-RU" sz="2400" kern="1200" dirty="0" smtClean="0"/>
            <a:t> </a:t>
          </a:r>
          <a:r>
            <a:rPr lang="ru-RU" sz="2400" kern="1200" dirty="0" err="1" smtClean="0"/>
            <a:t>істотно</a:t>
          </a:r>
          <a:r>
            <a:rPr lang="ru-RU" sz="2400" kern="1200" dirty="0" smtClean="0"/>
            <a:t> </a:t>
          </a:r>
          <a:r>
            <a:rPr lang="ru-RU" sz="2400" kern="1200" dirty="0" err="1" smtClean="0"/>
            <a:t>впливають</a:t>
          </a:r>
          <a:r>
            <a:rPr lang="ru-RU" sz="2400" kern="1200" dirty="0" smtClean="0"/>
            <a:t> на </a:t>
          </a:r>
          <a:r>
            <a:rPr lang="ru-RU" sz="2400" kern="1200" dirty="0" err="1" smtClean="0"/>
            <a:t>розвиток</a:t>
          </a:r>
          <a:r>
            <a:rPr lang="ru-RU" sz="2400" kern="1200" dirty="0" smtClean="0"/>
            <a:t> </a:t>
          </a:r>
          <a:r>
            <a:rPr lang="ru-RU" sz="2400" kern="1200" dirty="0" err="1" smtClean="0"/>
            <a:t>економіки</a:t>
          </a:r>
          <a:r>
            <a:rPr lang="ru-RU" sz="2400" kern="1200" dirty="0" smtClean="0"/>
            <a:t>, </a:t>
          </a:r>
          <a:r>
            <a:rPr lang="ru-RU" sz="2400" kern="1200" dirty="0" err="1" smtClean="0"/>
            <a:t>галузей</a:t>
          </a:r>
          <a:r>
            <a:rPr lang="ru-RU" sz="2400" kern="1200" dirty="0" smtClean="0"/>
            <a:t> </a:t>
          </a:r>
          <a:r>
            <a:rPr lang="ru-RU" sz="2400" kern="1200" dirty="0" err="1" smtClean="0"/>
            <a:t>господарства</a:t>
          </a:r>
          <a:r>
            <a:rPr lang="ru-RU" sz="2400" kern="1200" dirty="0" smtClean="0"/>
            <a:t>, </a:t>
          </a:r>
          <a:r>
            <a:rPr lang="ru-RU" sz="2400" kern="1200" dirty="0" err="1" smtClean="0"/>
            <a:t>культури</a:t>
          </a:r>
          <a:r>
            <a:rPr lang="ru-RU" sz="2400" kern="1200" dirty="0" smtClean="0"/>
            <a:t>, вони </a:t>
          </a:r>
          <a:r>
            <a:rPr lang="ru-RU" sz="2400" kern="1200" dirty="0" err="1" smtClean="0"/>
            <a:t>можуть</a:t>
          </a:r>
          <a:r>
            <a:rPr lang="ru-RU" sz="2400" kern="1200" dirty="0" smtClean="0"/>
            <a:t> бути причиною </a:t>
          </a:r>
          <a:r>
            <a:rPr lang="ru-RU" sz="2400" kern="1200" dirty="0" err="1" smtClean="0"/>
            <a:t>збройних</a:t>
          </a:r>
          <a:r>
            <a:rPr lang="ru-RU" sz="2400" kern="1200" dirty="0" smtClean="0"/>
            <a:t> </a:t>
          </a:r>
          <a:r>
            <a:rPr lang="ru-RU" sz="2400" kern="1200" dirty="0" err="1" smtClean="0"/>
            <a:t>конфліктів</a:t>
          </a:r>
          <a:r>
            <a:rPr lang="ru-RU" sz="2400" kern="1200" dirty="0" smtClean="0"/>
            <a:t>. </a:t>
          </a:r>
          <a:r>
            <a:rPr lang="ru-RU" sz="2400" kern="1200" dirty="0" err="1" smtClean="0"/>
            <a:t>Україна</a:t>
          </a:r>
          <a:r>
            <a:rPr lang="ru-RU" sz="2400" kern="1200" dirty="0" smtClean="0"/>
            <a:t> </a:t>
          </a:r>
          <a:r>
            <a:rPr lang="ru-RU" sz="2400" kern="1200" dirty="0" err="1" smtClean="0"/>
            <a:t>виділяється</a:t>
          </a:r>
          <a:r>
            <a:rPr lang="ru-RU" sz="2400" kern="1200" dirty="0" smtClean="0"/>
            <a:t> потужною </a:t>
          </a:r>
          <a:r>
            <a:rPr lang="ru-RU" sz="2400" kern="1200" dirty="0" err="1" smtClean="0"/>
            <a:t>мінерально-сировинною</a:t>
          </a:r>
          <a:r>
            <a:rPr lang="ru-RU" sz="2400" kern="1200" dirty="0" smtClean="0"/>
            <a:t> базою. </a:t>
          </a:r>
          <a:r>
            <a:rPr lang="ru-RU" sz="2400" kern="1200" dirty="0" err="1" smtClean="0"/>
            <a:t>Адже</a:t>
          </a:r>
          <a:r>
            <a:rPr lang="ru-RU" sz="2400" kern="1200" dirty="0" smtClean="0"/>
            <a:t>, </a:t>
          </a:r>
          <a:r>
            <a:rPr lang="ru-RU" sz="2400" kern="1200" dirty="0" err="1" smtClean="0"/>
            <a:t>займаючи</a:t>
          </a:r>
          <a:r>
            <a:rPr lang="ru-RU" sz="2400" kern="1200" dirty="0" smtClean="0"/>
            <a:t> </a:t>
          </a:r>
          <a:r>
            <a:rPr lang="ru-RU" sz="2400" kern="1200" dirty="0" err="1" smtClean="0"/>
            <a:t>лише</a:t>
          </a:r>
          <a:r>
            <a:rPr lang="ru-RU" sz="2400" kern="1200" dirty="0" smtClean="0"/>
            <a:t> 0,4 % </a:t>
          </a:r>
          <a:r>
            <a:rPr lang="ru-RU" sz="2400" kern="1200" dirty="0" err="1" smtClean="0"/>
            <a:t>території</a:t>
          </a:r>
          <a:r>
            <a:rPr lang="ru-RU" sz="2400" kern="1200" dirty="0" smtClean="0"/>
            <a:t> </a:t>
          </a:r>
          <a:r>
            <a:rPr lang="ru-RU" sz="2400" kern="1200" dirty="0" err="1" smtClean="0"/>
            <a:t>світу</a:t>
          </a:r>
          <a:r>
            <a:rPr lang="ru-RU" sz="2400" kern="1200" dirty="0" smtClean="0"/>
            <a:t>, </a:t>
          </a:r>
          <a:r>
            <a:rPr lang="ru-RU" sz="2400" kern="1200" dirty="0" err="1" smtClean="0"/>
            <a:t>маючи</a:t>
          </a:r>
          <a:r>
            <a:rPr lang="ru-RU" sz="2400" kern="1200" dirty="0" smtClean="0"/>
            <a:t> 0,8 % </a:t>
          </a:r>
          <a:r>
            <a:rPr lang="ru-RU" sz="2400" kern="1200" dirty="0" err="1" smtClean="0"/>
            <a:t>кількості</a:t>
          </a:r>
          <a:r>
            <a:rPr lang="ru-RU" sz="2400" kern="1200" dirty="0" smtClean="0"/>
            <a:t> </a:t>
          </a:r>
          <a:r>
            <a:rPr lang="ru-RU" sz="2400" kern="1200" dirty="0" err="1" smtClean="0"/>
            <a:t>населення</a:t>
          </a:r>
          <a:r>
            <a:rPr lang="ru-RU" sz="2400" kern="1200" dirty="0" smtClean="0"/>
            <a:t>, наша держава </a:t>
          </a:r>
          <a:r>
            <a:rPr lang="ru-RU" sz="2400" kern="1200" dirty="0" err="1" smtClean="0"/>
            <a:t>може</a:t>
          </a:r>
          <a:r>
            <a:rPr lang="ru-RU" sz="2400" kern="1200" dirty="0" smtClean="0"/>
            <a:t> </a:t>
          </a:r>
          <a:r>
            <a:rPr lang="ru-RU" sz="2400" kern="1200" dirty="0" err="1" smtClean="0"/>
            <a:t>добувати</a:t>
          </a:r>
          <a:r>
            <a:rPr lang="ru-RU" sz="2400" kern="1200" dirty="0" smtClean="0"/>
            <a:t> </a:t>
          </a:r>
          <a:r>
            <a:rPr lang="ru-RU" sz="2400" kern="1200" dirty="0" err="1" smtClean="0"/>
            <a:t>близько</a:t>
          </a:r>
          <a:r>
            <a:rPr lang="ru-RU" sz="2400" kern="1200" dirty="0" smtClean="0"/>
            <a:t> 5 % </a:t>
          </a:r>
          <a:r>
            <a:rPr lang="ru-RU" sz="2400" kern="1200" dirty="0" err="1" smtClean="0"/>
            <a:t>загальносвітових</a:t>
          </a:r>
          <a:r>
            <a:rPr lang="ru-RU" sz="2400" kern="1200" dirty="0" smtClean="0"/>
            <a:t> </a:t>
          </a:r>
          <a:r>
            <a:rPr lang="ru-RU" sz="2400" kern="1200" dirty="0" err="1" smtClean="0"/>
            <a:t>мінерально-сировинних</a:t>
          </a:r>
          <a:r>
            <a:rPr lang="ru-RU" sz="2400" kern="1200" dirty="0" smtClean="0"/>
            <a:t> </a:t>
          </a:r>
          <a:r>
            <a:rPr lang="ru-RU" sz="2400" kern="1200" dirty="0" err="1" smtClean="0"/>
            <a:t>ресурсів</a:t>
          </a:r>
          <a:r>
            <a:rPr lang="ru-RU" sz="2400" kern="1200" dirty="0" smtClean="0"/>
            <a:t>. А за </a:t>
          </a:r>
          <a:r>
            <a:rPr lang="ru-RU" sz="2400" kern="1200" dirty="0" err="1" smtClean="0"/>
            <a:t>показниками</a:t>
          </a:r>
          <a:r>
            <a:rPr lang="ru-RU" sz="2400" kern="1200" dirty="0" smtClean="0"/>
            <a:t> </a:t>
          </a:r>
          <a:r>
            <a:rPr lang="ru-RU" sz="2400" kern="1200" dirty="0" err="1" smtClean="0"/>
            <a:t>окремих</a:t>
          </a:r>
          <a:r>
            <a:rPr lang="ru-RU" sz="2400" kern="1200" dirty="0" smtClean="0"/>
            <a:t> з них </a:t>
          </a:r>
          <a:r>
            <a:rPr lang="ru-RU" sz="2400" kern="1200" dirty="0" err="1" smtClean="0"/>
            <a:t>Україна</a:t>
          </a:r>
          <a:r>
            <a:rPr lang="ru-RU" sz="2400" kern="1200" dirty="0" smtClean="0"/>
            <a:t> </a:t>
          </a:r>
          <a:r>
            <a:rPr lang="ru-RU" sz="2400" kern="1200" dirty="0" err="1" smtClean="0"/>
            <a:t>значно</a:t>
          </a:r>
          <a:r>
            <a:rPr lang="ru-RU" sz="2400" kern="1200" dirty="0" smtClean="0"/>
            <a:t> </a:t>
          </a:r>
          <a:r>
            <a:rPr lang="ru-RU" sz="2400" kern="1200" dirty="0" err="1" smtClean="0"/>
            <a:t>випереджає</a:t>
          </a:r>
          <a:r>
            <a:rPr lang="ru-RU" sz="2400" kern="1200" dirty="0" smtClean="0"/>
            <a:t> </a:t>
          </a:r>
          <a:r>
            <a:rPr lang="ru-RU" sz="2400" kern="1200" dirty="0" err="1" smtClean="0"/>
            <a:t>багато</a:t>
          </a:r>
          <a:r>
            <a:rPr lang="ru-RU" sz="2400" kern="1200" dirty="0" smtClean="0"/>
            <a:t> держав. Так, вона </a:t>
          </a:r>
          <a:r>
            <a:rPr lang="ru-RU" sz="2400" kern="1200" dirty="0" err="1" smtClean="0"/>
            <a:t>добуває</a:t>
          </a:r>
          <a:r>
            <a:rPr lang="ru-RU" sz="2400" kern="1200" dirty="0" smtClean="0"/>
            <a:t> 25% </a:t>
          </a:r>
          <a:r>
            <a:rPr lang="ru-RU" sz="2400" kern="1200" dirty="0" err="1" smtClean="0"/>
            <a:t>марганцевих</a:t>
          </a:r>
          <a:r>
            <a:rPr lang="ru-RU" sz="2400" kern="1200" dirty="0" smtClean="0"/>
            <a:t>, 10 — </a:t>
          </a:r>
          <a:r>
            <a:rPr lang="ru-RU" sz="2400" kern="1200" dirty="0" err="1" smtClean="0"/>
            <a:t>залізних</a:t>
          </a:r>
          <a:r>
            <a:rPr lang="ru-RU" sz="2400" kern="1200" dirty="0" smtClean="0"/>
            <a:t> руд, 5 % </a:t>
          </a:r>
          <a:r>
            <a:rPr lang="ru-RU" sz="2400" kern="1200" dirty="0" err="1" smtClean="0"/>
            <a:t>світової</a:t>
          </a:r>
          <a:r>
            <a:rPr lang="ru-RU" sz="2400" kern="1200" dirty="0" smtClean="0"/>
            <a:t> </a:t>
          </a:r>
          <a:r>
            <a:rPr lang="ru-RU" sz="2400" kern="1200" dirty="0" err="1" smtClean="0"/>
            <a:t>мінеральної</a:t>
          </a:r>
          <a:r>
            <a:rPr lang="ru-RU" sz="2400" kern="1200" dirty="0" smtClean="0"/>
            <a:t> </a:t>
          </a:r>
          <a:r>
            <a:rPr lang="ru-RU" sz="2400" kern="1200" dirty="0" err="1" smtClean="0"/>
            <a:t>сировини</a:t>
          </a:r>
          <a:r>
            <a:rPr lang="ru-RU" sz="2400" kern="1200" dirty="0" smtClean="0"/>
            <a:t> і </a:t>
          </a:r>
          <a:r>
            <a:rPr lang="ru-RU" sz="2400" kern="1200" dirty="0" err="1" smtClean="0"/>
            <a:t>продуктів</a:t>
          </a:r>
          <a:r>
            <a:rPr lang="ru-RU" sz="2400" kern="1200" dirty="0" smtClean="0"/>
            <a:t> </a:t>
          </a:r>
          <a:r>
            <a:rPr lang="ru-RU" sz="2400" kern="1200" dirty="0" err="1" smtClean="0"/>
            <a:t>їх</a:t>
          </a:r>
          <a:r>
            <a:rPr lang="ru-RU" sz="2400" kern="1200" dirty="0" smtClean="0"/>
            <a:t> </a:t>
          </a:r>
          <a:r>
            <a:rPr lang="ru-RU" sz="2400" kern="1200" dirty="0" err="1" smtClean="0"/>
            <a:t>перероблення</a:t>
          </a:r>
          <a:r>
            <a:rPr lang="ru-RU" sz="2400" kern="1200" dirty="0" smtClean="0"/>
            <a:t>. </a:t>
          </a:r>
          <a:endParaRPr lang="uk-UA" sz="2400" kern="1200" dirty="0"/>
        </a:p>
      </dsp:txBody>
      <dsp:txXfrm>
        <a:off x="0" y="231922"/>
        <a:ext cx="7431360" cy="50543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A28365-0D69-4448-B42B-A1692851095C}">
      <dsp:nvSpPr>
        <dsp:cNvPr id="0" name=""/>
        <dsp:cNvSpPr/>
      </dsp:nvSpPr>
      <dsp:spPr>
        <a:xfrm>
          <a:off x="0" y="103909"/>
          <a:ext cx="8382000" cy="511055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uk-UA" sz="2800" kern="1200" smtClean="0"/>
            <a:t>Загальна кількість мінеральних ресурсів, їх різноманітність в Україні оцінюються 8 балами за десятибальною шкалою. В її надрах розвідано більш як 200 видів корисних копалин, відкрито близько 20 тис. їх родовищ. З 90 видів корисних копалин, що мають промислове значення, експлуатується 61. Це — залізні, марганцеві і уранові руди, вугілля, титан, Циркон, сірка, каолін, ртуть, графіт, нафта і газ, нерудна металургійна і цементна сировина, будівельні матеріали, мінеральні води, гіпс тощо.</a:t>
          </a:r>
          <a:endParaRPr lang="uk-UA" sz="2800" kern="1200"/>
        </a:p>
      </dsp:txBody>
      <dsp:txXfrm>
        <a:off x="0" y="103909"/>
        <a:ext cx="8382000" cy="511055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86"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jpe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15.xml"/><Relationship Id="rId7" Type="http://schemas.openxmlformats.org/officeDocument/2006/relationships/image" Target="../media/image12.jpe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052736"/>
            <a:ext cx="7681913" cy="3168352"/>
          </a:xfrm>
        </p:spPr>
        <p:txBody>
          <a:bodyPr/>
          <a:lstStyle/>
          <a:p>
            <a:pPr algn="ctr"/>
            <a:r>
              <a:rPr lang="uk-UA" sz="6000" b="1" dirty="0" smtClean="0"/>
              <a:t>Економічні ресурси України та їх обмеженість</a:t>
            </a:r>
            <a:endParaRPr lang="uk-UA" sz="6000" b="1" dirty="0"/>
          </a:p>
        </p:txBody>
      </p:sp>
      <p:sp>
        <p:nvSpPr>
          <p:cNvPr id="3" name="Подзаголовок 2"/>
          <p:cNvSpPr>
            <a:spLocks noGrp="1"/>
          </p:cNvSpPr>
          <p:nvPr>
            <p:ph type="subTitle" idx="1"/>
          </p:nvPr>
        </p:nvSpPr>
        <p:spPr/>
        <p:txBody>
          <a:bodyPr/>
          <a:lstStyle/>
          <a:p>
            <a:r>
              <a:rPr lang="uk-UA" dirty="0" err="1" smtClean="0"/>
              <a:t>Алєксєєнко</a:t>
            </a:r>
            <a:r>
              <a:rPr lang="uk-UA" dirty="0" smtClean="0"/>
              <a:t> В., Жуковська Т., </a:t>
            </a:r>
          </a:p>
          <a:p>
            <a:r>
              <a:rPr lang="uk-UA" dirty="0" smtClean="0"/>
              <a:t>11-Б</a:t>
            </a:r>
            <a:endParaRPr lang="uk-UA" dirty="0"/>
          </a:p>
        </p:txBody>
      </p:sp>
    </p:spTree>
    <p:extLst>
      <p:ext uri="{BB962C8B-B14F-4D97-AF65-F5344CB8AC3E}">
        <p14:creationId xmlns:p14="http://schemas.microsoft.com/office/powerpoint/2010/main" xmlns="" val="4812098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2143865501"/>
              </p:ext>
            </p:extLst>
          </p:nvPr>
        </p:nvGraphicFramePr>
        <p:xfrm>
          <a:off x="899592" y="764704"/>
          <a:ext cx="7431360" cy="5518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274449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55845982"/>
              </p:ext>
            </p:extLst>
          </p:nvPr>
        </p:nvGraphicFramePr>
        <p:xfrm>
          <a:off x="395536" y="980728"/>
          <a:ext cx="8382000" cy="5318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914626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992008732"/>
              </p:ext>
            </p:extLst>
          </p:nvPr>
        </p:nvGraphicFramePr>
        <p:xfrm>
          <a:off x="381000" y="1412874"/>
          <a:ext cx="8511480" cy="439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687756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brightnessContrast bright="40000"/>
                    </a14:imgEffect>
                  </a14:imgLayer>
                </a14:imgProps>
              </a:ext>
              <a:ext uri="{28A0092B-C50C-407E-A947-70E740481C1C}">
                <a14:useLocalDpi xmlns:a14="http://schemas.microsoft.com/office/drawing/2010/main" xmlns="" val="0"/>
              </a:ext>
            </a:extLst>
          </a:blip>
          <a:srcRect l="27062" t="1356" r="19981" b="1"/>
          <a:stretch/>
        </p:blipFill>
        <p:spPr>
          <a:xfrm>
            <a:off x="1763688" y="0"/>
            <a:ext cx="6374154" cy="6669360"/>
          </a:xfrm>
          <a:prstGeom prst="rect">
            <a:avLst/>
          </a:prstGeom>
          <a:ln>
            <a:noFill/>
          </a:ln>
          <a:effectLst>
            <a:softEdge rad="112500"/>
          </a:effectLst>
        </p:spPr>
      </p:pic>
    </p:spTree>
    <p:extLst>
      <p:ext uri="{BB962C8B-B14F-4D97-AF65-F5344CB8AC3E}">
        <p14:creationId xmlns:p14="http://schemas.microsoft.com/office/powerpoint/2010/main" xmlns="" val="310018665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179512" y="0"/>
            <a:ext cx="4464496" cy="3667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Effect>
                      <a14:brightnessContrast bright="40000"/>
                    </a14:imgEffect>
                  </a14:imgLayer>
                </a14:imgProps>
              </a:ext>
              <a:ext uri="{28A0092B-C50C-407E-A947-70E740481C1C}">
                <a14:useLocalDpi xmlns:a14="http://schemas.microsoft.com/office/drawing/2010/main" xmlns="" val="0"/>
              </a:ext>
            </a:extLst>
          </a:blip>
          <a:stretch>
            <a:fillRect/>
          </a:stretch>
        </p:blipFill>
        <p:spPr>
          <a:xfrm>
            <a:off x="4324536" y="2636912"/>
            <a:ext cx="4819464"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6608919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551318915"/>
              </p:ext>
            </p:extLst>
          </p:nvPr>
        </p:nvGraphicFramePr>
        <p:xfrm>
          <a:off x="467544" y="1548160"/>
          <a:ext cx="8064896" cy="4727760"/>
        </p:xfrm>
        <a:graphic>
          <a:graphicData uri="http://schemas.openxmlformats.org/drawingml/2006/table">
            <a:tbl>
              <a:tblPr/>
              <a:tblGrid>
                <a:gridCol w="2016224"/>
                <a:gridCol w="2016224"/>
                <a:gridCol w="2016224"/>
                <a:gridCol w="2016224"/>
              </a:tblGrid>
              <a:tr h="0">
                <a:tc rowSpan="2">
                  <a:txBody>
                    <a:bodyPr/>
                    <a:lstStyle/>
                    <a:p>
                      <a:r>
                        <a:rPr lang="ru-RU" sz="2000" dirty="0" err="1" smtClean="0">
                          <a:solidFill>
                            <a:srgbClr val="000000"/>
                          </a:solidFill>
                          <a:effectLst/>
                        </a:rPr>
                        <a:t>Регіон</a:t>
                      </a:r>
                      <a:endParaRPr lang="ru-RU" sz="2000" dirty="0">
                        <a:solidFill>
                          <a:srgbClr val="000000"/>
                        </a:solidFill>
                        <a:effectLst/>
                      </a:endParaRPr>
                    </a:p>
                  </a:txBody>
                  <a:tcPr marL="38379" marR="38379" marT="19190" marB="19190" anchor="ctr">
                    <a:lnL>
                      <a:noFill/>
                    </a:lnL>
                    <a:lnR>
                      <a:noFill/>
                    </a:lnR>
                    <a:lnT>
                      <a:noFill/>
                    </a:lnT>
                    <a:lnB>
                      <a:noFill/>
                    </a:lnB>
                    <a:solidFill>
                      <a:srgbClr val="FFFFFF"/>
                    </a:solidFill>
                  </a:tcPr>
                </a:tc>
                <a:tc gridSpan="3">
                  <a:txBody>
                    <a:bodyPr/>
                    <a:lstStyle/>
                    <a:p>
                      <a:r>
                        <a:rPr lang="ru-RU" sz="2000">
                          <a:solidFill>
                            <a:srgbClr val="000000"/>
                          </a:solidFill>
                          <a:effectLst/>
                        </a:rPr>
                        <a:t>Частка регіону щодо загальнодержавного показника</a:t>
                      </a:r>
                    </a:p>
                  </a:txBody>
                  <a:tcPr marL="38379" marR="38379" marT="19190" marB="19190" anchor="ctr">
                    <a:lnL>
                      <a:noFill/>
                    </a:lnL>
                    <a:lnR>
                      <a:noFill/>
                    </a:lnR>
                    <a:lnT>
                      <a:noFill/>
                    </a:lnT>
                    <a:lnB>
                      <a:noFill/>
                    </a:lnB>
                    <a:solidFill>
                      <a:srgbClr val="FFFFFF"/>
                    </a:solidFill>
                  </a:tcPr>
                </a:tc>
                <a:tc hMerge="1">
                  <a:txBody>
                    <a:bodyPr/>
                    <a:lstStyle/>
                    <a:p>
                      <a:endParaRPr lang="uk-UA"/>
                    </a:p>
                  </a:txBody>
                  <a:tcPr/>
                </a:tc>
                <a:tc hMerge="1">
                  <a:txBody>
                    <a:bodyPr/>
                    <a:lstStyle/>
                    <a:p>
                      <a:endParaRPr lang="uk-UA"/>
                    </a:p>
                  </a:txBody>
                  <a:tcPr/>
                </a:tc>
              </a:tr>
              <a:tr h="226265">
                <a:tc vMerge="1">
                  <a:txBody>
                    <a:bodyPr/>
                    <a:lstStyle/>
                    <a:p>
                      <a:endParaRPr lang="uk-UA"/>
                    </a:p>
                  </a:txBody>
                  <a:tcPr/>
                </a:tc>
                <a:tc>
                  <a:txBody>
                    <a:bodyPr/>
                    <a:lstStyle/>
                    <a:p>
                      <a:r>
                        <a:rPr lang="uk-UA" sz="2000">
                          <a:solidFill>
                            <a:srgbClr val="000000"/>
                          </a:solidFill>
                          <a:effectLst/>
                        </a:rPr>
                        <a:t>запаси</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видобуток</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споживання</a:t>
                      </a:r>
                    </a:p>
                  </a:txBody>
                  <a:tcPr marL="38379" marR="38379" marT="19190" marB="19190" anchor="ctr">
                    <a:lnL>
                      <a:noFill/>
                    </a:lnL>
                    <a:lnR>
                      <a:noFill/>
                    </a:lnR>
                    <a:lnT>
                      <a:noFill/>
                    </a:lnT>
                    <a:lnB>
                      <a:noFill/>
                    </a:lnB>
                    <a:solidFill>
                      <a:srgbClr val="FFFFFF"/>
                    </a:solidFill>
                  </a:tcPr>
                </a:tc>
              </a:tr>
              <a:tr h="398356">
                <a:tc>
                  <a:txBody>
                    <a:bodyPr/>
                    <a:lstStyle/>
                    <a:p>
                      <a:r>
                        <a:rPr lang="uk-UA" sz="2000" dirty="0">
                          <a:solidFill>
                            <a:srgbClr val="000000"/>
                          </a:solidFill>
                          <a:effectLst/>
                        </a:rPr>
                        <a:t>Дніпропетровська</a:t>
                      </a:r>
                    </a:p>
                  </a:txBody>
                  <a:tcPr marL="38379" marR="38379" marT="19190" marB="19190" anchor="ctr">
                    <a:lnL>
                      <a:noFill/>
                    </a:lnL>
                    <a:lnR>
                      <a:noFill/>
                    </a:lnR>
                    <a:lnT>
                      <a:noFill/>
                    </a:lnT>
                    <a:lnB>
                      <a:noFill/>
                    </a:lnB>
                    <a:solidFill>
                      <a:srgbClr val="FFFFFF"/>
                    </a:solidFill>
                  </a:tcPr>
                </a:tc>
                <a:tc>
                  <a:txBody>
                    <a:bodyPr/>
                    <a:lstStyle/>
                    <a:p>
                      <a:r>
                        <a:rPr lang="uk-UA" sz="2000" dirty="0">
                          <a:solidFill>
                            <a:srgbClr val="000000"/>
                          </a:solidFill>
                          <a:effectLst/>
                        </a:rPr>
                        <a:t>24.89</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7,00</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13.03</a:t>
                      </a:r>
                    </a:p>
                  </a:txBody>
                  <a:tcPr marL="38379" marR="38379" marT="19190" marB="19190" anchor="ctr">
                    <a:lnL>
                      <a:noFill/>
                    </a:lnL>
                    <a:lnR>
                      <a:noFill/>
                    </a:lnR>
                    <a:lnT>
                      <a:noFill/>
                    </a:lnT>
                    <a:lnB>
                      <a:noFill/>
                    </a:lnB>
                    <a:solidFill>
                      <a:srgbClr val="FFFFFF"/>
                    </a:solidFill>
                  </a:tcPr>
                </a:tc>
              </a:tr>
              <a:tr h="226265">
                <a:tc>
                  <a:txBody>
                    <a:bodyPr/>
                    <a:lstStyle/>
                    <a:p>
                      <a:r>
                        <a:rPr lang="uk-UA" sz="2000">
                          <a:solidFill>
                            <a:srgbClr val="000000"/>
                          </a:solidFill>
                          <a:effectLst/>
                        </a:rPr>
                        <a:t>Донецька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31.41</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31,61</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22,60</a:t>
                      </a:r>
                    </a:p>
                  </a:txBody>
                  <a:tcPr marL="38379" marR="38379" marT="19190" marB="19190" anchor="ctr">
                    <a:lnL>
                      <a:noFill/>
                    </a:lnL>
                    <a:lnR>
                      <a:noFill/>
                    </a:lnR>
                    <a:lnT>
                      <a:noFill/>
                    </a:lnT>
                    <a:lnB>
                      <a:noFill/>
                    </a:lnB>
                    <a:solidFill>
                      <a:srgbClr val="FFFFFF"/>
                    </a:solidFill>
                  </a:tcPr>
                </a:tc>
              </a:tr>
              <a:tr h="398356">
                <a:tc>
                  <a:txBody>
                    <a:bodyPr/>
                    <a:lstStyle/>
                    <a:p>
                      <a:r>
                        <a:rPr lang="uk-UA" sz="2000" dirty="0">
                          <a:solidFill>
                            <a:srgbClr val="000000"/>
                          </a:solidFill>
                          <a:effectLst/>
                        </a:rPr>
                        <a:t>Івано-Франківська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0.25</a:t>
                      </a:r>
                    </a:p>
                  </a:txBody>
                  <a:tcPr marL="38379" marR="38379" marT="19190" marB="19190" anchor="ctr">
                    <a:lnL>
                      <a:noFill/>
                    </a:lnL>
                    <a:lnR>
                      <a:noFill/>
                    </a:lnR>
                    <a:lnT>
                      <a:noFill/>
                    </a:lnT>
                    <a:lnB>
                      <a:noFill/>
                    </a:lnB>
                    <a:solidFill>
                      <a:srgbClr val="FFFFFF"/>
                    </a:solidFill>
                  </a:tcPr>
                </a:tc>
                <a:tc>
                  <a:txBody>
                    <a:bodyPr/>
                    <a:lstStyle/>
                    <a:p>
                      <a:r>
                        <a:rPr lang="uk-UA" sz="2000" dirty="0">
                          <a:solidFill>
                            <a:srgbClr val="000000"/>
                          </a:solidFill>
                          <a:effectLst/>
                        </a:rPr>
                        <a:t>2,21</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5,18</a:t>
                      </a:r>
                    </a:p>
                  </a:txBody>
                  <a:tcPr marL="38379" marR="38379" marT="19190" marB="19190" anchor="ctr">
                    <a:lnL>
                      <a:noFill/>
                    </a:lnL>
                    <a:lnR>
                      <a:noFill/>
                    </a:lnR>
                    <a:lnT>
                      <a:noFill/>
                    </a:lnT>
                    <a:lnB>
                      <a:noFill/>
                    </a:lnB>
                    <a:solidFill>
                      <a:srgbClr val="FFFFFF"/>
                    </a:solidFill>
                  </a:tcPr>
                </a:tc>
              </a:tr>
              <a:tr h="226265">
                <a:tc>
                  <a:txBody>
                    <a:bodyPr/>
                    <a:lstStyle/>
                    <a:p>
                      <a:r>
                        <a:rPr lang="uk-UA" sz="2000">
                          <a:solidFill>
                            <a:srgbClr val="000000"/>
                          </a:solidFill>
                          <a:effectLst/>
                        </a:rPr>
                        <a:t>Київська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0,05</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0.00</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6.04</a:t>
                      </a:r>
                    </a:p>
                  </a:txBody>
                  <a:tcPr marL="38379" marR="38379" marT="19190" marB="19190" anchor="ctr">
                    <a:lnL>
                      <a:noFill/>
                    </a:lnL>
                    <a:lnR>
                      <a:noFill/>
                    </a:lnR>
                    <a:lnT>
                      <a:noFill/>
                    </a:lnT>
                    <a:lnB>
                      <a:noFill/>
                    </a:lnB>
                    <a:solidFill>
                      <a:srgbClr val="FFFFFF"/>
                    </a:solidFill>
                  </a:tcPr>
                </a:tc>
              </a:tr>
              <a:tr h="226265">
                <a:tc>
                  <a:txBody>
                    <a:bodyPr/>
                    <a:lstStyle/>
                    <a:p>
                      <a:r>
                        <a:rPr lang="uk-UA" sz="2000">
                          <a:solidFill>
                            <a:srgbClr val="000000"/>
                          </a:solidFill>
                          <a:effectLst/>
                        </a:rPr>
                        <a:t>Кіровоградська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0,56</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0.48</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0.54</a:t>
                      </a:r>
                    </a:p>
                  </a:txBody>
                  <a:tcPr marL="38379" marR="38379" marT="19190" marB="19190" anchor="ctr">
                    <a:lnL>
                      <a:noFill/>
                    </a:lnL>
                    <a:lnR>
                      <a:noFill/>
                    </a:lnR>
                    <a:lnT>
                      <a:noFill/>
                    </a:lnT>
                    <a:lnB>
                      <a:noFill/>
                    </a:lnB>
                    <a:solidFill>
                      <a:srgbClr val="FFFFFF"/>
                    </a:solidFill>
                  </a:tcPr>
                </a:tc>
              </a:tr>
              <a:tr h="226265">
                <a:tc>
                  <a:txBody>
                    <a:bodyPr/>
                    <a:lstStyle/>
                    <a:p>
                      <a:r>
                        <a:rPr lang="uk-UA" sz="2000">
                          <a:solidFill>
                            <a:srgbClr val="000000"/>
                          </a:solidFill>
                          <a:effectLst/>
                        </a:rPr>
                        <a:t>Луганська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30,55</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15,38</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7.52</a:t>
                      </a:r>
                    </a:p>
                  </a:txBody>
                  <a:tcPr marL="38379" marR="38379" marT="19190" marB="19190" anchor="ctr">
                    <a:lnL>
                      <a:noFill/>
                    </a:lnL>
                    <a:lnR>
                      <a:noFill/>
                    </a:lnR>
                    <a:lnT>
                      <a:noFill/>
                    </a:lnT>
                    <a:lnB>
                      <a:noFill/>
                    </a:lnB>
                    <a:solidFill>
                      <a:srgbClr val="FFFFFF"/>
                    </a:solidFill>
                  </a:tcPr>
                </a:tc>
              </a:tr>
              <a:tr h="226265">
                <a:tc>
                  <a:txBody>
                    <a:bodyPr/>
                    <a:lstStyle/>
                    <a:p>
                      <a:r>
                        <a:rPr lang="uk-UA" sz="2000">
                          <a:solidFill>
                            <a:srgbClr val="000000"/>
                          </a:solidFill>
                          <a:effectLst/>
                        </a:rPr>
                        <a:t>Львівська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2.91</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4.15</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4,15</a:t>
                      </a:r>
                    </a:p>
                  </a:txBody>
                  <a:tcPr marL="38379" marR="38379" marT="19190" marB="19190" anchor="ctr">
                    <a:lnL>
                      <a:noFill/>
                    </a:lnL>
                    <a:lnR>
                      <a:noFill/>
                    </a:lnR>
                    <a:lnT>
                      <a:noFill/>
                    </a:lnT>
                    <a:lnB>
                      <a:noFill/>
                    </a:lnB>
                    <a:solidFill>
                      <a:srgbClr val="FFFFFF"/>
                    </a:solidFill>
                  </a:tcPr>
                </a:tc>
              </a:tr>
              <a:tr h="226265">
                <a:tc>
                  <a:txBody>
                    <a:bodyPr/>
                    <a:lstStyle/>
                    <a:p>
                      <a:r>
                        <a:rPr lang="uk-UA" sz="2000" dirty="0">
                          <a:solidFill>
                            <a:srgbClr val="000000"/>
                          </a:solidFill>
                          <a:effectLst/>
                        </a:rPr>
                        <a:t>Одеська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0,06</a:t>
                      </a:r>
                    </a:p>
                  </a:txBody>
                  <a:tcPr marL="38379" marR="38379" marT="19190" marB="19190" anchor="ctr">
                    <a:lnL>
                      <a:noFill/>
                    </a:lnL>
                    <a:lnR>
                      <a:noFill/>
                    </a:lnR>
                    <a:lnT>
                      <a:noFill/>
                    </a:lnT>
                    <a:lnB>
                      <a:noFill/>
                    </a:lnB>
                    <a:solidFill>
                      <a:srgbClr val="FFFFFF"/>
                    </a:solidFill>
                  </a:tcPr>
                </a:tc>
                <a:tc>
                  <a:txBody>
                    <a:bodyPr/>
                    <a:lstStyle/>
                    <a:p>
                      <a:endParaRPr lang="uk-UA" sz="2000">
                        <a:solidFill>
                          <a:srgbClr val="656565"/>
                        </a:solidFill>
                        <a:effectLst/>
                      </a:endParaRPr>
                    </a:p>
                  </a:txBody>
                  <a:tcPr marL="38379" marR="38379" marT="19190" marB="19190" anchor="ctr">
                    <a:lnL>
                      <a:noFill/>
                    </a:lnL>
                    <a:lnR>
                      <a:noFill/>
                    </a:lnR>
                    <a:lnT>
                      <a:noFill/>
                    </a:lnT>
                    <a:lnB>
                      <a:noFill/>
                    </a:lnB>
                    <a:solidFill>
                      <a:srgbClr val="FFFFFF"/>
                    </a:solidFill>
                  </a:tcPr>
                </a:tc>
                <a:tc>
                  <a:txBody>
                    <a:bodyPr/>
                    <a:lstStyle/>
                    <a:p>
                      <a:r>
                        <a:rPr lang="uk-UA" sz="2000" dirty="0">
                          <a:solidFill>
                            <a:srgbClr val="000000"/>
                          </a:solidFill>
                          <a:effectLst/>
                        </a:rPr>
                        <a:t>5,99</a:t>
                      </a:r>
                    </a:p>
                  </a:txBody>
                  <a:tcPr marL="38379" marR="38379" marT="19190" marB="19190" anchor="ctr">
                    <a:lnL>
                      <a:noFill/>
                    </a:lnL>
                    <a:lnR>
                      <a:noFill/>
                    </a:lnR>
                    <a:lnT>
                      <a:noFill/>
                    </a:lnT>
                    <a:lnB>
                      <a:noFill/>
                    </a:lnB>
                    <a:solidFill>
                      <a:srgbClr val="FFFFFF"/>
                    </a:solidFill>
                  </a:tcPr>
                </a:tc>
              </a:tr>
              <a:tr h="226265">
                <a:tc>
                  <a:txBody>
                    <a:bodyPr/>
                    <a:lstStyle/>
                    <a:p>
                      <a:r>
                        <a:rPr lang="uk-UA" sz="2000" dirty="0">
                          <a:solidFill>
                            <a:srgbClr val="000000"/>
                          </a:solidFill>
                          <a:effectLst/>
                        </a:rPr>
                        <a:t>Харківська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5,12</a:t>
                      </a:r>
                    </a:p>
                  </a:txBody>
                  <a:tcPr marL="38379" marR="38379" marT="19190" marB="19190" anchor="ctr">
                    <a:lnL>
                      <a:noFill/>
                    </a:lnL>
                    <a:lnR>
                      <a:noFill/>
                    </a:lnR>
                    <a:lnT>
                      <a:noFill/>
                    </a:lnT>
                    <a:lnB>
                      <a:noFill/>
                    </a:lnB>
                    <a:solidFill>
                      <a:srgbClr val="FFFFFF"/>
                    </a:solidFill>
                  </a:tcPr>
                </a:tc>
                <a:tc>
                  <a:txBody>
                    <a:bodyPr/>
                    <a:lstStyle/>
                    <a:p>
                      <a:r>
                        <a:rPr lang="uk-UA" sz="2000" dirty="0">
                          <a:solidFill>
                            <a:srgbClr val="000000"/>
                          </a:solidFill>
                          <a:effectLst/>
                        </a:rPr>
                        <a:t>13.84</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'5.93</a:t>
                      </a:r>
                    </a:p>
                  </a:txBody>
                  <a:tcPr marL="38379" marR="38379" marT="19190" marB="19190" anchor="ctr">
                    <a:lnL>
                      <a:noFill/>
                    </a:lnL>
                    <a:lnR>
                      <a:noFill/>
                    </a:lnR>
                    <a:lnT>
                      <a:noFill/>
                    </a:lnT>
                    <a:lnB>
                      <a:noFill/>
                    </a:lnB>
                    <a:solidFill>
                      <a:srgbClr val="FFFFFF"/>
                    </a:solidFill>
                  </a:tcPr>
                </a:tc>
              </a:tr>
              <a:tr h="226265">
                <a:tc>
                  <a:txBody>
                    <a:bodyPr/>
                    <a:lstStyle/>
                    <a:p>
                      <a:r>
                        <a:rPr lang="uk-UA" sz="2000" dirty="0">
                          <a:solidFill>
                            <a:srgbClr val="000000"/>
                          </a:solidFill>
                          <a:effectLst/>
                        </a:rPr>
                        <a:t>Черкаська</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0,09</a:t>
                      </a:r>
                    </a:p>
                  </a:txBody>
                  <a:tcPr marL="38379" marR="38379" marT="19190" marB="19190" anchor="ctr">
                    <a:lnL>
                      <a:noFill/>
                    </a:lnL>
                    <a:lnR>
                      <a:noFill/>
                    </a:lnR>
                    <a:lnT>
                      <a:noFill/>
                    </a:lnT>
                    <a:lnB>
                      <a:noFill/>
                    </a:lnB>
                    <a:solidFill>
                      <a:srgbClr val="FFFFFF"/>
                    </a:solidFill>
                  </a:tcPr>
                </a:tc>
                <a:tc>
                  <a:txBody>
                    <a:bodyPr/>
                    <a:lstStyle/>
                    <a:p>
                      <a:r>
                        <a:rPr lang="uk-UA" sz="2000">
                          <a:solidFill>
                            <a:srgbClr val="000000"/>
                          </a:solidFill>
                          <a:effectLst/>
                        </a:rPr>
                        <a:t>0.04</a:t>
                      </a:r>
                    </a:p>
                  </a:txBody>
                  <a:tcPr marL="38379" marR="38379" marT="19190" marB="19190" anchor="ctr">
                    <a:lnL>
                      <a:noFill/>
                    </a:lnL>
                    <a:lnR>
                      <a:noFill/>
                    </a:lnR>
                    <a:lnT>
                      <a:noFill/>
                    </a:lnT>
                    <a:lnB>
                      <a:noFill/>
                    </a:lnB>
                    <a:solidFill>
                      <a:srgbClr val="FFFFFF"/>
                    </a:solidFill>
                  </a:tcPr>
                </a:tc>
                <a:tc>
                  <a:txBody>
                    <a:bodyPr/>
                    <a:lstStyle/>
                    <a:p>
                      <a:r>
                        <a:rPr lang="uk-UA" sz="2000" dirty="0">
                          <a:solidFill>
                            <a:srgbClr val="000000"/>
                          </a:solidFill>
                          <a:effectLst/>
                        </a:rPr>
                        <a:t>2.13</a:t>
                      </a:r>
                    </a:p>
                  </a:txBody>
                  <a:tcPr marL="38379" marR="38379" marT="19190" marB="19190" anchor="ctr">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971600" y="640432"/>
            <a:ext cx="6192688"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000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00013" algn="l"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rgbClr val="000000"/>
                </a:solidFill>
                <a:effectLst/>
                <a:latin typeface="Palatino Linotype" pitchFamily="18" charset="0"/>
                <a:cs typeface="Arial" pitchFamily="34" charset="0"/>
              </a:rPr>
              <a:t>Регіональні відмінності в запасах, видобутку і споживанні палива (%)</a:t>
            </a:r>
            <a:endParaRPr kumimoji="0" lang="uk-UA" altLang="uk-UA" sz="2000" b="0" i="0" u="none" strike="noStrike" cap="none" normalizeH="0" baseline="0" dirty="0" smtClean="0">
              <a:ln>
                <a:noFill/>
              </a:ln>
              <a:solidFill>
                <a:schemeClr val="tx1"/>
              </a:solidFill>
              <a:effectLst/>
              <a:cs typeface="Arial" pitchFamily="34" charset="0"/>
            </a:endParaRPr>
          </a:p>
          <a:p>
            <a:pPr marL="0" marR="0" lvl="0" indent="100013"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solidFill>
                  <a:schemeClr val="tx1"/>
                </a:solidFill>
                <a:effectLst/>
                <a:cs typeface="Arial" pitchFamily="34" charset="0"/>
              </a:rPr>
              <a:t/>
            </a:r>
            <a:br>
              <a:rPr kumimoji="0" lang="uk-UA" altLang="uk-UA" sz="2000" b="0" i="0" u="none" strike="noStrike" cap="none" normalizeH="0" baseline="0" dirty="0" smtClean="0">
                <a:ln>
                  <a:noFill/>
                </a:ln>
                <a:solidFill>
                  <a:schemeClr val="tx1"/>
                </a:solidFill>
                <a:effectLst/>
                <a:cs typeface="Arial" pitchFamily="34" charset="0"/>
              </a:rPr>
            </a:br>
            <a:endParaRPr kumimoji="0" lang="uk-UA" altLang="uk-UA"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13071852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1124744"/>
            <a:ext cx="9253683" cy="4248472"/>
          </a:xfrm>
        </p:spPr>
      </p:pic>
    </p:spTree>
    <p:extLst>
      <p:ext uri="{BB962C8B-B14F-4D97-AF65-F5344CB8AC3E}">
        <p14:creationId xmlns:p14="http://schemas.microsoft.com/office/powerpoint/2010/main" xmlns="" val="30712973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646936395"/>
              </p:ext>
            </p:extLst>
          </p:nvPr>
        </p:nvGraphicFramePr>
        <p:xfrm>
          <a:off x="179512" y="1268760"/>
          <a:ext cx="87630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287699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382000" cy="1495794"/>
          </a:xfrm>
        </p:spPr>
        <p:txBody>
          <a:bodyPr/>
          <a:lstStyle/>
          <a:p>
            <a:r>
              <a:rPr lang="uk-UA" sz="5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Виробничий потенціал </a:t>
            </a:r>
            <a:br>
              <a:rPr lang="uk-UA" sz="5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uk-UA" sz="5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766242262"/>
              </p:ext>
            </p:extLst>
          </p:nvPr>
        </p:nvGraphicFramePr>
        <p:xfrm>
          <a:off x="381000" y="1412874"/>
          <a:ext cx="8382000" cy="388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426423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67883158"/>
              </p:ext>
            </p:extLst>
          </p:nvPr>
        </p:nvGraphicFramePr>
        <p:xfrm>
          <a:off x="1691680" y="0"/>
          <a:ext cx="7287344"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1520" y="692696"/>
            <a:ext cx="1308100" cy="508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975733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285720" y="260914"/>
            <a:ext cx="8716302" cy="6453819"/>
            <a:chOff x="1521" y="1021"/>
            <a:chExt cx="10066" cy="4349"/>
          </a:xfrm>
        </p:grpSpPr>
        <p:sp>
          <p:nvSpPr>
            <p:cNvPr id="1027" name="Text Box 3"/>
            <p:cNvSpPr txBox="1">
              <a:spLocks noChangeArrowheads="1"/>
            </p:cNvSpPr>
            <p:nvPr/>
          </p:nvSpPr>
          <p:spPr bwMode="auto">
            <a:xfrm>
              <a:off x="5121" y="1021"/>
              <a:ext cx="2340" cy="47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Класифікація потреб</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Text Box 4"/>
            <p:cNvSpPr txBox="1">
              <a:spLocks noChangeArrowheads="1"/>
            </p:cNvSpPr>
            <p:nvPr/>
          </p:nvSpPr>
          <p:spPr bwMode="auto">
            <a:xfrm>
              <a:off x="1521" y="2034"/>
              <a:ext cx="1800" cy="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За характером виникнення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9" name="Text Box 5"/>
            <p:cNvSpPr txBox="1">
              <a:spLocks noChangeArrowheads="1"/>
            </p:cNvSpPr>
            <p:nvPr/>
          </p:nvSpPr>
          <p:spPr bwMode="auto">
            <a:xfrm>
              <a:off x="3501" y="2034"/>
              <a:ext cx="1800" cy="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За нагальністю задоволення</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30" name="Text Box 6"/>
            <p:cNvSpPr txBox="1">
              <a:spLocks noChangeArrowheads="1"/>
            </p:cNvSpPr>
            <p:nvPr/>
          </p:nvSpPr>
          <p:spPr bwMode="auto">
            <a:xfrm>
              <a:off x="5398" y="2034"/>
              <a:ext cx="2063" cy="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За засобами, що забезпечують задоволення потреб</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1" name="Text Box 7"/>
            <p:cNvSpPr txBox="1">
              <a:spLocks noChangeArrowheads="1"/>
            </p:cNvSpPr>
            <p:nvPr/>
          </p:nvSpPr>
          <p:spPr bwMode="auto">
            <a:xfrm>
              <a:off x="7543" y="2034"/>
              <a:ext cx="1717" cy="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За способом задоволення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2" name="Text Box 8"/>
            <p:cNvSpPr txBox="1">
              <a:spLocks noChangeArrowheads="1"/>
            </p:cNvSpPr>
            <p:nvPr/>
          </p:nvSpPr>
          <p:spPr bwMode="auto">
            <a:xfrm>
              <a:off x="9441" y="2034"/>
              <a:ext cx="1800" cy="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За критерієм значущості та ієрархії (за </a:t>
              </a:r>
              <a:r>
                <a:rPr kumimoji="0" lang="uk-UA" b="0" i="0" u="none" strike="noStrike" cap="none" normalizeH="0" baseline="0" dirty="0" err="1" smtClean="0">
                  <a:ln>
                    <a:noFill/>
                  </a:ln>
                  <a:solidFill>
                    <a:schemeClr val="tx1"/>
                  </a:solidFill>
                  <a:effectLst/>
                  <a:latin typeface="Times New Roman" pitchFamily="18" charset="0"/>
                  <a:cs typeface="Times New Roman" pitchFamily="18" charset="0"/>
                </a:rPr>
                <a:t>Маслоу</a:t>
              </a: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033" name="Group 9"/>
            <p:cNvGrpSpPr>
              <a:grpSpLocks/>
            </p:cNvGrpSpPr>
            <p:nvPr/>
          </p:nvGrpSpPr>
          <p:grpSpPr bwMode="auto">
            <a:xfrm>
              <a:off x="2421" y="1494"/>
              <a:ext cx="7920" cy="540"/>
              <a:chOff x="2601" y="2034"/>
              <a:chExt cx="7920" cy="540"/>
            </a:xfrm>
          </p:grpSpPr>
          <p:sp>
            <p:nvSpPr>
              <p:cNvPr id="1034" name="Line 10"/>
              <p:cNvSpPr>
                <a:spLocks noChangeShapeType="1"/>
              </p:cNvSpPr>
              <p:nvPr/>
            </p:nvSpPr>
            <p:spPr bwMode="auto">
              <a:xfrm flipH="1">
                <a:off x="2601" y="2034"/>
                <a:ext cx="3780" cy="54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35" name="Line 11"/>
              <p:cNvSpPr>
                <a:spLocks noChangeShapeType="1"/>
              </p:cNvSpPr>
              <p:nvPr/>
            </p:nvSpPr>
            <p:spPr bwMode="auto">
              <a:xfrm>
                <a:off x="6381" y="2034"/>
                <a:ext cx="4140" cy="54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36" name="Line 12"/>
              <p:cNvSpPr>
                <a:spLocks noChangeShapeType="1"/>
              </p:cNvSpPr>
              <p:nvPr/>
            </p:nvSpPr>
            <p:spPr bwMode="auto">
              <a:xfrm flipH="1">
                <a:off x="4581" y="2034"/>
                <a:ext cx="1800" cy="54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37" name="Line 13"/>
              <p:cNvSpPr>
                <a:spLocks noChangeShapeType="1"/>
              </p:cNvSpPr>
              <p:nvPr/>
            </p:nvSpPr>
            <p:spPr bwMode="auto">
              <a:xfrm>
                <a:off x="6381" y="2034"/>
                <a:ext cx="2160" cy="54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38" name="Line 14"/>
              <p:cNvSpPr>
                <a:spLocks noChangeShapeType="1"/>
              </p:cNvSpPr>
              <p:nvPr/>
            </p:nvSpPr>
            <p:spPr bwMode="auto">
              <a:xfrm>
                <a:off x="6381" y="2034"/>
                <a:ext cx="0" cy="54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grpSp>
        <p:sp>
          <p:nvSpPr>
            <p:cNvPr id="1039" name="Text Box 15"/>
            <p:cNvSpPr txBox="1">
              <a:spLocks noChangeArrowheads="1"/>
            </p:cNvSpPr>
            <p:nvPr/>
          </p:nvSpPr>
          <p:spPr bwMode="auto">
            <a:xfrm>
              <a:off x="1701" y="3114"/>
              <a:ext cx="360" cy="162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Базові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0" name="Text Box 16"/>
            <p:cNvSpPr txBox="1">
              <a:spLocks noChangeArrowheads="1"/>
            </p:cNvSpPr>
            <p:nvPr/>
          </p:nvSpPr>
          <p:spPr bwMode="auto">
            <a:xfrm>
              <a:off x="2601" y="3114"/>
              <a:ext cx="540" cy="22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Породжені розвитком цивілізації</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1" name="Text Box 17"/>
            <p:cNvSpPr txBox="1">
              <a:spLocks noChangeArrowheads="1"/>
            </p:cNvSpPr>
            <p:nvPr/>
          </p:nvSpPr>
          <p:spPr bwMode="auto">
            <a:xfrm>
              <a:off x="3681" y="3114"/>
              <a:ext cx="360" cy="162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Першочергові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2" name="Text Box 18"/>
            <p:cNvSpPr txBox="1">
              <a:spLocks noChangeArrowheads="1"/>
            </p:cNvSpPr>
            <p:nvPr/>
          </p:nvSpPr>
          <p:spPr bwMode="auto">
            <a:xfrm>
              <a:off x="4401" y="3114"/>
              <a:ext cx="750" cy="22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cs typeface="Times New Roman" pitchFamily="18" charset="0"/>
                </a:rPr>
                <a:t>Ті, що задовольняються предметами розкоші</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3" name="Text Box 19"/>
            <p:cNvSpPr txBox="1">
              <a:spLocks noChangeArrowheads="1"/>
            </p:cNvSpPr>
            <p:nvPr/>
          </p:nvSpPr>
          <p:spPr bwMode="auto">
            <a:xfrm>
              <a:off x="5661" y="3114"/>
              <a:ext cx="360" cy="16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Матеріальні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4" name="Text Box 20"/>
            <p:cNvSpPr txBox="1">
              <a:spLocks noChangeArrowheads="1"/>
            </p:cNvSpPr>
            <p:nvPr/>
          </p:nvSpPr>
          <p:spPr bwMode="auto">
            <a:xfrm>
              <a:off x="6561" y="3114"/>
              <a:ext cx="360" cy="16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Нематеріальні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5" name="Text Box 21"/>
            <p:cNvSpPr txBox="1">
              <a:spLocks noChangeArrowheads="1"/>
            </p:cNvSpPr>
            <p:nvPr/>
          </p:nvSpPr>
          <p:spPr bwMode="auto">
            <a:xfrm>
              <a:off x="7641" y="3114"/>
              <a:ext cx="360" cy="16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Індивідуальні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6" name="Text Box 22"/>
            <p:cNvSpPr txBox="1">
              <a:spLocks noChangeArrowheads="1"/>
            </p:cNvSpPr>
            <p:nvPr/>
          </p:nvSpPr>
          <p:spPr bwMode="auto">
            <a:xfrm>
              <a:off x="8361" y="3114"/>
              <a:ext cx="360" cy="16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vert270" wrap="square" lIns="18000" tIns="18000" rIns="18000" bIns="18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cs typeface="Times New Roman" pitchFamily="18" charset="0"/>
                </a:rPr>
                <a:t>Колективні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7" name="Text Box 23"/>
            <p:cNvSpPr txBox="1">
              <a:spLocks noChangeArrowheads="1"/>
            </p:cNvSpPr>
            <p:nvPr/>
          </p:nvSpPr>
          <p:spPr bwMode="auto">
            <a:xfrm>
              <a:off x="9029" y="3114"/>
              <a:ext cx="2558" cy="14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18000" tIns="18000" rIns="18000" bIns="1800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Потреби у самореалізації</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Потреби у визнанні</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Потреби у спілкуванні</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Потреби у безпеці</a:t>
              </a:r>
            </a:p>
            <a:p>
              <a:pPr marL="0" marR="0" lvl="0" indent="0" defTabSz="914400" rtl="0" eaLnBrk="1" fontAlgn="base" latinLnBrk="0" hangingPunct="1">
                <a:lnSpc>
                  <a:spcPct val="100000"/>
                </a:lnSpc>
                <a:spcBef>
                  <a:spcPct val="0"/>
                </a:spcBef>
                <a:spcAft>
                  <a:spcPts val="100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Фізіологічні потреби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048" name="Group 24"/>
            <p:cNvGrpSpPr>
              <a:grpSpLocks/>
            </p:cNvGrpSpPr>
            <p:nvPr/>
          </p:nvGrpSpPr>
          <p:grpSpPr bwMode="auto">
            <a:xfrm>
              <a:off x="1881" y="2754"/>
              <a:ext cx="8460" cy="360"/>
              <a:chOff x="1881" y="2754"/>
              <a:chExt cx="8460" cy="360"/>
            </a:xfrm>
          </p:grpSpPr>
          <p:sp>
            <p:nvSpPr>
              <p:cNvPr id="1049" name="Line 25"/>
              <p:cNvSpPr>
                <a:spLocks noChangeShapeType="1"/>
              </p:cNvSpPr>
              <p:nvPr/>
            </p:nvSpPr>
            <p:spPr bwMode="auto">
              <a:xfrm flipH="1">
                <a:off x="1881" y="2754"/>
                <a:ext cx="54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0" name="Line 26"/>
              <p:cNvSpPr>
                <a:spLocks noChangeShapeType="1"/>
              </p:cNvSpPr>
              <p:nvPr/>
            </p:nvSpPr>
            <p:spPr bwMode="auto">
              <a:xfrm>
                <a:off x="2421" y="2754"/>
                <a:ext cx="36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1" name="Line 27"/>
              <p:cNvSpPr>
                <a:spLocks noChangeShapeType="1"/>
              </p:cNvSpPr>
              <p:nvPr/>
            </p:nvSpPr>
            <p:spPr bwMode="auto">
              <a:xfrm flipH="1">
                <a:off x="3861" y="2754"/>
                <a:ext cx="36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2" name="Line 28"/>
              <p:cNvSpPr>
                <a:spLocks noChangeShapeType="1"/>
              </p:cNvSpPr>
              <p:nvPr/>
            </p:nvSpPr>
            <p:spPr bwMode="auto">
              <a:xfrm>
                <a:off x="4221" y="2754"/>
                <a:ext cx="36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3" name="Line 29"/>
              <p:cNvSpPr>
                <a:spLocks noChangeShapeType="1"/>
              </p:cNvSpPr>
              <p:nvPr/>
            </p:nvSpPr>
            <p:spPr bwMode="auto">
              <a:xfrm flipH="1">
                <a:off x="5841" y="2754"/>
                <a:ext cx="36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4" name="Line 30"/>
              <p:cNvSpPr>
                <a:spLocks noChangeShapeType="1"/>
              </p:cNvSpPr>
              <p:nvPr/>
            </p:nvSpPr>
            <p:spPr bwMode="auto">
              <a:xfrm>
                <a:off x="6201" y="2754"/>
                <a:ext cx="54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5" name="Line 31"/>
              <p:cNvSpPr>
                <a:spLocks noChangeShapeType="1"/>
              </p:cNvSpPr>
              <p:nvPr/>
            </p:nvSpPr>
            <p:spPr bwMode="auto">
              <a:xfrm flipH="1">
                <a:off x="7821" y="2754"/>
                <a:ext cx="36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6" name="Line 32"/>
              <p:cNvSpPr>
                <a:spLocks noChangeShapeType="1"/>
              </p:cNvSpPr>
              <p:nvPr/>
            </p:nvSpPr>
            <p:spPr bwMode="auto">
              <a:xfrm>
                <a:off x="8181" y="2754"/>
                <a:ext cx="36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sp>
            <p:nvSpPr>
              <p:cNvPr id="1057" name="Line 33"/>
              <p:cNvSpPr>
                <a:spLocks noChangeShapeType="1"/>
              </p:cNvSpPr>
              <p:nvPr/>
            </p:nvSpPr>
            <p:spPr bwMode="auto">
              <a:xfrm>
                <a:off x="10341" y="2754"/>
                <a:ext cx="0" cy="36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ru-RU" sz="2000">
                  <a:latin typeface="Times New Roman" pitchFamily="18" charset="0"/>
                  <a:cs typeface="Times New Roman" pitchFamily="18" charset="0"/>
                </a:endParaRPr>
              </a:p>
            </p:txBody>
          </p:sp>
        </p:grpSp>
      </p:grpSp>
      <p:cxnSp>
        <p:nvCxnSpPr>
          <p:cNvPr id="35" name="Прямая со стрелкой 34"/>
          <p:cNvCxnSpPr/>
          <p:nvPr/>
        </p:nvCxnSpPr>
        <p:spPr>
          <a:xfrm rot="5400000" flipH="1" flipV="1">
            <a:off x="7822429" y="4393413"/>
            <a:ext cx="2071702" cy="158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06490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Трудоресурсний</a:t>
            </a:r>
            <a:r>
              <a:rPr lang="uk-UA"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потенціал</a:t>
            </a:r>
          </a:p>
        </p:txBody>
      </p:sp>
      <p:pic>
        <p:nvPicPr>
          <p:cNvPr id="10" name="Объект 9"/>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1844824"/>
            <a:ext cx="3154362" cy="3184752"/>
          </a:xfrm>
        </p:spPr>
      </p:pic>
      <p:graphicFrame>
        <p:nvGraphicFramePr>
          <p:cNvPr id="12" name="Схема 11"/>
          <p:cNvGraphicFramePr/>
          <p:nvPr>
            <p:extLst>
              <p:ext uri="{D42A27DB-BD31-4B8C-83A1-F6EECF244321}">
                <p14:modId xmlns:p14="http://schemas.microsoft.com/office/powerpoint/2010/main" xmlns="" val="999214835"/>
              </p:ext>
            </p:extLst>
          </p:nvPr>
        </p:nvGraphicFramePr>
        <p:xfrm>
          <a:off x="4067944" y="836712"/>
          <a:ext cx="4860540" cy="5678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298820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319825923"/>
              </p:ext>
            </p:extLst>
          </p:nvPr>
        </p:nvGraphicFramePr>
        <p:xfrm>
          <a:off x="251520" y="332656"/>
          <a:ext cx="871296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40000" contrast="20000"/>
                    </a14:imgEffect>
                  </a14:imgLayer>
                </a14:imgProps>
              </a:ext>
              <a:ext uri="{28A0092B-C50C-407E-A947-70E740481C1C}">
                <a14:useLocalDpi xmlns:a14="http://schemas.microsoft.com/office/drawing/2010/main" xmlns="" val="0"/>
              </a:ext>
            </a:extLst>
          </a:blip>
          <a:stretch>
            <a:fillRect/>
          </a:stretch>
        </p:blipFill>
        <p:spPr>
          <a:xfrm>
            <a:off x="4499992" y="1340768"/>
            <a:ext cx="4644008" cy="3753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557992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712831530"/>
              </p:ext>
            </p:extLst>
          </p:nvPr>
        </p:nvGraphicFramePr>
        <p:xfrm>
          <a:off x="215008" y="260648"/>
          <a:ext cx="8928992" cy="6093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826652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293040312"/>
              </p:ext>
            </p:extLst>
          </p:nvPr>
        </p:nvGraphicFramePr>
        <p:xfrm>
          <a:off x="381000" y="764704"/>
          <a:ext cx="83820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27616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a:t>
            </a:r>
            <a:r>
              <a:rPr lang="uk-UA"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исновки</a:t>
            </a:r>
            <a:r>
              <a:rPr lang="uk-UA"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2482236946"/>
              </p:ext>
            </p:extLst>
          </p:nvPr>
        </p:nvGraphicFramePr>
        <p:xfrm>
          <a:off x="323528" y="908720"/>
          <a:ext cx="8382000" cy="563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74805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622066313"/>
              </p:ext>
            </p:extLst>
          </p:nvPr>
        </p:nvGraphicFramePr>
        <p:xfrm>
          <a:off x="323528" y="259270"/>
          <a:ext cx="8382000" cy="6598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99433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xmlns="" val="4017095047"/>
              </p:ext>
            </p:extLst>
          </p:nvPr>
        </p:nvGraphicFramePr>
        <p:xfrm>
          <a:off x="467544" y="0"/>
          <a:ext cx="8229600"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785494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382000" cy="966564"/>
          </a:xfrm>
        </p:spPr>
        <p:txBody>
          <a:bodyPr/>
          <a:lstStyle/>
          <a:p>
            <a:r>
              <a:rPr lang="uk-UA" dirty="0"/>
              <a:t>Список використаних джерел</a:t>
            </a:r>
            <a:br>
              <a:rPr lang="uk-UA" dirty="0"/>
            </a:br>
            <a:endParaRPr lang="uk-UA" dirty="0"/>
          </a:p>
        </p:txBody>
      </p:sp>
      <p:sp>
        <p:nvSpPr>
          <p:cNvPr id="3" name="Объект 2"/>
          <p:cNvSpPr>
            <a:spLocks noGrp="1"/>
          </p:cNvSpPr>
          <p:nvPr>
            <p:ph idx="1"/>
          </p:nvPr>
        </p:nvSpPr>
        <p:spPr>
          <a:xfrm>
            <a:off x="323528" y="980728"/>
            <a:ext cx="8382000" cy="4752070"/>
          </a:xfrm>
        </p:spPr>
        <p:style>
          <a:lnRef idx="2">
            <a:schemeClr val="accent2"/>
          </a:lnRef>
          <a:fillRef idx="1">
            <a:schemeClr val="lt1"/>
          </a:fillRef>
          <a:effectRef idx="0">
            <a:schemeClr val="accent2"/>
          </a:effectRef>
          <a:fontRef idx="minor">
            <a:schemeClr val="dk1"/>
          </a:fontRef>
        </p:style>
        <p:txBody>
          <a:bodyPr/>
          <a:lstStyle/>
          <a:p>
            <a:endParaRPr lang="uk-UA" sz="1600" dirty="0"/>
          </a:p>
          <a:p>
            <a:r>
              <a:rPr lang="uk-UA" sz="1600" dirty="0"/>
              <a:t>1. Борисов А.Б. Великий економічний словник. - М.: Книжковий світ, 2001. - 895с. </a:t>
            </a:r>
          </a:p>
          <a:p>
            <a:r>
              <a:rPr lang="uk-UA" sz="1600" dirty="0"/>
              <a:t>2. Борисов Є.Ф. Економічна теорія: підручник - 2-е видання, перероб. і </a:t>
            </a:r>
            <a:r>
              <a:rPr lang="uk-UA" sz="1600" dirty="0" err="1"/>
              <a:t>доп</a:t>
            </a:r>
            <a:r>
              <a:rPr lang="uk-UA" sz="1600" dirty="0"/>
              <a:t>. - М.: ТК </a:t>
            </a:r>
            <a:r>
              <a:rPr lang="uk-UA" sz="1600" dirty="0" err="1"/>
              <a:t>Велбі</a:t>
            </a:r>
            <a:r>
              <a:rPr lang="uk-UA" sz="1600" dirty="0"/>
              <a:t>, Вид-во Проспект, 2007. - 544 с. </a:t>
            </a:r>
          </a:p>
          <a:p>
            <a:r>
              <a:rPr lang="uk-UA" sz="1600" dirty="0"/>
              <a:t>3. </a:t>
            </a:r>
            <a:r>
              <a:rPr lang="uk-UA" sz="1600" dirty="0" err="1"/>
              <a:t>Бревнов</a:t>
            </a:r>
            <a:r>
              <a:rPr lang="uk-UA" sz="1600" dirty="0"/>
              <a:t> А.А. Основи економічної теорії: Навчальний посібник. Видавництво друге. - Х.: ТОВ "Одіссей", 2006. - 512 с. </a:t>
            </a:r>
          </a:p>
          <a:p>
            <a:r>
              <a:rPr lang="uk-UA" sz="1600" dirty="0"/>
              <a:t>4. </a:t>
            </a:r>
            <a:r>
              <a:rPr lang="uk-UA" sz="1600" dirty="0" err="1"/>
              <a:t>Булатова</a:t>
            </a:r>
            <a:r>
              <a:rPr lang="uk-UA" sz="1600" dirty="0"/>
              <a:t> А.С. Економіка: підручник. М.: Бек. 1994. Гл.16. С.260 - 277. </a:t>
            </a:r>
          </a:p>
          <a:p>
            <a:r>
              <a:rPr lang="uk-UA" sz="1600" dirty="0"/>
              <a:t>5. </a:t>
            </a:r>
            <a:r>
              <a:rPr lang="uk-UA" sz="1600" dirty="0" err="1"/>
              <a:t>Гукасьян</a:t>
            </a:r>
            <a:r>
              <a:rPr lang="uk-UA" sz="1600" dirty="0"/>
              <a:t> Г.М. Економічна теорія. - </a:t>
            </a:r>
            <a:r>
              <a:rPr lang="uk-UA" sz="1600" dirty="0" err="1"/>
              <a:t>СПб</a:t>
            </a:r>
            <a:r>
              <a:rPr lang="uk-UA" sz="1600" dirty="0"/>
              <a:t>.: Пітер, 2006. - 480с. </a:t>
            </a:r>
          </a:p>
          <a:p>
            <a:r>
              <a:rPr lang="uk-UA" sz="1600" dirty="0"/>
              <a:t>6. </a:t>
            </a:r>
            <a:r>
              <a:rPr lang="uk-UA" sz="1600" dirty="0" err="1"/>
              <a:t>Макконел</a:t>
            </a:r>
            <a:r>
              <a:rPr lang="uk-UA" sz="1600" dirty="0"/>
              <a:t> </a:t>
            </a:r>
            <a:r>
              <a:rPr lang="uk-UA" sz="1600" dirty="0" err="1"/>
              <a:t>Кемпбелл</a:t>
            </a:r>
            <a:r>
              <a:rPr lang="uk-UA" sz="1600" dirty="0"/>
              <a:t> Р., </a:t>
            </a:r>
            <a:r>
              <a:rPr lang="uk-UA" sz="1600" dirty="0" err="1"/>
              <a:t>Брю</a:t>
            </a:r>
            <a:r>
              <a:rPr lang="uk-UA" sz="1600" dirty="0"/>
              <a:t> Стенлі Л. </a:t>
            </a:r>
            <a:r>
              <a:rPr lang="uk-UA" sz="1600" dirty="0" err="1"/>
              <a:t>Економікс</a:t>
            </a:r>
            <a:r>
              <a:rPr lang="uk-UA" sz="1600" dirty="0"/>
              <a:t>: Принципи, проблеми і політика. У 2 т. Пер. з англ. - М.: Прогрес, 2006. </a:t>
            </a:r>
          </a:p>
          <a:p>
            <a:r>
              <a:rPr lang="uk-UA" sz="1600" dirty="0"/>
              <a:t>7. </a:t>
            </a:r>
            <a:r>
              <a:rPr lang="uk-UA" sz="1600" dirty="0" err="1"/>
              <a:t>Нурієв</a:t>
            </a:r>
            <a:r>
              <a:rPr lang="uk-UA" sz="1600" dirty="0"/>
              <a:t> Р.М. Курс мікроекономіки: Підручник для вузів. - 2-е видання, </a:t>
            </a:r>
            <a:r>
              <a:rPr lang="uk-UA" sz="1600" dirty="0" err="1"/>
              <a:t>зм</a:t>
            </a:r>
            <a:r>
              <a:rPr lang="uk-UA" sz="1600" dirty="0"/>
              <a:t>. - М.: </a:t>
            </a:r>
            <a:r>
              <a:rPr lang="uk-UA" sz="1600" dirty="0" err="1"/>
              <a:t>Изд-во</a:t>
            </a:r>
            <a:r>
              <a:rPr lang="uk-UA" sz="1600" dirty="0"/>
              <a:t> НОРМА, 2002. - 572 с. </a:t>
            </a:r>
          </a:p>
          <a:p>
            <a:r>
              <a:rPr lang="uk-UA" sz="1600" dirty="0"/>
              <a:t>8. </a:t>
            </a:r>
            <a:r>
              <a:rPr lang="uk-UA" sz="1600" dirty="0" err="1"/>
              <a:t>Ребнев</a:t>
            </a:r>
            <a:r>
              <a:rPr lang="uk-UA" sz="1600" dirty="0"/>
              <a:t> Л.С., </a:t>
            </a:r>
            <a:r>
              <a:rPr lang="uk-UA" sz="1600" dirty="0" err="1"/>
              <a:t>Нурієв</a:t>
            </a:r>
            <a:r>
              <a:rPr lang="uk-UA" sz="1600" dirty="0"/>
              <a:t> Р.М. Економіка: Курс основ. - М., 2000. - 458 с. </a:t>
            </a:r>
          </a:p>
          <a:p>
            <a:r>
              <a:rPr lang="uk-UA" sz="1600" dirty="0"/>
              <a:t>9. </a:t>
            </a:r>
            <a:r>
              <a:rPr lang="uk-UA" sz="1600" dirty="0" err="1"/>
              <a:t>Самуельсон</a:t>
            </a:r>
            <a:r>
              <a:rPr lang="uk-UA" sz="1600" dirty="0"/>
              <a:t>, Пол, Е., </a:t>
            </a:r>
            <a:r>
              <a:rPr lang="uk-UA" sz="1600" dirty="0" err="1"/>
              <a:t>Нордхаус</a:t>
            </a:r>
            <a:r>
              <a:rPr lang="uk-UA" sz="1600" dirty="0"/>
              <a:t>, Вільям, Д. Економіка: Пер. з англ.: 16-ге вид.: - М.: Видавничий будинок "Вільямові", 2003. - 688 с. </a:t>
            </a:r>
          </a:p>
          <a:p>
            <a:r>
              <a:rPr lang="uk-UA" sz="1600" dirty="0"/>
              <a:t>10. </a:t>
            </a:r>
            <a:r>
              <a:rPr lang="uk-UA" sz="1600" dirty="0" err="1"/>
              <a:t>Сімкіна</a:t>
            </a:r>
            <a:r>
              <a:rPr lang="uk-UA" sz="1600" dirty="0"/>
              <a:t> Л.Г. Загальна Економічна теорія. - </a:t>
            </a:r>
            <a:r>
              <a:rPr lang="uk-UA" sz="1600" dirty="0" err="1"/>
              <a:t>СПб</a:t>
            </a:r>
            <a:r>
              <a:rPr lang="uk-UA" sz="1600" dirty="0"/>
              <a:t>.: Пітер, 2002,. - (Серія "Навчальні посібники"). </a:t>
            </a:r>
          </a:p>
          <a:p>
            <a:r>
              <a:rPr lang="uk-UA" sz="1600" dirty="0"/>
              <a:t>11. Словник сучасних економічних та правових термінів / Авт. - </a:t>
            </a:r>
            <a:r>
              <a:rPr lang="uk-UA" sz="1600" dirty="0" err="1"/>
              <a:t>Упоряд</a:t>
            </a:r>
            <a:r>
              <a:rPr lang="uk-UA" sz="1600" dirty="0"/>
              <a:t>. В.Н. </a:t>
            </a:r>
            <a:r>
              <a:rPr lang="uk-UA" sz="1600" dirty="0" err="1"/>
              <a:t>Шимов</a:t>
            </a:r>
            <a:r>
              <a:rPr lang="uk-UA" sz="1600" dirty="0"/>
              <a:t> та </a:t>
            </a:r>
            <a:r>
              <a:rPr lang="uk-UA" sz="1600" dirty="0" err="1"/>
              <a:t>ін</a:t>
            </a:r>
            <a:r>
              <a:rPr lang="uk-UA" sz="1600" dirty="0"/>
              <a:t>; Під ред. В.Н. </a:t>
            </a:r>
            <a:r>
              <a:rPr lang="uk-UA" sz="1600" dirty="0" err="1"/>
              <a:t>Шимова</a:t>
            </a:r>
            <a:r>
              <a:rPr lang="uk-UA" sz="1600" dirty="0"/>
              <a:t> і В.С. </a:t>
            </a:r>
            <a:r>
              <a:rPr lang="uk-UA" sz="1600" dirty="0" err="1"/>
              <a:t>Каменкова</a:t>
            </a:r>
            <a:r>
              <a:rPr lang="uk-UA" sz="1600" dirty="0"/>
              <a:t>. - </a:t>
            </a:r>
            <a:r>
              <a:rPr lang="uk-UA" sz="1600" dirty="0" err="1"/>
              <a:t>Мн</a:t>
            </a:r>
            <a:r>
              <a:rPr lang="uk-UA" sz="1600" dirty="0"/>
              <a:t>.: Амалфея, 2002. </a:t>
            </a:r>
          </a:p>
        </p:txBody>
      </p:sp>
    </p:spTree>
    <p:extLst>
      <p:ext uri="{BB962C8B-B14F-4D97-AF65-F5344CB8AC3E}">
        <p14:creationId xmlns:p14="http://schemas.microsoft.com/office/powerpoint/2010/main" xmlns="" val="6029530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uk-UA"/>
          </a:p>
        </p:txBody>
      </p:sp>
      <p:graphicFrame>
        <p:nvGraphicFramePr>
          <p:cNvPr id="7" name="Объект 6"/>
          <p:cNvGraphicFramePr>
            <a:graphicFrameLocks noGrp="1"/>
          </p:cNvGraphicFramePr>
          <p:nvPr>
            <p:ph idx="1"/>
            <p:extLst>
              <p:ext uri="{D42A27DB-BD31-4B8C-83A1-F6EECF244321}">
                <p14:modId xmlns:p14="http://schemas.microsoft.com/office/powerpoint/2010/main" xmlns="" val="1287681952"/>
              </p:ext>
            </p:extLst>
          </p:nvPr>
        </p:nvGraphicFramePr>
        <p:xfrm>
          <a:off x="971600" y="260648"/>
          <a:ext cx="7776864" cy="6175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420066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039542139"/>
              </p:ext>
            </p:extLst>
          </p:nvPr>
        </p:nvGraphicFramePr>
        <p:xfrm>
          <a:off x="381000" y="764705"/>
          <a:ext cx="83820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824118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601266402"/>
              </p:ext>
            </p:extLst>
          </p:nvPr>
        </p:nvGraphicFramePr>
        <p:xfrm>
          <a:off x="381000" y="332656"/>
          <a:ext cx="85114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585626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xmlns="" val="0"/>
              </a:ext>
            </a:extLst>
          </a:blip>
          <a:srcRect t="24911" b="12680"/>
          <a:stretch/>
        </p:blipFill>
        <p:spPr>
          <a:xfrm rot="21278837">
            <a:off x="0" y="1124744"/>
            <a:ext cx="8986599" cy="4320480"/>
          </a:xfrm>
          <a:prstGeom prst="rect">
            <a:avLst/>
          </a:prstGeom>
          <a:ln>
            <a:noFill/>
          </a:ln>
          <a:effectLst>
            <a:softEdge rad="112500"/>
          </a:effectLst>
        </p:spPr>
      </p:pic>
    </p:spTree>
    <p:extLst>
      <p:ext uri="{BB962C8B-B14F-4D97-AF65-F5344CB8AC3E}">
        <p14:creationId xmlns:p14="http://schemas.microsoft.com/office/powerpoint/2010/main" xmlns="" val="4667972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89623800"/>
              </p:ext>
            </p:extLst>
          </p:nvPr>
        </p:nvGraphicFramePr>
        <p:xfrm>
          <a:off x="395536" y="332656"/>
          <a:ext cx="838200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100793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786038373"/>
              </p:ext>
            </p:extLst>
          </p:nvPr>
        </p:nvGraphicFramePr>
        <p:xfrm>
          <a:off x="0" y="0"/>
          <a:ext cx="8763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814288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graphicFrame>
        <p:nvGraphicFramePr>
          <p:cNvPr id="7" name="Объект 6"/>
          <p:cNvGraphicFramePr>
            <a:graphicFrameLocks noGrp="1"/>
          </p:cNvGraphicFramePr>
          <p:nvPr>
            <p:ph sz="half" idx="1"/>
            <p:extLst>
              <p:ext uri="{D42A27DB-BD31-4B8C-83A1-F6EECF244321}">
                <p14:modId xmlns:p14="http://schemas.microsoft.com/office/powerpoint/2010/main" xmlns="" val="1093541316"/>
              </p:ext>
            </p:extLst>
          </p:nvPr>
        </p:nvGraphicFramePr>
        <p:xfrm>
          <a:off x="611560" y="1844824"/>
          <a:ext cx="7935416" cy="475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sz="half" idx="2"/>
            <p:extLst>
              <p:ext uri="{D42A27DB-BD31-4B8C-83A1-F6EECF244321}">
                <p14:modId xmlns:p14="http://schemas.microsoft.com/office/powerpoint/2010/main" xmlns="" val="801189883"/>
              </p:ext>
            </p:extLst>
          </p:nvPr>
        </p:nvGraphicFramePr>
        <p:xfrm>
          <a:off x="539552" y="548680"/>
          <a:ext cx="8064896" cy="1224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181216107"/>
      </p:ext>
    </p:extLst>
  </p:cSld>
  <p:clrMapOvr>
    <a:masterClrMapping/>
  </p:clrMapOvr>
  <p:transition>
    <p:fade/>
  </p:transition>
</p:sld>
</file>

<file path=ppt/theme/theme1.xml><?xml version="1.0" encoding="utf-8"?>
<a:theme xmlns:a="http://schemas.openxmlformats.org/drawingml/2006/main" name="1_White Template with blue-green Segoe_TP10286786">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TS010286786</Template>
  <TotalTime>341</TotalTime>
  <Words>2077</Words>
  <Application>Microsoft Office PowerPoint</Application>
  <PresentationFormat>Экран (4:3)</PresentationFormat>
  <Paragraphs>154</Paragraphs>
  <Slides>27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27</vt:i4>
      </vt:variant>
    </vt:vector>
  </HeadingPairs>
  <TitlesOfParts>
    <vt:vector size="29" baseType="lpstr">
      <vt:lpstr>1_White Template with blue-green Segoe_TP10286786</vt:lpstr>
      <vt:lpstr>Белый текст и шрифт Courier для слайдов с кодом</vt:lpstr>
      <vt:lpstr>Економічні ресурси України та їх обмеженість</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Виробничий потенціал  </vt:lpstr>
      <vt:lpstr>Слайд 19</vt:lpstr>
      <vt:lpstr>Трудоресурсний потенціал</vt:lpstr>
      <vt:lpstr>Слайд 21</vt:lpstr>
      <vt:lpstr>Слайд 22</vt:lpstr>
      <vt:lpstr>Слайд 23</vt:lpstr>
      <vt:lpstr>Висновки:</vt:lpstr>
      <vt:lpstr>Слайд 25</vt:lpstr>
      <vt:lpstr>Слайд 26</vt:lpstr>
      <vt:lpstr>Список використаних джерел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Smile</dc:creator>
  <cp:lastModifiedBy>admin</cp:lastModifiedBy>
  <cp:revision>18</cp:revision>
  <dcterms:created xsi:type="dcterms:W3CDTF">2014-02-06T17:07:30Z</dcterms:created>
  <dcterms:modified xsi:type="dcterms:W3CDTF">2014-02-06T22:56:04Z</dcterms:modified>
</cp:coreProperties>
</file>