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7" autoAdjust="0"/>
    <p:restoredTop sz="94660"/>
  </p:normalViewPr>
  <p:slideViewPr>
    <p:cSldViewPr>
      <p:cViewPr varScale="1">
        <p:scale>
          <a:sx n="68" d="100"/>
          <a:sy n="68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80920" cy="3672407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uk-UA" sz="5400" b="1" i="1" dirty="0" smtClean="0">
                <a:solidFill>
                  <a:srgbClr val="002060"/>
                </a:solidFill>
              </a:rPr>
              <a:t>Королівство Угорщина 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</a:rPr>
              <a:t>Прапор Угорщини 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4968552"/>
          </a:xfrm>
        </p:spPr>
        <p:txBody>
          <a:bodyPr>
            <a:noAutofit/>
          </a:bodyPr>
          <a:lstStyle/>
          <a:p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Державний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прапор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Угорської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Республіки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червоної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білої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зеленої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горизонтальних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смуг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Червоний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колір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символізує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кров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угорських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патріотів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пролиту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боротьбі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незалежність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Угорщини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Білий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колір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 символ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етичної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чистоти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благородства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ідеалів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угорського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народу.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Зелений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колір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 символ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надії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краще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майбутнє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країни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6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2832" cy="923702"/>
          </a:xfrm>
        </p:spPr>
        <p:txBody>
          <a:bodyPr>
            <a:noAutofit/>
          </a:bodyPr>
          <a:lstStyle/>
          <a:p>
            <a:r>
              <a:rPr lang="uk-UA" sz="4800" i="1" dirty="0" smtClean="0">
                <a:solidFill>
                  <a:srgbClr val="FF0000"/>
                </a:solidFill>
              </a:rPr>
              <a:t>Герб Угорщини </a:t>
            </a:r>
            <a:endParaRPr lang="ru-RU" sz="4800" i="1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6632"/>
            <a:ext cx="3826074" cy="65527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268760"/>
            <a:ext cx="4680520" cy="536145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Герб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Угорщини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являє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собою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розділений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вертикально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надвоє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геральдичний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щит . Права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частина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щита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розділена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вісім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горизонтальних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червоних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і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срібних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смуг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чергуються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лівій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частині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щита в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червоному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полі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срібний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шестикінечний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хрест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стоїть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увінчаному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золотою  короною 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середньому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трьох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зелених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горбів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Щит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увінчаний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короною  святого Стефана. </a:t>
            </a:r>
          </a:p>
        </p:txBody>
      </p:sp>
    </p:spTree>
    <p:extLst>
      <p:ext uri="{BB962C8B-B14F-4D97-AF65-F5344CB8AC3E}">
        <p14:creationId xmlns:p14="http://schemas.microsoft.com/office/powerpoint/2010/main" val="11214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sz="6600" dirty="0" err="1" smtClean="0">
                <a:solidFill>
                  <a:srgbClr val="FF0000"/>
                </a:solidFill>
              </a:rPr>
              <a:t>Створення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1662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Після </a:t>
            </a:r>
            <a:r>
              <a:rPr lang="ru-RU" sz="2800" dirty="0" err="1">
                <a:solidFill>
                  <a:schemeClr val="bg1"/>
                </a:solidFill>
              </a:rPr>
              <a:t>виведення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окупаційних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військ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Румунії</a:t>
            </a:r>
            <a:r>
              <a:rPr lang="ru-RU" sz="2800" dirty="0">
                <a:solidFill>
                  <a:schemeClr val="bg1"/>
                </a:solidFill>
              </a:rPr>
              <a:t> в 1920 </a:t>
            </a:r>
            <a:r>
              <a:rPr lang="ru-RU" sz="2800" dirty="0" err="1">
                <a:solidFill>
                  <a:schemeClr val="bg1"/>
                </a:solidFill>
              </a:rPr>
              <a:t>році</a:t>
            </a:r>
            <a:r>
              <a:rPr lang="ru-RU" sz="2800" dirty="0">
                <a:solidFill>
                  <a:schemeClr val="bg1"/>
                </a:solidFill>
              </a:rPr>
              <a:t> і </a:t>
            </a:r>
            <a:r>
              <a:rPr lang="ru-RU" sz="2800" dirty="0" err="1">
                <a:solidFill>
                  <a:schemeClr val="bg1"/>
                </a:solidFill>
              </a:rPr>
              <a:t>закінчення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війни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проти</a:t>
            </a:r>
            <a:r>
              <a:rPr lang="ru-RU" sz="2800" dirty="0">
                <a:solidFill>
                  <a:schemeClr val="bg1"/>
                </a:solidFill>
              </a:rPr>
              <a:t>  </a:t>
            </a:r>
            <a:r>
              <a:rPr lang="ru-RU" sz="2800" dirty="0" err="1">
                <a:solidFill>
                  <a:schemeClr val="bg1"/>
                </a:solidFill>
              </a:rPr>
              <a:t>комуністичного</a:t>
            </a:r>
            <a:r>
              <a:rPr lang="ru-RU" sz="2800" dirty="0">
                <a:solidFill>
                  <a:schemeClr val="bg1"/>
                </a:solidFill>
              </a:rPr>
              <a:t> режиму Бела Куна, в </a:t>
            </a:r>
            <a:r>
              <a:rPr lang="ru-RU" sz="2800" dirty="0" err="1">
                <a:solidFill>
                  <a:schemeClr val="bg1"/>
                </a:solidFill>
              </a:rPr>
              <a:t>країні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розпочалась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громадянська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війна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Угорські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антикомуністи</a:t>
            </a:r>
            <a:r>
              <a:rPr lang="ru-RU" sz="2800" dirty="0">
                <a:solidFill>
                  <a:schemeClr val="bg1"/>
                </a:solidFill>
              </a:rPr>
              <a:t> і </a:t>
            </a:r>
            <a:r>
              <a:rPr lang="ru-RU" sz="2800" dirty="0" err="1">
                <a:solidFill>
                  <a:schemeClr val="bg1"/>
                </a:solidFill>
              </a:rPr>
              <a:t>монархісти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жорстоко</a:t>
            </a:r>
            <a:r>
              <a:rPr lang="ru-RU" sz="2800" dirty="0">
                <a:solidFill>
                  <a:schemeClr val="bg1"/>
                </a:solidFill>
              </a:rPr>
              <a:t> чистили </a:t>
            </a:r>
            <a:r>
              <a:rPr lang="ru-RU" sz="2800" dirty="0" err="1">
                <a:solidFill>
                  <a:schemeClr val="bg1"/>
                </a:solidFill>
              </a:rPr>
              <a:t>націю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від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комуністів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лівих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інтелектуалів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євреїв</a:t>
            </a:r>
            <a:r>
              <a:rPr lang="ru-RU" sz="2800" dirty="0">
                <a:solidFill>
                  <a:schemeClr val="bg1"/>
                </a:solidFill>
              </a:rPr>
              <a:t> й </a:t>
            </a:r>
            <a:r>
              <a:rPr lang="ru-RU" sz="2800" dirty="0" err="1">
                <a:solidFill>
                  <a:schemeClr val="bg1"/>
                </a:solidFill>
              </a:rPr>
              <a:t>інших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загроз</a:t>
            </a:r>
            <a:r>
              <a:rPr lang="ru-RU" sz="2800" dirty="0">
                <a:solidFill>
                  <a:schemeClr val="bg1"/>
                </a:solidFill>
              </a:rPr>
              <a:t>. В 1920 </a:t>
            </a:r>
            <a:r>
              <a:rPr lang="ru-RU" sz="2800" dirty="0" err="1">
                <a:solidFill>
                  <a:schemeClr val="bg1"/>
                </a:solidFill>
              </a:rPr>
              <a:t>році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коаліція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правих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політичних</a:t>
            </a:r>
            <a:r>
              <a:rPr lang="ru-RU" sz="2800" dirty="0">
                <a:solidFill>
                  <a:schemeClr val="bg1"/>
                </a:solidFill>
              </a:rPr>
              <a:t> сил </a:t>
            </a:r>
            <a:r>
              <a:rPr lang="ru-RU" sz="2800" dirty="0" err="1">
                <a:solidFill>
                  <a:schemeClr val="bg1"/>
                </a:solidFill>
              </a:rPr>
              <a:t>об'єдналась</a:t>
            </a:r>
            <a:r>
              <a:rPr lang="ru-RU" sz="2800" dirty="0">
                <a:solidFill>
                  <a:schemeClr val="bg1"/>
                </a:solidFill>
              </a:rPr>
              <a:t> і повернула </a:t>
            </a:r>
            <a:r>
              <a:rPr lang="ru-RU" sz="2800" dirty="0" err="1">
                <a:solidFill>
                  <a:schemeClr val="bg1"/>
                </a:solidFill>
              </a:rPr>
              <a:t>Угорщині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конституційну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монархію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Вибір</a:t>
            </a:r>
            <a:r>
              <a:rPr lang="ru-RU" sz="2800" dirty="0">
                <a:solidFill>
                  <a:schemeClr val="bg1"/>
                </a:solidFill>
              </a:rPr>
              <a:t> нового короля </a:t>
            </a:r>
            <a:r>
              <a:rPr lang="ru-RU" sz="2800" dirty="0" err="1">
                <a:solidFill>
                  <a:schemeClr val="bg1"/>
                </a:solidFill>
              </a:rPr>
              <a:t>було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затримано</a:t>
            </a:r>
            <a:r>
              <a:rPr lang="ru-RU" sz="2800" dirty="0">
                <a:solidFill>
                  <a:schemeClr val="bg1"/>
                </a:solidFill>
              </a:rPr>
              <a:t> через </a:t>
            </a:r>
            <a:r>
              <a:rPr lang="ru-RU" sz="2800" dirty="0" err="1">
                <a:solidFill>
                  <a:schemeClr val="bg1"/>
                </a:solidFill>
              </a:rPr>
              <a:t>громадянську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боротьбу</a:t>
            </a:r>
            <a:r>
              <a:rPr lang="ru-RU" sz="2800" dirty="0">
                <a:solidFill>
                  <a:schemeClr val="bg1"/>
                </a:solidFill>
              </a:rPr>
              <a:t>, і </a:t>
            </a:r>
            <a:r>
              <a:rPr lang="ru-RU" sz="2800" dirty="0" err="1">
                <a:solidFill>
                  <a:schemeClr val="bg1"/>
                </a:solidFill>
              </a:rPr>
              <a:t>було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вирішено</a:t>
            </a:r>
            <a:r>
              <a:rPr lang="ru-RU" sz="2800" dirty="0">
                <a:solidFill>
                  <a:schemeClr val="bg1"/>
                </a:solidFill>
              </a:rPr>
              <a:t> обрати регента. </a:t>
            </a:r>
            <a:r>
              <a:rPr lang="ru-RU" sz="2800" dirty="0" err="1">
                <a:solidFill>
                  <a:schemeClr val="bg1"/>
                </a:solidFill>
              </a:rPr>
              <a:t>Колишнього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адмірала</a:t>
            </a:r>
            <a:r>
              <a:rPr lang="ru-RU" sz="2800" dirty="0">
                <a:solidFill>
                  <a:schemeClr val="bg1"/>
                </a:solidFill>
              </a:rPr>
              <a:t> австро-</a:t>
            </a:r>
            <a:r>
              <a:rPr lang="ru-RU" sz="2800" dirty="0" err="1">
                <a:solidFill>
                  <a:schemeClr val="bg1"/>
                </a:solidFill>
              </a:rPr>
              <a:t>угорського</a:t>
            </a:r>
            <a:r>
              <a:rPr lang="ru-RU" sz="2800" dirty="0">
                <a:solidFill>
                  <a:schemeClr val="bg1"/>
                </a:solidFill>
              </a:rPr>
              <a:t> флоту </a:t>
            </a:r>
            <a:r>
              <a:rPr lang="ru-RU" sz="2800" dirty="0" err="1">
                <a:solidFill>
                  <a:schemeClr val="bg1"/>
                </a:solidFill>
              </a:rPr>
              <a:t>Міклоша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Хорті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було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обрано</a:t>
            </a:r>
            <a:r>
              <a:rPr lang="ru-RU" sz="2800" dirty="0">
                <a:solidFill>
                  <a:schemeClr val="bg1"/>
                </a:solidFill>
              </a:rPr>
              <a:t> регентом і </a:t>
            </a:r>
            <a:r>
              <a:rPr lang="ru-RU" sz="2800" dirty="0" err="1">
                <a:solidFill>
                  <a:schemeClr val="bg1"/>
                </a:solidFill>
              </a:rPr>
              <a:t>він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залишався</a:t>
            </a:r>
            <a:r>
              <a:rPr lang="ru-RU" sz="2800" dirty="0">
                <a:solidFill>
                  <a:schemeClr val="bg1"/>
                </a:solidFill>
              </a:rPr>
              <a:t> ним до </a:t>
            </a:r>
            <a:r>
              <a:rPr lang="ru-RU" sz="2800" dirty="0" err="1">
                <a:solidFill>
                  <a:schemeClr val="bg1"/>
                </a:solidFill>
              </a:rPr>
              <a:t>падіння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держави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62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980728"/>
          </a:xfrm>
        </p:spPr>
        <p:txBody>
          <a:bodyPr>
            <a:normAutofit/>
          </a:bodyPr>
          <a:lstStyle/>
          <a:p>
            <a:r>
              <a:rPr lang="ru-RU" sz="4800" i="1" dirty="0">
                <a:solidFill>
                  <a:srgbClr val="FF0000"/>
                </a:solidFill>
              </a:rPr>
              <a:t>Друга </a:t>
            </a:r>
            <a:r>
              <a:rPr lang="ru-RU" sz="4800" i="1" dirty="0" err="1">
                <a:solidFill>
                  <a:srgbClr val="FF0000"/>
                </a:solidFill>
              </a:rPr>
              <a:t>Світова</a:t>
            </a:r>
            <a:r>
              <a:rPr lang="ru-RU" sz="4800" i="1" dirty="0">
                <a:solidFill>
                  <a:srgbClr val="FF0000"/>
                </a:solidFill>
              </a:rPr>
              <a:t> </a:t>
            </a:r>
            <a:r>
              <a:rPr lang="ru-RU" sz="4800" i="1" dirty="0" err="1">
                <a:solidFill>
                  <a:srgbClr val="FF0000"/>
                </a:solidFill>
              </a:rPr>
              <a:t>війна</a:t>
            </a:r>
            <a:endParaRPr lang="ru-RU" sz="48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68" y="1052736"/>
            <a:ext cx="9022428" cy="5805264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>
                <a:solidFill>
                  <a:schemeClr val="bg1"/>
                </a:solidFill>
              </a:rPr>
              <a:t>Угорщина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приєдналась</a:t>
            </a:r>
            <a:r>
              <a:rPr lang="ru-RU" sz="3600" dirty="0">
                <a:solidFill>
                  <a:schemeClr val="bg1"/>
                </a:solidFill>
              </a:rPr>
              <a:t> до </a:t>
            </a:r>
            <a:r>
              <a:rPr lang="ru-RU" sz="3600" dirty="0" err="1">
                <a:solidFill>
                  <a:schemeClr val="bg1"/>
                </a:solidFill>
              </a:rPr>
              <a:t>Німеччини</a:t>
            </a:r>
            <a:r>
              <a:rPr lang="ru-RU" sz="3600" dirty="0">
                <a:solidFill>
                  <a:schemeClr val="bg1"/>
                </a:solidFill>
              </a:rPr>
              <a:t> й </a:t>
            </a:r>
            <a:r>
              <a:rPr lang="ru-RU" sz="3600" dirty="0" err="1">
                <a:solidFill>
                  <a:schemeClr val="bg1"/>
                </a:solidFill>
              </a:rPr>
              <a:t>Італії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під</a:t>
            </a:r>
            <a:r>
              <a:rPr lang="ru-RU" sz="3600" dirty="0">
                <a:solidFill>
                  <a:schemeClr val="bg1"/>
                </a:solidFill>
              </a:rPr>
              <a:t> час </a:t>
            </a:r>
            <a:r>
              <a:rPr lang="ru-RU" sz="3600" dirty="0" err="1">
                <a:solidFill>
                  <a:schemeClr val="bg1"/>
                </a:solidFill>
              </a:rPr>
              <a:t>їх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вторгнення</a:t>
            </a:r>
            <a:r>
              <a:rPr lang="ru-RU" sz="3600" dirty="0">
                <a:solidFill>
                  <a:schemeClr val="bg1"/>
                </a:solidFill>
              </a:rPr>
              <a:t> в </a:t>
            </a:r>
            <a:r>
              <a:rPr lang="ru-RU" sz="3600" dirty="0" err="1">
                <a:solidFill>
                  <a:schemeClr val="bg1"/>
                </a:solidFill>
              </a:rPr>
              <a:t>Югославію</a:t>
            </a:r>
            <a:r>
              <a:rPr lang="ru-RU" sz="3600" dirty="0">
                <a:solidFill>
                  <a:schemeClr val="bg1"/>
                </a:solidFill>
              </a:rPr>
              <a:t> в 1941 </a:t>
            </a:r>
            <a:r>
              <a:rPr lang="ru-RU" sz="3600" dirty="0" err="1">
                <a:solidFill>
                  <a:schemeClr val="bg1"/>
                </a:solidFill>
              </a:rPr>
              <a:t>році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Угорщині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було</a:t>
            </a:r>
            <a:r>
              <a:rPr lang="ru-RU" sz="3600" dirty="0">
                <a:solidFill>
                  <a:schemeClr val="bg1"/>
                </a:solidFill>
              </a:rPr>
              <a:t> дозволено </a:t>
            </a:r>
            <a:r>
              <a:rPr lang="ru-RU" sz="3600" dirty="0" err="1">
                <a:solidFill>
                  <a:schemeClr val="bg1"/>
                </a:solidFill>
              </a:rPr>
              <a:t>приєднати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регіон</a:t>
            </a:r>
            <a:r>
              <a:rPr lang="ru-RU" sz="3600" dirty="0">
                <a:solidFill>
                  <a:schemeClr val="bg1"/>
                </a:solidFill>
              </a:rPr>
              <a:t> Бачка у </a:t>
            </a:r>
            <a:r>
              <a:rPr lang="ru-RU" sz="3600" dirty="0" err="1">
                <a:solidFill>
                  <a:schemeClr val="bg1"/>
                </a:solidFill>
              </a:rPr>
              <a:t>Воєводині</a:t>
            </a:r>
            <a:r>
              <a:rPr lang="ru-RU" sz="3600" dirty="0">
                <a:solidFill>
                  <a:schemeClr val="bg1"/>
                </a:solidFill>
              </a:rPr>
              <a:t>, в якому мешкало </a:t>
            </a:r>
            <a:r>
              <a:rPr lang="ru-RU" sz="3600" dirty="0" err="1">
                <a:solidFill>
                  <a:schemeClr val="bg1"/>
                </a:solidFill>
              </a:rPr>
              <a:t>значна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кількість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сербів</a:t>
            </a:r>
            <a:r>
              <a:rPr lang="ru-RU" sz="3600" dirty="0">
                <a:solidFill>
                  <a:schemeClr val="bg1"/>
                </a:solidFill>
              </a:rPr>
              <a:t>, а </a:t>
            </a:r>
            <a:r>
              <a:rPr lang="ru-RU" sz="3600" dirty="0" err="1">
                <a:solidFill>
                  <a:schemeClr val="bg1"/>
                </a:solidFill>
              </a:rPr>
              <a:t>також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регіони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Прекмур'я</a:t>
            </a:r>
            <a:r>
              <a:rPr lang="ru-RU" sz="3600" dirty="0">
                <a:solidFill>
                  <a:schemeClr val="bg1"/>
                </a:solidFill>
              </a:rPr>
              <a:t> і </a:t>
            </a:r>
            <a:r>
              <a:rPr lang="ru-RU" sz="3600" dirty="0" err="1">
                <a:solidFill>
                  <a:schemeClr val="bg1"/>
                </a:solidFill>
              </a:rPr>
              <a:t>Меджимур'я</a:t>
            </a:r>
            <a:r>
              <a:rPr lang="ru-RU" sz="3600" dirty="0">
                <a:solidFill>
                  <a:schemeClr val="bg1"/>
                </a:solidFill>
              </a:rPr>
              <a:t>, які </a:t>
            </a:r>
            <a:r>
              <a:rPr lang="ru-RU" sz="3600" dirty="0" err="1">
                <a:solidFill>
                  <a:schemeClr val="bg1"/>
                </a:solidFill>
              </a:rPr>
              <a:t>мали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словенську</a:t>
            </a:r>
            <a:r>
              <a:rPr lang="ru-RU" sz="3600" dirty="0">
                <a:solidFill>
                  <a:schemeClr val="bg1"/>
                </a:solidFill>
              </a:rPr>
              <a:t> й </a:t>
            </a:r>
            <a:r>
              <a:rPr lang="ru-RU" sz="3600" dirty="0" err="1">
                <a:solidFill>
                  <a:schemeClr val="bg1"/>
                </a:solidFill>
              </a:rPr>
              <a:t>хорватську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більшість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відповідно</a:t>
            </a:r>
            <a:r>
              <a:rPr lang="ru-RU" sz="3600" dirty="0" smtClean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45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28945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В </a:t>
            </a:r>
            <a:r>
              <a:rPr lang="ru-RU" sz="4000" dirty="0">
                <a:solidFill>
                  <a:schemeClr val="bg1"/>
                </a:solidFill>
              </a:rPr>
              <a:t>1944 </a:t>
            </a:r>
            <a:r>
              <a:rPr lang="ru-RU" sz="4000" dirty="0" err="1">
                <a:solidFill>
                  <a:schemeClr val="bg1"/>
                </a:solidFill>
              </a:rPr>
              <a:t>році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радянські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війська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швидко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просувались</a:t>
            </a:r>
            <a:r>
              <a:rPr lang="ru-RU" sz="4000" dirty="0">
                <a:solidFill>
                  <a:schemeClr val="bg1"/>
                </a:solidFill>
              </a:rPr>
              <a:t> на </a:t>
            </a:r>
            <a:r>
              <a:rPr lang="ru-RU" sz="4000" dirty="0" err="1">
                <a:solidFill>
                  <a:schemeClr val="bg1"/>
                </a:solidFill>
              </a:rPr>
              <a:t>захід</a:t>
            </a:r>
            <a:r>
              <a:rPr lang="ru-RU" sz="4000" dirty="0">
                <a:solidFill>
                  <a:schemeClr val="bg1"/>
                </a:solidFill>
              </a:rPr>
              <a:t>, тому </a:t>
            </a:r>
            <a:r>
              <a:rPr lang="ru-RU" sz="4000" dirty="0" err="1">
                <a:solidFill>
                  <a:schemeClr val="bg1"/>
                </a:solidFill>
              </a:rPr>
              <a:t>Угорщина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вирішила</a:t>
            </a:r>
            <a:r>
              <a:rPr lang="ru-RU" sz="4000" dirty="0">
                <a:solidFill>
                  <a:schemeClr val="bg1"/>
                </a:solidFill>
              </a:rPr>
              <a:t> перейти на </a:t>
            </a:r>
            <a:r>
              <a:rPr lang="ru-RU" sz="4000" dirty="0" err="1">
                <a:solidFill>
                  <a:schemeClr val="bg1"/>
                </a:solidFill>
              </a:rPr>
              <a:t>бік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союзників</a:t>
            </a:r>
            <a:r>
              <a:rPr lang="ru-RU" sz="4000" dirty="0">
                <a:solidFill>
                  <a:schemeClr val="bg1"/>
                </a:solidFill>
              </a:rPr>
              <a:t>, </a:t>
            </a:r>
            <a:r>
              <a:rPr lang="ru-RU" sz="4000" dirty="0" err="1">
                <a:solidFill>
                  <a:schemeClr val="bg1"/>
                </a:solidFill>
              </a:rPr>
              <a:t>щоб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уникнути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окупації</a:t>
            </a:r>
            <a:r>
              <a:rPr lang="ru-RU" sz="4000" dirty="0">
                <a:solidFill>
                  <a:schemeClr val="bg1"/>
                </a:solidFill>
              </a:rPr>
              <a:t>. </a:t>
            </a:r>
            <a:r>
              <a:rPr lang="ru-RU" sz="4000" dirty="0" err="1">
                <a:solidFill>
                  <a:schemeClr val="bg1"/>
                </a:solidFill>
              </a:rPr>
              <a:t>Німеччина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відразу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окупувала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Угорщину</a:t>
            </a:r>
            <a:r>
              <a:rPr lang="ru-RU" sz="4000" dirty="0">
                <a:solidFill>
                  <a:schemeClr val="bg1"/>
                </a:solidFill>
              </a:rPr>
              <a:t> і створила </a:t>
            </a:r>
            <a:r>
              <a:rPr lang="ru-RU" sz="4000" dirty="0" err="1">
                <a:solidFill>
                  <a:schemeClr val="bg1"/>
                </a:solidFill>
              </a:rPr>
              <a:t>маріонеткову</a:t>
            </a:r>
            <a:r>
              <a:rPr lang="ru-RU" sz="4000" dirty="0">
                <a:solidFill>
                  <a:schemeClr val="bg1"/>
                </a:solidFill>
              </a:rPr>
              <a:t> державу.</a:t>
            </a:r>
          </a:p>
        </p:txBody>
      </p:sp>
    </p:spTree>
    <p:extLst>
      <p:ext uri="{BB962C8B-B14F-4D97-AF65-F5344CB8AC3E}">
        <p14:creationId xmlns:p14="http://schemas.microsoft.com/office/powerpoint/2010/main" val="347007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1224136"/>
          </a:xfrm>
        </p:spPr>
        <p:txBody>
          <a:bodyPr>
            <a:normAutofit/>
          </a:bodyPr>
          <a:lstStyle/>
          <a:p>
            <a:r>
              <a:rPr lang="ru-RU" sz="6000" dirty="0" err="1" smtClean="0">
                <a:solidFill>
                  <a:srgbClr val="FF0000"/>
                </a:solidFill>
              </a:rPr>
              <a:t>Скасування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>
                <a:solidFill>
                  <a:schemeClr val="bg1"/>
                </a:solidFill>
              </a:rPr>
              <a:t>Під</a:t>
            </a:r>
            <a:r>
              <a:rPr lang="ru-RU" sz="3600" dirty="0">
                <a:solidFill>
                  <a:schemeClr val="bg1"/>
                </a:solidFill>
              </a:rPr>
              <a:t> час </a:t>
            </a:r>
            <a:r>
              <a:rPr lang="ru-RU" sz="3600" dirty="0" err="1">
                <a:solidFill>
                  <a:schemeClr val="bg1"/>
                </a:solidFill>
              </a:rPr>
              <a:t>радянської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окупації</a:t>
            </a:r>
            <a:r>
              <a:rPr lang="ru-RU" sz="3600" dirty="0">
                <a:solidFill>
                  <a:schemeClr val="bg1"/>
                </a:solidFill>
              </a:rPr>
              <a:t> доля </a:t>
            </a:r>
            <a:r>
              <a:rPr lang="ru-RU" sz="3600" dirty="0" err="1">
                <a:solidFill>
                  <a:schemeClr val="bg1"/>
                </a:solidFill>
              </a:rPr>
              <a:t>королівства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була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вирішена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Монархія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була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офіційно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скасована</a:t>
            </a:r>
            <a:r>
              <a:rPr lang="ru-RU" sz="3600" dirty="0">
                <a:solidFill>
                  <a:schemeClr val="bg1"/>
                </a:solidFill>
              </a:rPr>
              <a:t> в 1946 </a:t>
            </a:r>
            <a:r>
              <a:rPr lang="ru-RU" sz="3600" dirty="0" err="1">
                <a:solidFill>
                  <a:schemeClr val="bg1"/>
                </a:solidFill>
              </a:rPr>
              <a:t>році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замінена</a:t>
            </a:r>
            <a:r>
              <a:rPr lang="ru-RU" sz="3600" dirty="0">
                <a:solidFill>
                  <a:schemeClr val="bg1"/>
                </a:solidFill>
              </a:rPr>
              <a:t> Другою </a:t>
            </a:r>
            <a:r>
              <a:rPr lang="ru-RU" sz="3600" dirty="0" err="1">
                <a:solidFill>
                  <a:schemeClr val="bg1"/>
                </a:solidFill>
              </a:rPr>
              <a:t>Угорською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республікою</a:t>
            </a:r>
            <a:r>
              <a:rPr lang="ru-RU" sz="3600" dirty="0">
                <a:solidFill>
                  <a:schemeClr val="bg1"/>
                </a:solidFill>
              </a:rPr>
              <a:t>, яку </a:t>
            </a:r>
            <a:r>
              <a:rPr lang="ru-RU" sz="3600" dirty="0" err="1">
                <a:solidFill>
                  <a:schemeClr val="bg1"/>
                </a:solidFill>
              </a:rPr>
              <a:t>також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незабаром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скасовано</a:t>
            </a:r>
            <a:r>
              <a:rPr lang="ru-RU" sz="3600" dirty="0">
                <a:solidFill>
                  <a:schemeClr val="bg1"/>
                </a:solidFill>
              </a:rPr>
              <a:t> й </a:t>
            </a:r>
            <a:r>
              <a:rPr lang="ru-RU" sz="3600" dirty="0" err="1">
                <a:solidFill>
                  <a:schemeClr val="bg1"/>
                </a:solidFill>
              </a:rPr>
              <a:t>утворено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комуністичну</a:t>
            </a:r>
            <a:r>
              <a:rPr lang="ru-RU" sz="3600" dirty="0">
                <a:solidFill>
                  <a:schemeClr val="bg1"/>
                </a:solidFill>
              </a:rPr>
              <a:t> державу — </a:t>
            </a:r>
            <a:r>
              <a:rPr lang="ru-RU" sz="3600" dirty="0" err="1">
                <a:solidFill>
                  <a:schemeClr val="bg1"/>
                </a:solidFill>
              </a:rPr>
              <a:t>Угорська</a:t>
            </a:r>
            <a:r>
              <a:rPr lang="ru-RU" sz="3600" dirty="0">
                <a:solidFill>
                  <a:schemeClr val="bg1"/>
                </a:solidFill>
              </a:rPr>
              <a:t> Народна </a:t>
            </a:r>
            <a:r>
              <a:rPr lang="ru-RU" sz="3600" dirty="0" err="1">
                <a:solidFill>
                  <a:schemeClr val="bg1"/>
                </a:solidFill>
              </a:rPr>
              <a:t>республіка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90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5C5C5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166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Королівство Угорщина </vt:lpstr>
      <vt:lpstr>Прапор Угорщини </vt:lpstr>
      <vt:lpstr>Герб Угорщини </vt:lpstr>
      <vt:lpstr>Створення</vt:lpstr>
      <vt:lpstr>Друга Світова війна</vt:lpstr>
      <vt:lpstr>Презентация PowerPoint</vt:lpstr>
      <vt:lpstr>Скасування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Королівство Угорщина </dc:title>
  <dc:creator>House</dc:creator>
  <cp:lastModifiedBy>Deafult User</cp:lastModifiedBy>
  <cp:revision>9</cp:revision>
  <dcterms:created xsi:type="dcterms:W3CDTF">2013-11-17T16:34:45Z</dcterms:created>
  <dcterms:modified xsi:type="dcterms:W3CDTF">2013-11-17T18:47:57Z</dcterms:modified>
</cp:coreProperties>
</file>