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56" r:id="rId2"/>
    <p:sldId id="257" r:id="rId3"/>
    <p:sldId id="260" r:id="rId4"/>
    <p:sldId id="258" r:id="rId5"/>
    <p:sldId id="259" r:id="rId6"/>
    <p:sldId id="261" r:id="rId7"/>
    <p:sldId id="262" r:id="rId8"/>
    <p:sldId id="263" r:id="rId9"/>
    <p:sldId id="264" r:id="rId10"/>
    <p:sldId id="268" r:id="rId11"/>
    <p:sldId id="266" r:id="rId12"/>
    <p:sldId id="267" r:id="rId13"/>
    <p:sldId id="278" r:id="rId14"/>
    <p:sldId id="269" r:id="rId15"/>
    <p:sldId id="270" r:id="rId16"/>
    <p:sldId id="271" r:id="rId17"/>
    <p:sldId id="272" r:id="rId18"/>
    <p:sldId id="276" r:id="rId19"/>
    <p:sldId id="277"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26" autoAdjust="0"/>
    <p:restoredTop sz="94599" autoAdjust="0"/>
  </p:normalViewPr>
  <p:slideViewPr>
    <p:cSldViewPr>
      <p:cViewPr varScale="1">
        <p:scale>
          <a:sx n="61" d="100"/>
          <a:sy n="61" d="100"/>
        </p:scale>
        <p:origin x="-46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BC16AD-85C6-439C-921B-48CA1E5306C1}" type="datetimeFigureOut">
              <a:rPr lang="uk-UA" smtClean="0"/>
              <a:pPr/>
              <a:t>01.12.2012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9A82DC-FE31-47FB-A337-0A86C029F653}"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369A82DC-FE31-47FB-A337-0A86C029F653}" type="slidenum">
              <a:rPr lang="uk-UA" smtClean="0"/>
              <a:pPr/>
              <a:t>11</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216152" y="1069848"/>
            <a:ext cx="7470648" cy="1470025"/>
          </a:xfrm>
        </p:spPr>
        <p:txBody>
          <a:bodyPr>
            <a:noAutofit/>
          </a:bodyPr>
          <a:lstStyle>
            <a:lvl1pPr algn="r">
              <a:defRPr sz="4800"/>
            </a:lvl1pPr>
          </a:lstStyle>
          <a:p>
            <a:r>
              <a:rPr lang="ru-RU" smtClean="0"/>
              <a:t>Образец заголовка</a:t>
            </a:r>
            <a:endParaRPr lang="en-US"/>
          </a:p>
        </p:txBody>
      </p:sp>
      <p:sp>
        <p:nvSpPr>
          <p:cNvPr id="3" name="Subtitle 2"/>
          <p:cNvSpPr>
            <a:spLocks noGrp="1"/>
          </p:cNvSpPr>
          <p:nvPr>
            <p:ph type="subTitle" idx="1"/>
          </p:nvPr>
        </p:nvSpPr>
        <p:spPr bwMode="black">
          <a:xfrm>
            <a:off x="2743200" y="384048"/>
            <a:ext cx="5943600" cy="612648"/>
          </a:xfrm>
        </p:spPr>
        <p:txBody>
          <a:bodyPr anchor="b">
            <a:normAutofit/>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01.12.2012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grpSp>
        <p:nvGrpSpPr>
          <p:cNvPr id="7" name="Group 21"/>
          <p:cNvGrpSpPr/>
          <p:nvPr/>
        </p:nvGrpSpPr>
        <p:grpSpPr bwMode="grayWhite">
          <a:xfrm rot="19693411">
            <a:off x="3335008" y="1909248"/>
            <a:ext cx="6021229" cy="4829684"/>
            <a:chOff x="1761807" y="615248"/>
            <a:chExt cx="6021229" cy="4829684"/>
          </a:xfrm>
        </p:grpSpPr>
        <p:grpSp>
          <p:nvGrpSpPr>
            <p:cNvPr id="8" name="Group 42"/>
            <p:cNvGrpSpPr/>
            <p:nvPr userDrawn="1"/>
          </p:nvGrpSpPr>
          <p:grpSpPr bwMode="grayWhite">
            <a:xfrm>
              <a:off x="1761807" y="1695712"/>
              <a:ext cx="6021229" cy="3068566"/>
              <a:chOff x="1522575" y="779540"/>
              <a:chExt cx="6021229" cy="3068566"/>
            </a:xfrm>
          </p:grpSpPr>
          <p:sp>
            <p:nvSpPr>
              <p:cNvPr id="22" name="Freeform 21"/>
              <p:cNvSpPr/>
              <p:nvPr userDrawn="1"/>
            </p:nvSpPr>
            <p:spPr bwMode="grayWhite">
              <a:xfrm>
                <a:off x="1531435" y="783084"/>
                <a:ext cx="6012369" cy="3065022"/>
              </a:xfrm>
              <a:custGeom>
                <a:avLst/>
                <a:gdLst>
                  <a:gd name="connsiteX0" fmla="*/ 7435 w 6019800"/>
                  <a:gd name="connsiteY0" fmla="*/ 2798476 h 6019800"/>
                  <a:gd name="connsiteX1" fmla="*/ 3115681 w 6019800"/>
                  <a:gd name="connsiteY1" fmla="*/ 1859 h 6019800"/>
                  <a:gd name="connsiteX2" fmla="*/ 6019800 w 6019800"/>
                  <a:gd name="connsiteY2" fmla="*/ 3009907 h 6019800"/>
                  <a:gd name="connsiteX3" fmla="*/ 3009900 w 6019800"/>
                  <a:gd name="connsiteY3" fmla="*/ 3009900 h 6019800"/>
                  <a:gd name="connsiteX4" fmla="*/ 7435 w 6019800"/>
                  <a:gd name="connsiteY4" fmla="*/ 2798476 h 6019800"/>
                  <a:gd name="connsiteX0" fmla="*/ 7435 w 6019800"/>
                  <a:gd name="connsiteY0" fmla="*/ 2798476 h 6019800"/>
                  <a:gd name="connsiteX1" fmla="*/ 3115681 w 6019800"/>
                  <a:gd name="connsiteY1" fmla="*/ 1859 h 6019800"/>
                  <a:gd name="connsiteX2" fmla="*/ 6019800 w 6019800"/>
                  <a:gd name="connsiteY2" fmla="*/ 3009907 h 6019800"/>
                  <a:gd name="connsiteX0" fmla="*/ 0 w 6012369"/>
                  <a:gd name="connsiteY0" fmla="*/ 2853591 h 3065022"/>
                  <a:gd name="connsiteX1" fmla="*/ 3108246 w 6012369"/>
                  <a:gd name="connsiteY1" fmla="*/ 56974 h 3065022"/>
                  <a:gd name="connsiteX2" fmla="*/ 6012365 w 6012369"/>
                  <a:gd name="connsiteY2" fmla="*/ 3065022 h 3065022"/>
                  <a:gd name="connsiteX3" fmla="*/ 0 w 6012369"/>
                  <a:gd name="connsiteY3" fmla="*/ 2853591 h 3065022"/>
                  <a:gd name="connsiteX0" fmla="*/ 0 w 6012369"/>
                  <a:gd name="connsiteY0" fmla="*/ 2853591 h 3065022"/>
                  <a:gd name="connsiteX1" fmla="*/ 3108246 w 6012369"/>
                  <a:gd name="connsiteY1" fmla="*/ 56974 h 3065022"/>
                  <a:gd name="connsiteX2" fmla="*/ 6012365 w 6012369"/>
                  <a:gd name="connsiteY2" fmla="*/ 3065022 h 3065022"/>
                </a:gdLst>
                <a:ahLst/>
                <a:cxnLst>
                  <a:cxn ang="0">
                    <a:pos x="connsiteX0" y="connsiteY0"/>
                  </a:cxn>
                  <a:cxn ang="0">
                    <a:pos x="connsiteX1" y="connsiteY1"/>
                  </a:cxn>
                  <a:cxn ang="0">
                    <a:pos x="connsiteX2" y="connsiteY2"/>
                  </a:cxn>
                </a:cxnLst>
                <a:rect l="l" t="t" r="r" b="b"/>
                <a:pathLst>
                  <a:path w="6012369" h="3065022" stroke="0" extrusionOk="0">
                    <a:moveTo>
                      <a:pt x="0" y="2853591"/>
                    </a:moveTo>
                    <a:cubicBezTo>
                      <a:pt x="113874" y="1236440"/>
                      <a:pt x="1488093" y="0"/>
                      <a:pt x="3108246" y="56974"/>
                    </a:cubicBezTo>
                    <a:cubicBezTo>
                      <a:pt x="4728399" y="113948"/>
                      <a:pt x="6012369" y="1443867"/>
                      <a:pt x="6012365" y="3065022"/>
                    </a:cubicBezTo>
                    <a:lnTo>
                      <a:pt x="0" y="2853591"/>
                    </a:lnTo>
                    <a:close/>
                  </a:path>
                  <a:path w="6012369" h="3065022" fill="none">
                    <a:moveTo>
                      <a:pt x="0" y="2853591"/>
                    </a:moveTo>
                    <a:cubicBezTo>
                      <a:pt x="113874" y="1236440"/>
                      <a:pt x="1488093" y="0"/>
                      <a:pt x="3108246" y="56974"/>
                    </a:cubicBezTo>
                    <a:cubicBezTo>
                      <a:pt x="4728399" y="113948"/>
                      <a:pt x="6012369" y="1443867"/>
                      <a:pt x="6012365" y="3065022"/>
                    </a:cubicBezTo>
                  </a:path>
                </a:pathLst>
              </a:custGeom>
              <a:ln w="63500" cmpd="sng">
                <a:gradFill flip="none" rotWithShape="1">
                  <a:gsLst>
                    <a:gs pos="91000">
                      <a:srgbClr val="F8F8F8">
                        <a:alpha val="0"/>
                      </a:srgbClr>
                    </a:gs>
                    <a:gs pos="20000">
                      <a:srgbClr val="F8F8F8">
                        <a:alpha val="0"/>
                      </a:srgbClr>
                    </a:gs>
                    <a:gs pos="50000">
                      <a:srgbClr val="F8F8F8">
                        <a:alpha val="47000"/>
                      </a:srgbClr>
                    </a:gs>
                    <a:gs pos="80000">
                      <a:srgbClr val="F8F8F8">
                        <a:alpha val="13000"/>
                      </a:srgbClr>
                    </a:gs>
                    <a:gs pos="100000">
                      <a:srgbClr val="DDDDDD">
                        <a:alpha val="0"/>
                      </a:srgbClr>
                    </a:gs>
                  </a:gsLst>
                  <a:path path="circle">
                    <a:fillToRect l="50000" t="50000" r="50000" b="50000"/>
                  </a:path>
                  <a:tileRect/>
                </a:gradFill>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userDrawn="1"/>
            </p:nvSpPr>
            <p:spPr bwMode="grayWhite">
              <a:xfrm>
                <a:off x="1522575" y="779540"/>
                <a:ext cx="6012369" cy="3065022"/>
              </a:xfrm>
              <a:custGeom>
                <a:avLst/>
                <a:gdLst>
                  <a:gd name="connsiteX0" fmla="*/ 7435 w 6019800"/>
                  <a:gd name="connsiteY0" fmla="*/ 2798476 h 6019800"/>
                  <a:gd name="connsiteX1" fmla="*/ 3115681 w 6019800"/>
                  <a:gd name="connsiteY1" fmla="*/ 1859 h 6019800"/>
                  <a:gd name="connsiteX2" fmla="*/ 6019800 w 6019800"/>
                  <a:gd name="connsiteY2" fmla="*/ 3009907 h 6019800"/>
                  <a:gd name="connsiteX3" fmla="*/ 3009900 w 6019800"/>
                  <a:gd name="connsiteY3" fmla="*/ 3009900 h 6019800"/>
                  <a:gd name="connsiteX4" fmla="*/ 7435 w 6019800"/>
                  <a:gd name="connsiteY4" fmla="*/ 2798476 h 6019800"/>
                  <a:gd name="connsiteX0" fmla="*/ 7435 w 6019800"/>
                  <a:gd name="connsiteY0" fmla="*/ 2798476 h 6019800"/>
                  <a:gd name="connsiteX1" fmla="*/ 3115681 w 6019800"/>
                  <a:gd name="connsiteY1" fmla="*/ 1859 h 6019800"/>
                  <a:gd name="connsiteX2" fmla="*/ 6019800 w 6019800"/>
                  <a:gd name="connsiteY2" fmla="*/ 3009907 h 6019800"/>
                  <a:gd name="connsiteX0" fmla="*/ 0 w 6012369"/>
                  <a:gd name="connsiteY0" fmla="*/ 2853591 h 3065022"/>
                  <a:gd name="connsiteX1" fmla="*/ 3108246 w 6012369"/>
                  <a:gd name="connsiteY1" fmla="*/ 56974 h 3065022"/>
                  <a:gd name="connsiteX2" fmla="*/ 6012365 w 6012369"/>
                  <a:gd name="connsiteY2" fmla="*/ 3065022 h 3065022"/>
                  <a:gd name="connsiteX3" fmla="*/ 0 w 6012369"/>
                  <a:gd name="connsiteY3" fmla="*/ 2853591 h 3065022"/>
                  <a:gd name="connsiteX0" fmla="*/ 0 w 6012369"/>
                  <a:gd name="connsiteY0" fmla="*/ 2853591 h 3065022"/>
                  <a:gd name="connsiteX1" fmla="*/ 3108246 w 6012369"/>
                  <a:gd name="connsiteY1" fmla="*/ 56974 h 3065022"/>
                  <a:gd name="connsiteX2" fmla="*/ 6012365 w 6012369"/>
                  <a:gd name="connsiteY2" fmla="*/ 3065022 h 3065022"/>
                </a:gdLst>
                <a:ahLst/>
                <a:cxnLst>
                  <a:cxn ang="0">
                    <a:pos x="connsiteX0" y="connsiteY0"/>
                  </a:cxn>
                  <a:cxn ang="0">
                    <a:pos x="connsiteX1" y="connsiteY1"/>
                  </a:cxn>
                  <a:cxn ang="0">
                    <a:pos x="connsiteX2" y="connsiteY2"/>
                  </a:cxn>
                </a:cxnLst>
                <a:rect l="l" t="t" r="r" b="b"/>
                <a:pathLst>
                  <a:path w="6012369" h="3065022" stroke="0" extrusionOk="0">
                    <a:moveTo>
                      <a:pt x="0" y="2853591"/>
                    </a:moveTo>
                    <a:cubicBezTo>
                      <a:pt x="113874" y="1236440"/>
                      <a:pt x="1488093" y="0"/>
                      <a:pt x="3108246" y="56974"/>
                    </a:cubicBezTo>
                    <a:cubicBezTo>
                      <a:pt x="4728399" y="113948"/>
                      <a:pt x="6012369" y="1443867"/>
                      <a:pt x="6012365" y="3065022"/>
                    </a:cubicBezTo>
                    <a:lnTo>
                      <a:pt x="0" y="2853591"/>
                    </a:lnTo>
                    <a:close/>
                  </a:path>
                  <a:path w="6012369" h="3065022" fill="none">
                    <a:moveTo>
                      <a:pt x="0" y="2853591"/>
                    </a:moveTo>
                    <a:cubicBezTo>
                      <a:pt x="113874" y="1236440"/>
                      <a:pt x="1488093" y="0"/>
                      <a:pt x="3108246" y="56974"/>
                    </a:cubicBezTo>
                    <a:cubicBezTo>
                      <a:pt x="4728399" y="113948"/>
                      <a:pt x="6012369" y="1443867"/>
                      <a:pt x="6012365" y="3065022"/>
                    </a:cubicBezTo>
                  </a:path>
                </a:pathLst>
              </a:custGeom>
              <a:ln w="25400">
                <a:gradFill flip="none" rotWithShape="1">
                  <a:gsLst>
                    <a:gs pos="84000">
                      <a:srgbClr val="F8F8F8">
                        <a:alpha val="0"/>
                      </a:srgbClr>
                    </a:gs>
                    <a:gs pos="41000">
                      <a:srgbClr val="F8F8F8">
                        <a:alpha val="44000"/>
                      </a:srgbClr>
                    </a:gs>
                    <a:gs pos="88000">
                      <a:srgbClr val="F8F8F8">
                        <a:alpha val="0"/>
                      </a:srgbClr>
                    </a:gs>
                  </a:gsLst>
                  <a:path path="circle">
                    <a:fillToRect l="50000" t="50000" r="50000" b="50000"/>
                  </a:path>
                  <a:tileRect/>
                </a:gra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9" name="Straight Connector 8"/>
            <p:cNvCxnSpPr/>
            <p:nvPr userDrawn="1"/>
          </p:nvCxnSpPr>
          <p:spPr bwMode="grayWhite">
            <a:xfrm rot="18120000" flipH="1">
              <a:off x="2718288" y="2106345"/>
              <a:ext cx="3999708" cy="2492654"/>
            </a:xfrm>
            <a:prstGeom prst="line">
              <a:avLst/>
            </a:prstGeom>
            <a:ln w="50800">
              <a:gradFill flip="none" rotWithShape="1">
                <a:gsLst>
                  <a:gs pos="10000">
                    <a:srgbClr val="FFFFFF">
                      <a:alpha val="0"/>
                    </a:srgbClr>
                  </a:gs>
                  <a:gs pos="50000">
                    <a:srgbClr val="F8F8F8">
                      <a:alpha val="60000"/>
                    </a:srgbClr>
                  </a:gs>
                  <a:gs pos="90000">
                    <a:srgbClr val="DDDDDD">
                      <a:alpha val="0"/>
                    </a:srgbClr>
                  </a:gs>
                </a:gsLst>
                <a:lin ang="2700000" scaled="1"/>
                <a:tileRect/>
              </a:gradFill>
              <a:miter lim="800000"/>
            </a:ln>
            <a:effectLst>
              <a:glow rad="63500">
                <a:srgbClr val="FFFFFF">
                  <a:alpha val="3922"/>
                </a:srgbClr>
              </a:glow>
            </a:effectLst>
          </p:spPr>
          <p:style>
            <a:lnRef idx="1">
              <a:schemeClr val="accent1"/>
            </a:lnRef>
            <a:fillRef idx="0">
              <a:schemeClr val="accent1"/>
            </a:fillRef>
            <a:effectRef idx="0">
              <a:schemeClr val="accent1"/>
            </a:effectRef>
            <a:fontRef idx="minor">
              <a:schemeClr val="tx1"/>
            </a:fontRef>
          </p:style>
        </p:cxnSp>
        <p:grpSp>
          <p:nvGrpSpPr>
            <p:cNvPr id="10" name="Group 38"/>
            <p:cNvGrpSpPr/>
            <p:nvPr userDrawn="1"/>
          </p:nvGrpSpPr>
          <p:grpSpPr bwMode="grayWhite">
            <a:xfrm>
              <a:off x="3730877" y="1536192"/>
              <a:ext cx="2721357" cy="3879656"/>
              <a:chOff x="3730877" y="1536192"/>
              <a:chExt cx="2721357" cy="3879656"/>
            </a:xfrm>
          </p:grpSpPr>
          <p:sp>
            <p:nvSpPr>
              <p:cNvPr id="20" name="Freeform 19"/>
              <p:cNvSpPr/>
              <p:nvPr userDrawn="1"/>
            </p:nvSpPr>
            <p:spPr bwMode="grayWhite">
              <a:xfrm>
                <a:off x="4388453" y="1629422"/>
                <a:ext cx="2059093" cy="3405426"/>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7"/>
                  <a:gd name="connsiteY0" fmla="*/ 0 h 3196607"/>
                  <a:gd name="connsiteX1" fmla="*/ 2246083 w 2374787"/>
                  <a:gd name="connsiteY1" fmla="*/ 3196607 h 3196607"/>
                  <a:gd name="connsiteX2" fmla="*/ 0 w 2374787"/>
                  <a:gd name="connsiteY2" fmla="*/ 0 h 3196607"/>
                  <a:gd name="connsiteX0" fmla="*/ 0 w 2374787"/>
                  <a:gd name="connsiteY0" fmla="*/ 0 h 3196607"/>
                  <a:gd name="connsiteX1" fmla="*/ 2246083 w 2374787"/>
                  <a:gd name="connsiteY1" fmla="*/ 3196607 h 3196607"/>
                </a:gdLst>
                <a:ahLst/>
                <a:cxnLst>
                  <a:cxn ang="0">
                    <a:pos x="connsiteX0" y="connsiteY0"/>
                  </a:cxn>
                  <a:cxn ang="0">
                    <a:pos x="connsiteX1" y="connsiteY1"/>
                  </a:cxn>
                </a:cxnLst>
                <a:rect l="l" t="t" r="r" b="b"/>
                <a:pathLst>
                  <a:path w="2374787" h="3196607" stroke="0" extrusionOk="0">
                    <a:moveTo>
                      <a:pt x="0" y="0"/>
                    </a:moveTo>
                    <a:cubicBezTo>
                      <a:pt x="1423116" y="363612"/>
                      <a:pt x="2374788" y="1718024"/>
                      <a:pt x="2246083" y="3196607"/>
                    </a:cubicBezTo>
                    <a:lnTo>
                      <a:pt x="0" y="0"/>
                    </a:lnTo>
                    <a:close/>
                  </a:path>
                  <a:path w="2374787" h="3196607"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52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rtl="0" fontAlgn="base">
                  <a:spcBef>
                    <a:spcPct val="0"/>
                  </a:spcBef>
                  <a:spcAft>
                    <a:spcPct val="0"/>
                  </a:spcAft>
                </a:pPr>
                <a:endParaRPr lang="en-US" kern="1200">
                  <a:solidFill>
                    <a:schemeClr val="tx1"/>
                  </a:solidFill>
                  <a:latin typeface="+mn-lt"/>
                  <a:ea typeface="+mn-ea"/>
                  <a:cs typeface="+mn-cs"/>
                </a:endParaRPr>
              </a:p>
            </p:txBody>
          </p:sp>
          <p:sp>
            <p:nvSpPr>
              <p:cNvPr id="21" name="Freeform 20"/>
              <p:cNvSpPr/>
              <p:nvPr userDrawn="1"/>
            </p:nvSpPr>
            <p:spPr bwMode="grayWhite">
              <a:xfrm>
                <a:off x="3730877" y="1536192"/>
                <a:ext cx="2721357" cy="3879656"/>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1 w 3138588"/>
                  <a:gd name="connsiteY0" fmla="*/ 0 h 3682514"/>
                  <a:gd name="connsiteX1" fmla="*/ 2354144 w 3138588"/>
                  <a:gd name="connsiteY1" fmla="*/ 1134402 h 3682514"/>
                  <a:gd name="connsiteX2" fmla="*/ 2933782 w 3138588"/>
                  <a:gd name="connsiteY2" fmla="*/ 3682514 h 3682514"/>
                  <a:gd name="connsiteX3" fmla="*/ 1 w 3138588"/>
                  <a:gd name="connsiteY3" fmla="*/ 0 h 3682514"/>
                  <a:gd name="connsiteX0" fmla="*/ 1 w 3138588"/>
                  <a:gd name="connsiteY0" fmla="*/ 0 h 3682514"/>
                  <a:gd name="connsiteX1" fmla="*/ 2354144 w 3138588"/>
                  <a:gd name="connsiteY1" fmla="*/ 1134402 h 3682514"/>
                  <a:gd name="connsiteX2" fmla="*/ 2933782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1" y="0"/>
                    </a:moveTo>
                    <a:cubicBezTo>
                      <a:pt x="916499" y="1"/>
                      <a:pt x="1783065" y="417577"/>
                      <a:pt x="2354144" y="1134402"/>
                    </a:cubicBezTo>
                    <a:cubicBezTo>
                      <a:pt x="2925223" y="1851227"/>
                      <a:pt x="3138589" y="2789193"/>
                      <a:pt x="2933782" y="3682514"/>
                    </a:cubicBezTo>
                    <a:lnTo>
                      <a:pt x="1" y="0"/>
                    </a:lnTo>
                    <a:close/>
                  </a:path>
                  <a:path w="3138588" h="3682514" fill="none">
                    <a:moveTo>
                      <a:pt x="1" y="0"/>
                    </a:moveTo>
                    <a:cubicBezTo>
                      <a:pt x="916499" y="1"/>
                      <a:pt x="1783065" y="417577"/>
                      <a:pt x="2354144" y="1134402"/>
                    </a:cubicBezTo>
                    <a:cubicBezTo>
                      <a:pt x="2925223" y="1851227"/>
                      <a:pt x="3138589" y="2789193"/>
                      <a:pt x="2933782" y="3682514"/>
                    </a:cubicBezTo>
                  </a:path>
                </a:pathLst>
              </a:custGeom>
              <a:ln w="25400">
                <a:gradFill flip="none" rotWithShape="1">
                  <a:gsLst>
                    <a:gs pos="0">
                      <a:srgbClr val="F8F8F8">
                        <a:alpha val="0"/>
                      </a:srgbClr>
                    </a:gs>
                    <a:gs pos="50000">
                      <a:srgbClr val="F8F8F8">
                        <a:alpha val="55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39"/>
            <p:cNvGrpSpPr/>
            <p:nvPr userDrawn="1"/>
          </p:nvGrpSpPr>
          <p:grpSpPr bwMode="grayWhite">
            <a:xfrm>
              <a:off x="2756586" y="1619763"/>
              <a:ext cx="2892850" cy="3379627"/>
              <a:chOff x="2756587" y="1619763"/>
              <a:chExt cx="2892850" cy="3379627"/>
            </a:xfrm>
          </p:grpSpPr>
          <p:sp>
            <p:nvSpPr>
              <p:cNvPr id="18" name="Freeform 17"/>
              <p:cNvSpPr/>
              <p:nvPr userDrawn="1"/>
            </p:nvSpPr>
            <p:spPr bwMode="grayWhite">
              <a:xfrm flipH="1">
                <a:off x="2774785" y="1709909"/>
                <a:ext cx="2188853" cy="2933686"/>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9"/>
                  <a:gd name="connsiteY0" fmla="*/ 0 h 3196608"/>
                  <a:gd name="connsiteX1" fmla="*/ 2246083 w 2374789"/>
                  <a:gd name="connsiteY1" fmla="*/ 3196607 h 3196608"/>
                  <a:gd name="connsiteX2" fmla="*/ 0 w 2374789"/>
                  <a:gd name="connsiteY2" fmla="*/ 0 h 3196608"/>
                  <a:gd name="connsiteX0" fmla="*/ 0 w 2374789"/>
                  <a:gd name="connsiteY0" fmla="*/ 0 h 3196608"/>
                  <a:gd name="connsiteX1" fmla="*/ 2246083 w 2374789"/>
                  <a:gd name="connsiteY1" fmla="*/ 3196607 h 3196608"/>
                </a:gdLst>
                <a:ahLst/>
                <a:cxnLst>
                  <a:cxn ang="0">
                    <a:pos x="connsiteX0" y="connsiteY0"/>
                  </a:cxn>
                  <a:cxn ang="0">
                    <a:pos x="connsiteX1" y="connsiteY1"/>
                  </a:cxn>
                </a:cxnLst>
                <a:rect l="l" t="t" r="r" b="b"/>
                <a:pathLst>
                  <a:path w="2374789" h="3196608" stroke="0" extrusionOk="0">
                    <a:moveTo>
                      <a:pt x="0" y="0"/>
                    </a:moveTo>
                    <a:cubicBezTo>
                      <a:pt x="1423116" y="363612"/>
                      <a:pt x="2374788" y="1718024"/>
                      <a:pt x="2246083" y="3196607"/>
                    </a:cubicBezTo>
                    <a:lnTo>
                      <a:pt x="0" y="0"/>
                    </a:lnTo>
                    <a:close/>
                  </a:path>
                  <a:path w="2374789" h="3196608"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47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rtl="0" fontAlgn="base">
                  <a:spcBef>
                    <a:spcPct val="0"/>
                  </a:spcBef>
                  <a:spcAft>
                    <a:spcPct val="0"/>
                  </a:spcAft>
                </a:pPr>
                <a:endParaRPr lang="en-US" kern="1200">
                  <a:solidFill>
                    <a:schemeClr val="tx1"/>
                  </a:solidFill>
                  <a:latin typeface="+mn-lt"/>
                  <a:ea typeface="+mn-ea"/>
                  <a:cs typeface="+mn-cs"/>
                </a:endParaRPr>
              </a:p>
            </p:txBody>
          </p:sp>
          <p:sp>
            <p:nvSpPr>
              <p:cNvPr id="19" name="Freeform 18"/>
              <p:cNvSpPr/>
              <p:nvPr userDrawn="1"/>
            </p:nvSpPr>
            <p:spPr bwMode="grayWhite">
              <a:xfrm flipH="1">
                <a:off x="2756587" y="1619763"/>
                <a:ext cx="2892850" cy="3379627"/>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0 w 3138588"/>
                  <a:gd name="connsiteY0" fmla="*/ 0 h 3682514"/>
                  <a:gd name="connsiteX1" fmla="*/ 2354143 w 3138588"/>
                  <a:gd name="connsiteY1" fmla="*/ 1134402 h 3682514"/>
                  <a:gd name="connsiteX2" fmla="*/ 2933781 w 3138588"/>
                  <a:gd name="connsiteY2" fmla="*/ 3682514 h 3682514"/>
                  <a:gd name="connsiteX3" fmla="*/ 0 w 3138588"/>
                  <a:gd name="connsiteY3" fmla="*/ 0 h 3682514"/>
                  <a:gd name="connsiteX0" fmla="*/ 0 w 3138588"/>
                  <a:gd name="connsiteY0" fmla="*/ 0 h 3682514"/>
                  <a:gd name="connsiteX1" fmla="*/ 2354143 w 3138588"/>
                  <a:gd name="connsiteY1" fmla="*/ 1134402 h 3682514"/>
                  <a:gd name="connsiteX2" fmla="*/ 2933781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0" y="0"/>
                    </a:moveTo>
                    <a:cubicBezTo>
                      <a:pt x="916498" y="1"/>
                      <a:pt x="1783064" y="417577"/>
                      <a:pt x="2354143" y="1134402"/>
                    </a:cubicBezTo>
                    <a:cubicBezTo>
                      <a:pt x="2925222" y="1851227"/>
                      <a:pt x="3138588" y="2789193"/>
                      <a:pt x="2933781" y="3682514"/>
                    </a:cubicBezTo>
                    <a:lnTo>
                      <a:pt x="0" y="0"/>
                    </a:lnTo>
                    <a:close/>
                  </a:path>
                  <a:path w="3138588" h="3682514" fill="none">
                    <a:moveTo>
                      <a:pt x="0" y="0"/>
                    </a:moveTo>
                    <a:cubicBezTo>
                      <a:pt x="916498" y="1"/>
                      <a:pt x="1783064" y="417577"/>
                      <a:pt x="2354143" y="1134402"/>
                    </a:cubicBezTo>
                    <a:cubicBezTo>
                      <a:pt x="2925222" y="1851227"/>
                      <a:pt x="3138588" y="2789193"/>
                      <a:pt x="2933781" y="3682514"/>
                    </a:cubicBezTo>
                  </a:path>
                </a:pathLst>
              </a:custGeom>
              <a:ln w="28575">
                <a:gradFill flip="none" rotWithShape="1">
                  <a:gsLst>
                    <a:gs pos="0">
                      <a:srgbClr val="F8F8F8">
                        <a:alpha val="0"/>
                      </a:srgbClr>
                    </a:gs>
                    <a:gs pos="50000">
                      <a:srgbClr val="F8F8F8">
                        <a:alpha val="43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37"/>
            <p:cNvGrpSpPr/>
            <p:nvPr userDrawn="1"/>
          </p:nvGrpSpPr>
          <p:grpSpPr bwMode="grayWhite">
            <a:xfrm>
              <a:off x="3126248" y="615248"/>
              <a:ext cx="3325881" cy="2834631"/>
              <a:chOff x="3126249" y="615248"/>
              <a:chExt cx="3325881" cy="2834631"/>
            </a:xfrm>
          </p:grpSpPr>
          <p:sp>
            <p:nvSpPr>
              <p:cNvPr id="16" name="Freeform 15"/>
              <p:cNvSpPr/>
              <p:nvPr userDrawn="1"/>
            </p:nvSpPr>
            <p:spPr bwMode="grayWhite">
              <a:xfrm rot="13693869" flipH="1">
                <a:off x="3845802" y="929727"/>
                <a:ext cx="2144802" cy="2887031"/>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8"/>
                  <a:gd name="connsiteY0" fmla="*/ 0 h 3196606"/>
                  <a:gd name="connsiteX1" fmla="*/ 2246083 w 2374788"/>
                  <a:gd name="connsiteY1" fmla="*/ 3196607 h 3196606"/>
                  <a:gd name="connsiteX2" fmla="*/ 0 w 2374788"/>
                  <a:gd name="connsiteY2" fmla="*/ 0 h 3196606"/>
                  <a:gd name="connsiteX0" fmla="*/ 0 w 2374788"/>
                  <a:gd name="connsiteY0" fmla="*/ 0 h 3196606"/>
                  <a:gd name="connsiteX1" fmla="*/ 2246083 w 2374788"/>
                  <a:gd name="connsiteY1" fmla="*/ 3196607 h 3196606"/>
                </a:gdLst>
                <a:ahLst/>
                <a:cxnLst>
                  <a:cxn ang="0">
                    <a:pos x="connsiteX0" y="connsiteY0"/>
                  </a:cxn>
                  <a:cxn ang="0">
                    <a:pos x="connsiteX1" y="connsiteY1"/>
                  </a:cxn>
                </a:cxnLst>
                <a:rect l="l" t="t" r="r" b="b"/>
                <a:pathLst>
                  <a:path w="2374788" h="3196606" stroke="0" extrusionOk="0">
                    <a:moveTo>
                      <a:pt x="0" y="0"/>
                    </a:moveTo>
                    <a:cubicBezTo>
                      <a:pt x="1423116" y="363612"/>
                      <a:pt x="2374788" y="1718024"/>
                      <a:pt x="2246083" y="3196607"/>
                    </a:cubicBezTo>
                    <a:lnTo>
                      <a:pt x="0" y="0"/>
                    </a:lnTo>
                    <a:close/>
                  </a:path>
                  <a:path w="2374788" h="3196606"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65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rtl="0" fontAlgn="base">
                  <a:spcBef>
                    <a:spcPct val="0"/>
                  </a:spcBef>
                  <a:spcAft>
                    <a:spcPct val="0"/>
                  </a:spcAft>
                </a:pPr>
                <a:endParaRPr lang="en-US" kern="1200">
                  <a:solidFill>
                    <a:schemeClr val="tx1"/>
                  </a:solidFill>
                  <a:latin typeface="+mn-lt"/>
                  <a:ea typeface="+mn-ea"/>
                  <a:cs typeface="+mn-cs"/>
                </a:endParaRPr>
              </a:p>
            </p:txBody>
          </p:sp>
          <p:sp>
            <p:nvSpPr>
              <p:cNvPr id="17" name="Freeform 16"/>
              <p:cNvSpPr/>
              <p:nvPr userDrawn="1"/>
            </p:nvSpPr>
            <p:spPr bwMode="grayWhite">
              <a:xfrm rot="13693869" flipH="1">
                <a:off x="3371874" y="369623"/>
                <a:ext cx="2834631" cy="3325881"/>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0 w 3138588"/>
                  <a:gd name="connsiteY0" fmla="*/ 0 h 3682514"/>
                  <a:gd name="connsiteX1" fmla="*/ 2354143 w 3138588"/>
                  <a:gd name="connsiteY1" fmla="*/ 1134402 h 3682514"/>
                  <a:gd name="connsiteX2" fmla="*/ 2933781 w 3138588"/>
                  <a:gd name="connsiteY2" fmla="*/ 3682514 h 3682514"/>
                  <a:gd name="connsiteX3" fmla="*/ 0 w 3138588"/>
                  <a:gd name="connsiteY3" fmla="*/ 0 h 3682514"/>
                  <a:gd name="connsiteX0" fmla="*/ 0 w 3138588"/>
                  <a:gd name="connsiteY0" fmla="*/ 0 h 3682514"/>
                  <a:gd name="connsiteX1" fmla="*/ 2354143 w 3138588"/>
                  <a:gd name="connsiteY1" fmla="*/ 1134402 h 3682514"/>
                  <a:gd name="connsiteX2" fmla="*/ 2933781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0" y="0"/>
                    </a:moveTo>
                    <a:cubicBezTo>
                      <a:pt x="916498" y="1"/>
                      <a:pt x="1783064" y="417577"/>
                      <a:pt x="2354143" y="1134402"/>
                    </a:cubicBezTo>
                    <a:cubicBezTo>
                      <a:pt x="2925222" y="1851227"/>
                      <a:pt x="3138588" y="2789193"/>
                      <a:pt x="2933781" y="3682514"/>
                    </a:cubicBezTo>
                    <a:lnTo>
                      <a:pt x="0" y="0"/>
                    </a:lnTo>
                    <a:close/>
                  </a:path>
                  <a:path w="3138588" h="3682514" fill="none">
                    <a:moveTo>
                      <a:pt x="0" y="0"/>
                    </a:moveTo>
                    <a:cubicBezTo>
                      <a:pt x="916498" y="1"/>
                      <a:pt x="1783064" y="417577"/>
                      <a:pt x="2354143" y="1134402"/>
                    </a:cubicBezTo>
                    <a:cubicBezTo>
                      <a:pt x="2925222" y="1851227"/>
                      <a:pt x="3138588" y="2789193"/>
                      <a:pt x="2933781" y="3682514"/>
                    </a:cubicBezTo>
                  </a:path>
                </a:pathLst>
              </a:custGeom>
              <a:ln w="25400">
                <a:gradFill flip="none" rotWithShape="1">
                  <a:gsLst>
                    <a:gs pos="0">
                      <a:srgbClr val="F8F8F8">
                        <a:alpha val="0"/>
                      </a:srgbClr>
                    </a:gs>
                    <a:gs pos="50000">
                      <a:srgbClr val="F8F8F8">
                        <a:alpha val="46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Group 36"/>
            <p:cNvGrpSpPr/>
            <p:nvPr userDrawn="1"/>
          </p:nvGrpSpPr>
          <p:grpSpPr bwMode="grayWhite">
            <a:xfrm>
              <a:off x="2490231" y="1369960"/>
              <a:ext cx="4781177" cy="4074972"/>
              <a:chOff x="2490231" y="1369960"/>
              <a:chExt cx="4781177" cy="4074972"/>
            </a:xfrm>
          </p:grpSpPr>
          <p:sp>
            <p:nvSpPr>
              <p:cNvPr id="14" name="Freeform 13"/>
              <p:cNvSpPr/>
              <p:nvPr userDrawn="1"/>
            </p:nvSpPr>
            <p:spPr bwMode="grayWhite">
              <a:xfrm rot="13693869" flipH="1">
                <a:off x="3524638" y="1822044"/>
                <a:ext cx="3083296" cy="4150302"/>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8"/>
                  <a:gd name="connsiteY0" fmla="*/ 0 h 3196607"/>
                  <a:gd name="connsiteX1" fmla="*/ 2246083 w 2374788"/>
                  <a:gd name="connsiteY1" fmla="*/ 3196607 h 3196607"/>
                  <a:gd name="connsiteX2" fmla="*/ 0 w 2374788"/>
                  <a:gd name="connsiteY2" fmla="*/ 0 h 3196607"/>
                  <a:gd name="connsiteX0" fmla="*/ 0 w 2374788"/>
                  <a:gd name="connsiteY0" fmla="*/ 0 h 3196607"/>
                  <a:gd name="connsiteX1" fmla="*/ 2246083 w 2374788"/>
                  <a:gd name="connsiteY1" fmla="*/ 3196607 h 3196607"/>
                </a:gdLst>
                <a:ahLst/>
                <a:cxnLst>
                  <a:cxn ang="0">
                    <a:pos x="connsiteX0" y="connsiteY0"/>
                  </a:cxn>
                  <a:cxn ang="0">
                    <a:pos x="connsiteX1" y="connsiteY1"/>
                  </a:cxn>
                </a:cxnLst>
                <a:rect l="l" t="t" r="r" b="b"/>
                <a:pathLst>
                  <a:path w="2374788" h="3196607" stroke="0" extrusionOk="0">
                    <a:moveTo>
                      <a:pt x="0" y="0"/>
                    </a:moveTo>
                    <a:cubicBezTo>
                      <a:pt x="1423116" y="363612"/>
                      <a:pt x="2374788" y="1718024"/>
                      <a:pt x="2246083" y="3196607"/>
                    </a:cubicBezTo>
                    <a:lnTo>
                      <a:pt x="0" y="0"/>
                    </a:lnTo>
                    <a:close/>
                  </a:path>
                  <a:path w="2374788" h="3196607"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47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rtl="0" fontAlgn="base">
                  <a:spcBef>
                    <a:spcPct val="0"/>
                  </a:spcBef>
                  <a:spcAft>
                    <a:spcPct val="0"/>
                  </a:spcAft>
                </a:pPr>
                <a:endParaRPr lang="en-US" kern="1200" dirty="0">
                  <a:solidFill>
                    <a:schemeClr val="tx1"/>
                  </a:solidFill>
                  <a:latin typeface="+mn-lt"/>
                  <a:ea typeface="+mn-ea"/>
                  <a:cs typeface="+mn-cs"/>
                </a:endParaRPr>
              </a:p>
            </p:txBody>
          </p:sp>
          <p:sp>
            <p:nvSpPr>
              <p:cNvPr id="15" name="Freeform 14"/>
              <p:cNvSpPr/>
              <p:nvPr userDrawn="1"/>
            </p:nvSpPr>
            <p:spPr bwMode="grayWhite">
              <a:xfrm rot="13693869" flipH="1">
                <a:off x="2843334" y="1016857"/>
                <a:ext cx="4074972" cy="4781177"/>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0 w 3138588"/>
                  <a:gd name="connsiteY0" fmla="*/ 0 h 3682514"/>
                  <a:gd name="connsiteX1" fmla="*/ 2354143 w 3138588"/>
                  <a:gd name="connsiteY1" fmla="*/ 1134402 h 3682514"/>
                  <a:gd name="connsiteX2" fmla="*/ 2933781 w 3138588"/>
                  <a:gd name="connsiteY2" fmla="*/ 3682514 h 3682514"/>
                  <a:gd name="connsiteX3" fmla="*/ 0 w 3138588"/>
                  <a:gd name="connsiteY3" fmla="*/ 0 h 3682514"/>
                  <a:gd name="connsiteX0" fmla="*/ 0 w 3138588"/>
                  <a:gd name="connsiteY0" fmla="*/ 0 h 3682514"/>
                  <a:gd name="connsiteX1" fmla="*/ 2354143 w 3138588"/>
                  <a:gd name="connsiteY1" fmla="*/ 1134402 h 3682514"/>
                  <a:gd name="connsiteX2" fmla="*/ 2933781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0" y="0"/>
                    </a:moveTo>
                    <a:cubicBezTo>
                      <a:pt x="916498" y="1"/>
                      <a:pt x="1783064" y="417577"/>
                      <a:pt x="2354143" y="1134402"/>
                    </a:cubicBezTo>
                    <a:cubicBezTo>
                      <a:pt x="2925222" y="1851227"/>
                      <a:pt x="3138588" y="2789193"/>
                      <a:pt x="2933781" y="3682514"/>
                    </a:cubicBezTo>
                    <a:lnTo>
                      <a:pt x="0" y="0"/>
                    </a:lnTo>
                    <a:close/>
                  </a:path>
                  <a:path w="3138588" h="3682514" fill="none">
                    <a:moveTo>
                      <a:pt x="0" y="0"/>
                    </a:moveTo>
                    <a:cubicBezTo>
                      <a:pt x="916498" y="1"/>
                      <a:pt x="1783064" y="417577"/>
                      <a:pt x="2354143" y="1134402"/>
                    </a:cubicBezTo>
                    <a:cubicBezTo>
                      <a:pt x="2925222" y="1851227"/>
                      <a:pt x="3138588" y="2789193"/>
                      <a:pt x="2933781" y="3682514"/>
                    </a:cubicBezTo>
                  </a:path>
                </a:pathLst>
              </a:custGeom>
              <a:ln w="31750">
                <a:gradFill flip="none" rotWithShape="1">
                  <a:gsLst>
                    <a:gs pos="0">
                      <a:srgbClr val="F8F8F8">
                        <a:alpha val="0"/>
                      </a:srgbClr>
                    </a:gs>
                    <a:gs pos="50000">
                      <a:srgbClr val="F8F8F8">
                        <a:alpha val="35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pic>
        <p:nvPicPr>
          <p:cNvPr id="24" name="Picture 230" descr="star"/>
          <p:cNvPicPr>
            <a:picLocks noChangeAspect="1" noChangeArrowheads="1"/>
          </p:cNvPicPr>
          <p:nvPr/>
        </p:nvPicPr>
        <p:blipFill>
          <a:blip r:embed="rId2" cstate="print"/>
          <a:srcRect/>
          <a:stretch>
            <a:fillRect/>
          </a:stretch>
        </p:blipFill>
        <p:spPr bwMode="gray">
          <a:xfrm>
            <a:off x="4648200" y="4419600"/>
            <a:ext cx="895350" cy="914400"/>
          </a:xfrm>
          <a:prstGeom prst="rect">
            <a:avLst/>
          </a:prstGeom>
          <a:noFill/>
        </p:spPr>
      </p:pic>
    </p:spTree>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01.12.2012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bwMode="black">
          <a:xfrm>
            <a:off x="7068312" y="356616"/>
            <a:ext cx="1618488"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356616"/>
            <a:ext cx="6400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01.12.2012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a:xfrm>
            <a:off x="457200" y="1188720"/>
            <a:ext cx="8229600" cy="49834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01.12.2012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13232" y="2286000"/>
            <a:ext cx="7772400" cy="1362075"/>
          </a:xfrm>
        </p:spPr>
        <p:txBody>
          <a:bodyPr anchor="t">
            <a:noAutofit/>
          </a:bodyPr>
          <a:lstStyle>
            <a:lvl1pPr algn="ctr">
              <a:defRPr sz="4800" b="1" cap="all"/>
            </a:lvl1pPr>
          </a:lstStyle>
          <a:p>
            <a:r>
              <a:rPr lang="ru-RU" smtClean="0"/>
              <a:t>Образец заголовка</a:t>
            </a:r>
            <a:endParaRPr lang="en-US"/>
          </a:p>
        </p:txBody>
      </p:sp>
      <p:sp>
        <p:nvSpPr>
          <p:cNvPr id="3" name="Text Placeholder 2"/>
          <p:cNvSpPr>
            <a:spLocks noGrp="1"/>
          </p:cNvSpPr>
          <p:nvPr>
            <p:ph type="body" idx="1"/>
          </p:nvPr>
        </p:nvSpPr>
        <p:spPr>
          <a:xfrm>
            <a:off x="731520" y="1353312"/>
            <a:ext cx="7772400" cy="905256"/>
          </a:xfrm>
        </p:spPr>
        <p:txBody>
          <a:bodyPr anchor="b">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01.12.2012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grpSp>
        <p:nvGrpSpPr>
          <p:cNvPr id="7" name="Group 21"/>
          <p:cNvGrpSpPr/>
          <p:nvPr/>
        </p:nvGrpSpPr>
        <p:grpSpPr bwMode="grayWhite">
          <a:xfrm rot="19693411">
            <a:off x="3335008" y="1909248"/>
            <a:ext cx="6021229" cy="4829684"/>
            <a:chOff x="1761807" y="615248"/>
            <a:chExt cx="6021229" cy="4829684"/>
          </a:xfrm>
        </p:grpSpPr>
        <p:grpSp>
          <p:nvGrpSpPr>
            <p:cNvPr id="8" name="Group 42"/>
            <p:cNvGrpSpPr/>
            <p:nvPr userDrawn="1"/>
          </p:nvGrpSpPr>
          <p:grpSpPr bwMode="grayWhite">
            <a:xfrm>
              <a:off x="1761807" y="1695712"/>
              <a:ext cx="6021229" cy="3068566"/>
              <a:chOff x="1522575" y="779540"/>
              <a:chExt cx="6021229" cy="3068566"/>
            </a:xfrm>
          </p:grpSpPr>
          <p:sp>
            <p:nvSpPr>
              <p:cNvPr id="22" name="Freeform 21"/>
              <p:cNvSpPr/>
              <p:nvPr userDrawn="1"/>
            </p:nvSpPr>
            <p:spPr bwMode="grayWhite">
              <a:xfrm>
                <a:off x="1531435" y="783084"/>
                <a:ext cx="6012369" cy="3065022"/>
              </a:xfrm>
              <a:custGeom>
                <a:avLst/>
                <a:gdLst>
                  <a:gd name="connsiteX0" fmla="*/ 7435 w 6019800"/>
                  <a:gd name="connsiteY0" fmla="*/ 2798476 h 6019800"/>
                  <a:gd name="connsiteX1" fmla="*/ 3115681 w 6019800"/>
                  <a:gd name="connsiteY1" fmla="*/ 1859 h 6019800"/>
                  <a:gd name="connsiteX2" fmla="*/ 6019800 w 6019800"/>
                  <a:gd name="connsiteY2" fmla="*/ 3009907 h 6019800"/>
                  <a:gd name="connsiteX3" fmla="*/ 3009900 w 6019800"/>
                  <a:gd name="connsiteY3" fmla="*/ 3009900 h 6019800"/>
                  <a:gd name="connsiteX4" fmla="*/ 7435 w 6019800"/>
                  <a:gd name="connsiteY4" fmla="*/ 2798476 h 6019800"/>
                  <a:gd name="connsiteX0" fmla="*/ 7435 w 6019800"/>
                  <a:gd name="connsiteY0" fmla="*/ 2798476 h 6019800"/>
                  <a:gd name="connsiteX1" fmla="*/ 3115681 w 6019800"/>
                  <a:gd name="connsiteY1" fmla="*/ 1859 h 6019800"/>
                  <a:gd name="connsiteX2" fmla="*/ 6019800 w 6019800"/>
                  <a:gd name="connsiteY2" fmla="*/ 3009907 h 6019800"/>
                  <a:gd name="connsiteX0" fmla="*/ 0 w 6012369"/>
                  <a:gd name="connsiteY0" fmla="*/ 2853591 h 3065022"/>
                  <a:gd name="connsiteX1" fmla="*/ 3108246 w 6012369"/>
                  <a:gd name="connsiteY1" fmla="*/ 56974 h 3065022"/>
                  <a:gd name="connsiteX2" fmla="*/ 6012365 w 6012369"/>
                  <a:gd name="connsiteY2" fmla="*/ 3065022 h 3065022"/>
                  <a:gd name="connsiteX3" fmla="*/ 0 w 6012369"/>
                  <a:gd name="connsiteY3" fmla="*/ 2853591 h 3065022"/>
                  <a:gd name="connsiteX0" fmla="*/ 0 w 6012369"/>
                  <a:gd name="connsiteY0" fmla="*/ 2853591 h 3065022"/>
                  <a:gd name="connsiteX1" fmla="*/ 3108246 w 6012369"/>
                  <a:gd name="connsiteY1" fmla="*/ 56974 h 3065022"/>
                  <a:gd name="connsiteX2" fmla="*/ 6012365 w 6012369"/>
                  <a:gd name="connsiteY2" fmla="*/ 3065022 h 3065022"/>
                </a:gdLst>
                <a:ahLst/>
                <a:cxnLst>
                  <a:cxn ang="0">
                    <a:pos x="connsiteX0" y="connsiteY0"/>
                  </a:cxn>
                  <a:cxn ang="0">
                    <a:pos x="connsiteX1" y="connsiteY1"/>
                  </a:cxn>
                  <a:cxn ang="0">
                    <a:pos x="connsiteX2" y="connsiteY2"/>
                  </a:cxn>
                </a:cxnLst>
                <a:rect l="l" t="t" r="r" b="b"/>
                <a:pathLst>
                  <a:path w="6012369" h="3065022" stroke="0" extrusionOk="0">
                    <a:moveTo>
                      <a:pt x="0" y="2853591"/>
                    </a:moveTo>
                    <a:cubicBezTo>
                      <a:pt x="113874" y="1236440"/>
                      <a:pt x="1488093" y="0"/>
                      <a:pt x="3108246" y="56974"/>
                    </a:cubicBezTo>
                    <a:cubicBezTo>
                      <a:pt x="4728399" y="113948"/>
                      <a:pt x="6012369" y="1443867"/>
                      <a:pt x="6012365" y="3065022"/>
                    </a:cubicBezTo>
                    <a:lnTo>
                      <a:pt x="0" y="2853591"/>
                    </a:lnTo>
                    <a:close/>
                  </a:path>
                  <a:path w="6012369" h="3065022" fill="none">
                    <a:moveTo>
                      <a:pt x="0" y="2853591"/>
                    </a:moveTo>
                    <a:cubicBezTo>
                      <a:pt x="113874" y="1236440"/>
                      <a:pt x="1488093" y="0"/>
                      <a:pt x="3108246" y="56974"/>
                    </a:cubicBezTo>
                    <a:cubicBezTo>
                      <a:pt x="4728399" y="113948"/>
                      <a:pt x="6012369" y="1443867"/>
                      <a:pt x="6012365" y="3065022"/>
                    </a:cubicBezTo>
                  </a:path>
                </a:pathLst>
              </a:custGeom>
              <a:ln w="63500" cmpd="sng">
                <a:gradFill flip="none" rotWithShape="1">
                  <a:gsLst>
                    <a:gs pos="91000">
                      <a:srgbClr val="F8F8F8">
                        <a:alpha val="0"/>
                      </a:srgbClr>
                    </a:gs>
                    <a:gs pos="20000">
                      <a:srgbClr val="F8F8F8">
                        <a:alpha val="0"/>
                      </a:srgbClr>
                    </a:gs>
                    <a:gs pos="50000">
                      <a:srgbClr val="F8F8F8">
                        <a:alpha val="47000"/>
                      </a:srgbClr>
                    </a:gs>
                    <a:gs pos="80000">
                      <a:srgbClr val="F8F8F8">
                        <a:alpha val="13000"/>
                      </a:srgbClr>
                    </a:gs>
                    <a:gs pos="100000">
                      <a:srgbClr val="DDDDDD">
                        <a:alpha val="0"/>
                      </a:srgbClr>
                    </a:gs>
                  </a:gsLst>
                  <a:path path="circle">
                    <a:fillToRect l="50000" t="50000" r="50000" b="50000"/>
                  </a:path>
                  <a:tileRect/>
                </a:gradFill>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userDrawn="1"/>
            </p:nvSpPr>
            <p:spPr bwMode="grayWhite">
              <a:xfrm>
                <a:off x="1522575" y="779540"/>
                <a:ext cx="6012369" cy="3065022"/>
              </a:xfrm>
              <a:custGeom>
                <a:avLst/>
                <a:gdLst>
                  <a:gd name="connsiteX0" fmla="*/ 7435 w 6019800"/>
                  <a:gd name="connsiteY0" fmla="*/ 2798476 h 6019800"/>
                  <a:gd name="connsiteX1" fmla="*/ 3115681 w 6019800"/>
                  <a:gd name="connsiteY1" fmla="*/ 1859 h 6019800"/>
                  <a:gd name="connsiteX2" fmla="*/ 6019800 w 6019800"/>
                  <a:gd name="connsiteY2" fmla="*/ 3009907 h 6019800"/>
                  <a:gd name="connsiteX3" fmla="*/ 3009900 w 6019800"/>
                  <a:gd name="connsiteY3" fmla="*/ 3009900 h 6019800"/>
                  <a:gd name="connsiteX4" fmla="*/ 7435 w 6019800"/>
                  <a:gd name="connsiteY4" fmla="*/ 2798476 h 6019800"/>
                  <a:gd name="connsiteX0" fmla="*/ 7435 w 6019800"/>
                  <a:gd name="connsiteY0" fmla="*/ 2798476 h 6019800"/>
                  <a:gd name="connsiteX1" fmla="*/ 3115681 w 6019800"/>
                  <a:gd name="connsiteY1" fmla="*/ 1859 h 6019800"/>
                  <a:gd name="connsiteX2" fmla="*/ 6019800 w 6019800"/>
                  <a:gd name="connsiteY2" fmla="*/ 3009907 h 6019800"/>
                  <a:gd name="connsiteX0" fmla="*/ 0 w 6012369"/>
                  <a:gd name="connsiteY0" fmla="*/ 2853591 h 3065022"/>
                  <a:gd name="connsiteX1" fmla="*/ 3108246 w 6012369"/>
                  <a:gd name="connsiteY1" fmla="*/ 56974 h 3065022"/>
                  <a:gd name="connsiteX2" fmla="*/ 6012365 w 6012369"/>
                  <a:gd name="connsiteY2" fmla="*/ 3065022 h 3065022"/>
                  <a:gd name="connsiteX3" fmla="*/ 0 w 6012369"/>
                  <a:gd name="connsiteY3" fmla="*/ 2853591 h 3065022"/>
                  <a:gd name="connsiteX0" fmla="*/ 0 w 6012369"/>
                  <a:gd name="connsiteY0" fmla="*/ 2853591 h 3065022"/>
                  <a:gd name="connsiteX1" fmla="*/ 3108246 w 6012369"/>
                  <a:gd name="connsiteY1" fmla="*/ 56974 h 3065022"/>
                  <a:gd name="connsiteX2" fmla="*/ 6012365 w 6012369"/>
                  <a:gd name="connsiteY2" fmla="*/ 3065022 h 3065022"/>
                </a:gdLst>
                <a:ahLst/>
                <a:cxnLst>
                  <a:cxn ang="0">
                    <a:pos x="connsiteX0" y="connsiteY0"/>
                  </a:cxn>
                  <a:cxn ang="0">
                    <a:pos x="connsiteX1" y="connsiteY1"/>
                  </a:cxn>
                  <a:cxn ang="0">
                    <a:pos x="connsiteX2" y="connsiteY2"/>
                  </a:cxn>
                </a:cxnLst>
                <a:rect l="l" t="t" r="r" b="b"/>
                <a:pathLst>
                  <a:path w="6012369" h="3065022" stroke="0" extrusionOk="0">
                    <a:moveTo>
                      <a:pt x="0" y="2853591"/>
                    </a:moveTo>
                    <a:cubicBezTo>
                      <a:pt x="113874" y="1236440"/>
                      <a:pt x="1488093" y="0"/>
                      <a:pt x="3108246" y="56974"/>
                    </a:cubicBezTo>
                    <a:cubicBezTo>
                      <a:pt x="4728399" y="113948"/>
                      <a:pt x="6012369" y="1443867"/>
                      <a:pt x="6012365" y="3065022"/>
                    </a:cubicBezTo>
                    <a:lnTo>
                      <a:pt x="0" y="2853591"/>
                    </a:lnTo>
                    <a:close/>
                  </a:path>
                  <a:path w="6012369" h="3065022" fill="none">
                    <a:moveTo>
                      <a:pt x="0" y="2853591"/>
                    </a:moveTo>
                    <a:cubicBezTo>
                      <a:pt x="113874" y="1236440"/>
                      <a:pt x="1488093" y="0"/>
                      <a:pt x="3108246" y="56974"/>
                    </a:cubicBezTo>
                    <a:cubicBezTo>
                      <a:pt x="4728399" y="113948"/>
                      <a:pt x="6012369" y="1443867"/>
                      <a:pt x="6012365" y="3065022"/>
                    </a:cubicBezTo>
                  </a:path>
                </a:pathLst>
              </a:custGeom>
              <a:ln w="25400">
                <a:gradFill flip="none" rotWithShape="1">
                  <a:gsLst>
                    <a:gs pos="84000">
                      <a:srgbClr val="F8F8F8">
                        <a:alpha val="0"/>
                      </a:srgbClr>
                    </a:gs>
                    <a:gs pos="41000">
                      <a:srgbClr val="F8F8F8">
                        <a:alpha val="44000"/>
                      </a:srgbClr>
                    </a:gs>
                    <a:gs pos="88000">
                      <a:srgbClr val="F8F8F8">
                        <a:alpha val="0"/>
                      </a:srgbClr>
                    </a:gs>
                  </a:gsLst>
                  <a:path path="circle">
                    <a:fillToRect l="50000" t="50000" r="50000" b="50000"/>
                  </a:path>
                  <a:tileRect/>
                </a:gra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9" name="Straight Connector 8"/>
            <p:cNvCxnSpPr/>
            <p:nvPr userDrawn="1"/>
          </p:nvCxnSpPr>
          <p:spPr bwMode="grayWhite">
            <a:xfrm rot="18120000" flipH="1">
              <a:off x="2718288" y="2106345"/>
              <a:ext cx="3999708" cy="2492654"/>
            </a:xfrm>
            <a:prstGeom prst="line">
              <a:avLst/>
            </a:prstGeom>
            <a:ln w="50800">
              <a:gradFill flip="none" rotWithShape="1">
                <a:gsLst>
                  <a:gs pos="10000">
                    <a:srgbClr val="FFFFFF">
                      <a:alpha val="0"/>
                    </a:srgbClr>
                  </a:gs>
                  <a:gs pos="50000">
                    <a:srgbClr val="F8F8F8">
                      <a:alpha val="60000"/>
                    </a:srgbClr>
                  </a:gs>
                  <a:gs pos="90000">
                    <a:srgbClr val="DDDDDD">
                      <a:alpha val="0"/>
                    </a:srgbClr>
                  </a:gs>
                </a:gsLst>
                <a:lin ang="2700000" scaled="1"/>
                <a:tileRect/>
              </a:gradFill>
              <a:miter lim="800000"/>
            </a:ln>
            <a:effectLst>
              <a:glow rad="63500">
                <a:srgbClr val="FFFFFF">
                  <a:alpha val="3922"/>
                </a:srgbClr>
              </a:glow>
            </a:effectLst>
          </p:spPr>
          <p:style>
            <a:lnRef idx="1">
              <a:schemeClr val="accent1"/>
            </a:lnRef>
            <a:fillRef idx="0">
              <a:schemeClr val="accent1"/>
            </a:fillRef>
            <a:effectRef idx="0">
              <a:schemeClr val="accent1"/>
            </a:effectRef>
            <a:fontRef idx="minor">
              <a:schemeClr val="tx1"/>
            </a:fontRef>
          </p:style>
        </p:cxnSp>
        <p:grpSp>
          <p:nvGrpSpPr>
            <p:cNvPr id="10" name="Group 38"/>
            <p:cNvGrpSpPr/>
            <p:nvPr userDrawn="1"/>
          </p:nvGrpSpPr>
          <p:grpSpPr bwMode="grayWhite">
            <a:xfrm>
              <a:off x="3730877" y="1536192"/>
              <a:ext cx="2721357" cy="3879656"/>
              <a:chOff x="3730877" y="1536192"/>
              <a:chExt cx="2721357" cy="3879656"/>
            </a:xfrm>
          </p:grpSpPr>
          <p:sp>
            <p:nvSpPr>
              <p:cNvPr id="20" name="Freeform 19"/>
              <p:cNvSpPr/>
              <p:nvPr userDrawn="1"/>
            </p:nvSpPr>
            <p:spPr bwMode="grayWhite">
              <a:xfrm>
                <a:off x="4388453" y="1629422"/>
                <a:ext cx="2059093" cy="3405426"/>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7"/>
                  <a:gd name="connsiteY0" fmla="*/ 0 h 3196607"/>
                  <a:gd name="connsiteX1" fmla="*/ 2246083 w 2374787"/>
                  <a:gd name="connsiteY1" fmla="*/ 3196607 h 3196607"/>
                  <a:gd name="connsiteX2" fmla="*/ 0 w 2374787"/>
                  <a:gd name="connsiteY2" fmla="*/ 0 h 3196607"/>
                  <a:gd name="connsiteX0" fmla="*/ 0 w 2374787"/>
                  <a:gd name="connsiteY0" fmla="*/ 0 h 3196607"/>
                  <a:gd name="connsiteX1" fmla="*/ 2246083 w 2374787"/>
                  <a:gd name="connsiteY1" fmla="*/ 3196607 h 3196607"/>
                </a:gdLst>
                <a:ahLst/>
                <a:cxnLst>
                  <a:cxn ang="0">
                    <a:pos x="connsiteX0" y="connsiteY0"/>
                  </a:cxn>
                  <a:cxn ang="0">
                    <a:pos x="connsiteX1" y="connsiteY1"/>
                  </a:cxn>
                </a:cxnLst>
                <a:rect l="l" t="t" r="r" b="b"/>
                <a:pathLst>
                  <a:path w="2374787" h="3196607" stroke="0" extrusionOk="0">
                    <a:moveTo>
                      <a:pt x="0" y="0"/>
                    </a:moveTo>
                    <a:cubicBezTo>
                      <a:pt x="1423116" y="363612"/>
                      <a:pt x="2374788" y="1718024"/>
                      <a:pt x="2246083" y="3196607"/>
                    </a:cubicBezTo>
                    <a:lnTo>
                      <a:pt x="0" y="0"/>
                    </a:lnTo>
                    <a:close/>
                  </a:path>
                  <a:path w="2374787" h="3196607"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52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rtl="0" fontAlgn="base">
                  <a:spcBef>
                    <a:spcPct val="0"/>
                  </a:spcBef>
                  <a:spcAft>
                    <a:spcPct val="0"/>
                  </a:spcAft>
                </a:pPr>
                <a:endParaRPr lang="en-US" kern="1200">
                  <a:solidFill>
                    <a:schemeClr val="tx1"/>
                  </a:solidFill>
                  <a:latin typeface="+mn-lt"/>
                  <a:ea typeface="+mn-ea"/>
                  <a:cs typeface="+mn-cs"/>
                </a:endParaRPr>
              </a:p>
            </p:txBody>
          </p:sp>
          <p:sp>
            <p:nvSpPr>
              <p:cNvPr id="21" name="Freeform 20"/>
              <p:cNvSpPr/>
              <p:nvPr userDrawn="1"/>
            </p:nvSpPr>
            <p:spPr bwMode="grayWhite">
              <a:xfrm>
                <a:off x="3730877" y="1536192"/>
                <a:ext cx="2721357" cy="3879656"/>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1 w 3138588"/>
                  <a:gd name="connsiteY0" fmla="*/ 0 h 3682514"/>
                  <a:gd name="connsiteX1" fmla="*/ 2354144 w 3138588"/>
                  <a:gd name="connsiteY1" fmla="*/ 1134402 h 3682514"/>
                  <a:gd name="connsiteX2" fmla="*/ 2933782 w 3138588"/>
                  <a:gd name="connsiteY2" fmla="*/ 3682514 h 3682514"/>
                  <a:gd name="connsiteX3" fmla="*/ 1 w 3138588"/>
                  <a:gd name="connsiteY3" fmla="*/ 0 h 3682514"/>
                  <a:gd name="connsiteX0" fmla="*/ 1 w 3138588"/>
                  <a:gd name="connsiteY0" fmla="*/ 0 h 3682514"/>
                  <a:gd name="connsiteX1" fmla="*/ 2354144 w 3138588"/>
                  <a:gd name="connsiteY1" fmla="*/ 1134402 h 3682514"/>
                  <a:gd name="connsiteX2" fmla="*/ 2933782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1" y="0"/>
                    </a:moveTo>
                    <a:cubicBezTo>
                      <a:pt x="916499" y="1"/>
                      <a:pt x="1783065" y="417577"/>
                      <a:pt x="2354144" y="1134402"/>
                    </a:cubicBezTo>
                    <a:cubicBezTo>
                      <a:pt x="2925223" y="1851227"/>
                      <a:pt x="3138589" y="2789193"/>
                      <a:pt x="2933782" y="3682514"/>
                    </a:cubicBezTo>
                    <a:lnTo>
                      <a:pt x="1" y="0"/>
                    </a:lnTo>
                    <a:close/>
                  </a:path>
                  <a:path w="3138588" h="3682514" fill="none">
                    <a:moveTo>
                      <a:pt x="1" y="0"/>
                    </a:moveTo>
                    <a:cubicBezTo>
                      <a:pt x="916499" y="1"/>
                      <a:pt x="1783065" y="417577"/>
                      <a:pt x="2354144" y="1134402"/>
                    </a:cubicBezTo>
                    <a:cubicBezTo>
                      <a:pt x="2925223" y="1851227"/>
                      <a:pt x="3138589" y="2789193"/>
                      <a:pt x="2933782" y="3682514"/>
                    </a:cubicBezTo>
                  </a:path>
                </a:pathLst>
              </a:custGeom>
              <a:ln w="25400">
                <a:gradFill flip="none" rotWithShape="1">
                  <a:gsLst>
                    <a:gs pos="0">
                      <a:srgbClr val="F8F8F8">
                        <a:alpha val="0"/>
                      </a:srgbClr>
                    </a:gs>
                    <a:gs pos="50000">
                      <a:srgbClr val="F8F8F8">
                        <a:alpha val="55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39"/>
            <p:cNvGrpSpPr/>
            <p:nvPr userDrawn="1"/>
          </p:nvGrpSpPr>
          <p:grpSpPr bwMode="grayWhite">
            <a:xfrm>
              <a:off x="2756586" y="1619763"/>
              <a:ext cx="2892850" cy="3379627"/>
              <a:chOff x="2756587" y="1619763"/>
              <a:chExt cx="2892850" cy="3379627"/>
            </a:xfrm>
          </p:grpSpPr>
          <p:sp>
            <p:nvSpPr>
              <p:cNvPr id="18" name="Freeform 17"/>
              <p:cNvSpPr/>
              <p:nvPr userDrawn="1"/>
            </p:nvSpPr>
            <p:spPr bwMode="grayWhite">
              <a:xfrm flipH="1">
                <a:off x="2774785" y="1709909"/>
                <a:ext cx="2188853" cy="2933686"/>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9"/>
                  <a:gd name="connsiteY0" fmla="*/ 0 h 3196608"/>
                  <a:gd name="connsiteX1" fmla="*/ 2246083 w 2374789"/>
                  <a:gd name="connsiteY1" fmla="*/ 3196607 h 3196608"/>
                  <a:gd name="connsiteX2" fmla="*/ 0 w 2374789"/>
                  <a:gd name="connsiteY2" fmla="*/ 0 h 3196608"/>
                  <a:gd name="connsiteX0" fmla="*/ 0 w 2374789"/>
                  <a:gd name="connsiteY0" fmla="*/ 0 h 3196608"/>
                  <a:gd name="connsiteX1" fmla="*/ 2246083 w 2374789"/>
                  <a:gd name="connsiteY1" fmla="*/ 3196607 h 3196608"/>
                </a:gdLst>
                <a:ahLst/>
                <a:cxnLst>
                  <a:cxn ang="0">
                    <a:pos x="connsiteX0" y="connsiteY0"/>
                  </a:cxn>
                  <a:cxn ang="0">
                    <a:pos x="connsiteX1" y="connsiteY1"/>
                  </a:cxn>
                </a:cxnLst>
                <a:rect l="l" t="t" r="r" b="b"/>
                <a:pathLst>
                  <a:path w="2374789" h="3196608" stroke="0" extrusionOk="0">
                    <a:moveTo>
                      <a:pt x="0" y="0"/>
                    </a:moveTo>
                    <a:cubicBezTo>
                      <a:pt x="1423116" y="363612"/>
                      <a:pt x="2374788" y="1718024"/>
                      <a:pt x="2246083" y="3196607"/>
                    </a:cubicBezTo>
                    <a:lnTo>
                      <a:pt x="0" y="0"/>
                    </a:lnTo>
                    <a:close/>
                  </a:path>
                  <a:path w="2374789" h="3196608"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47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rtl="0" fontAlgn="base">
                  <a:spcBef>
                    <a:spcPct val="0"/>
                  </a:spcBef>
                  <a:spcAft>
                    <a:spcPct val="0"/>
                  </a:spcAft>
                </a:pPr>
                <a:endParaRPr lang="en-US" kern="1200">
                  <a:solidFill>
                    <a:schemeClr val="tx1"/>
                  </a:solidFill>
                  <a:latin typeface="+mn-lt"/>
                  <a:ea typeface="+mn-ea"/>
                  <a:cs typeface="+mn-cs"/>
                </a:endParaRPr>
              </a:p>
            </p:txBody>
          </p:sp>
          <p:sp>
            <p:nvSpPr>
              <p:cNvPr id="19" name="Freeform 18"/>
              <p:cNvSpPr/>
              <p:nvPr userDrawn="1"/>
            </p:nvSpPr>
            <p:spPr bwMode="grayWhite">
              <a:xfrm flipH="1">
                <a:off x="2756587" y="1619763"/>
                <a:ext cx="2892850" cy="3379627"/>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0 w 3138588"/>
                  <a:gd name="connsiteY0" fmla="*/ 0 h 3682514"/>
                  <a:gd name="connsiteX1" fmla="*/ 2354143 w 3138588"/>
                  <a:gd name="connsiteY1" fmla="*/ 1134402 h 3682514"/>
                  <a:gd name="connsiteX2" fmla="*/ 2933781 w 3138588"/>
                  <a:gd name="connsiteY2" fmla="*/ 3682514 h 3682514"/>
                  <a:gd name="connsiteX3" fmla="*/ 0 w 3138588"/>
                  <a:gd name="connsiteY3" fmla="*/ 0 h 3682514"/>
                  <a:gd name="connsiteX0" fmla="*/ 0 w 3138588"/>
                  <a:gd name="connsiteY0" fmla="*/ 0 h 3682514"/>
                  <a:gd name="connsiteX1" fmla="*/ 2354143 w 3138588"/>
                  <a:gd name="connsiteY1" fmla="*/ 1134402 h 3682514"/>
                  <a:gd name="connsiteX2" fmla="*/ 2933781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0" y="0"/>
                    </a:moveTo>
                    <a:cubicBezTo>
                      <a:pt x="916498" y="1"/>
                      <a:pt x="1783064" y="417577"/>
                      <a:pt x="2354143" y="1134402"/>
                    </a:cubicBezTo>
                    <a:cubicBezTo>
                      <a:pt x="2925222" y="1851227"/>
                      <a:pt x="3138588" y="2789193"/>
                      <a:pt x="2933781" y="3682514"/>
                    </a:cubicBezTo>
                    <a:lnTo>
                      <a:pt x="0" y="0"/>
                    </a:lnTo>
                    <a:close/>
                  </a:path>
                  <a:path w="3138588" h="3682514" fill="none">
                    <a:moveTo>
                      <a:pt x="0" y="0"/>
                    </a:moveTo>
                    <a:cubicBezTo>
                      <a:pt x="916498" y="1"/>
                      <a:pt x="1783064" y="417577"/>
                      <a:pt x="2354143" y="1134402"/>
                    </a:cubicBezTo>
                    <a:cubicBezTo>
                      <a:pt x="2925222" y="1851227"/>
                      <a:pt x="3138588" y="2789193"/>
                      <a:pt x="2933781" y="3682514"/>
                    </a:cubicBezTo>
                  </a:path>
                </a:pathLst>
              </a:custGeom>
              <a:ln w="28575">
                <a:gradFill flip="none" rotWithShape="1">
                  <a:gsLst>
                    <a:gs pos="0">
                      <a:srgbClr val="F8F8F8">
                        <a:alpha val="0"/>
                      </a:srgbClr>
                    </a:gs>
                    <a:gs pos="50000">
                      <a:srgbClr val="F8F8F8">
                        <a:alpha val="43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37"/>
            <p:cNvGrpSpPr/>
            <p:nvPr userDrawn="1"/>
          </p:nvGrpSpPr>
          <p:grpSpPr bwMode="grayWhite">
            <a:xfrm>
              <a:off x="3126248" y="615248"/>
              <a:ext cx="3325881" cy="2834631"/>
              <a:chOff x="3126249" y="615248"/>
              <a:chExt cx="3325881" cy="2834631"/>
            </a:xfrm>
          </p:grpSpPr>
          <p:sp>
            <p:nvSpPr>
              <p:cNvPr id="16" name="Freeform 15"/>
              <p:cNvSpPr/>
              <p:nvPr userDrawn="1"/>
            </p:nvSpPr>
            <p:spPr bwMode="grayWhite">
              <a:xfrm rot="13693869" flipH="1">
                <a:off x="3845802" y="929727"/>
                <a:ext cx="2144802" cy="2887031"/>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8"/>
                  <a:gd name="connsiteY0" fmla="*/ 0 h 3196606"/>
                  <a:gd name="connsiteX1" fmla="*/ 2246083 w 2374788"/>
                  <a:gd name="connsiteY1" fmla="*/ 3196607 h 3196606"/>
                  <a:gd name="connsiteX2" fmla="*/ 0 w 2374788"/>
                  <a:gd name="connsiteY2" fmla="*/ 0 h 3196606"/>
                  <a:gd name="connsiteX0" fmla="*/ 0 w 2374788"/>
                  <a:gd name="connsiteY0" fmla="*/ 0 h 3196606"/>
                  <a:gd name="connsiteX1" fmla="*/ 2246083 w 2374788"/>
                  <a:gd name="connsiteY1" fmla="*/ 3196607 h 3196606"/>
                </a:gdLst>
                <a:ahLst/>
                <a:cxnLst>
                  <a:cxn ang="0">
                    <a:pos x="connsiteX0" y="connsiteY0"/>
                  </a:cxn>
                  <a:cxn ang="0">
                    <a:pos x="connsiteX1" y="connsiteY1"/>
                  </a:cxn>
                </a:cxnLst>
                <a:rect l="l" t="t" r="r" b="b"/>
                <a:pathLst>
                  <a:path w="2374788" h="3196606" stroke="0" extrusionOk="0">
                    <a:moveTo>
                      <a:pt x="0" y="0"/>
                    </a:moveTo>
                    <a:cubicBezTo>
                      <a:pt x="1423116" y="363612"/>
                      <a:pt x="2374788" y="1718024"/>
                      <a:pt x="2246083" y="3196607"/>
                    </a:cubicBezTo>
                    <a:lnTo>
                      <a:pt x="0" y="0"/>
                    </a:lnTo>
                    <a:close/>
                  </a:path>
                  <a:path w="2374788" h="3196606"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65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rtl="0" fontAlgn="base">
                  <a:spcBef>
                    <a:spcPct val="0"/>
                  </a:spcBef>
                  <a:spcAft>
                    <a:spcPct val="0"/>
                  </a:spcAft>
                </a:pPr>
                <a:endParaRPr lang="en-US" kern="1200">
                  <a:solidFill>
                    <a:schemeClr val="tx1"/>
                  </a:solidFill>
                  <a:latin typeface="+mn-lt"/>
                  <a:ea typeface="+mn-ea"/>
                  <a:cs typeface="+mn-cs"/>
                </a:endParaRPr>
              </a:p>
            </p:txBody>
          </p:sp>
          <p:sp>
            <p:nvSpPr>
              <p:cNvPr id="17" name="Freeform 16"/>
              <p:cNvSpPr/>
              <p:nvPr userDrawn="1"/>
            </p:nvSpPr>
            <p:spPr bwMode="grayWhite">
              <a:xfrm rot="13693869" flipH="1">
                <a:off x="3371874" y="369623"/>
                <a:ext cx="2834631" cy="3325881"/>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0 w 3138588"/>
                  <a:gd name="connsiteY0" fmla="*/ 0 h 3682514"/>
                  <a:gd name="connsiteX1" fmla="*/ 2354143 w 3138588"/>
                  <a:gd name="connsiteY1" fmla="*/ 1134402 h 3682514"/>
                  <a:gd name="connsiteX2" fmla="*/ 2933781 w 3138588"/>
                  <a:gd name="connsiteY2" fmla="*/ 3682514 h 3682514"/>
                  <a:gd name="connsiteX3" fmla="*/ 0 w 3138588"/>
                  <a:gd name="connsiteY3" fmla="*/ 0 h 3682514"/>
                  <a:gd name="connsiteX0" fmla="*/ 0 w 3138588"/>
                  <a:gd name="connsiteY0" fmla="*/ 0 h 3682514"/>
                  <a:gd name="connsiteX1" fmla="*/ 2354143 w 3138588"/>
                  <a:gd name="connsiteY1" fmla="*/ 1134402 h 3682514"/>
                  <a:gd name="connsiteX2" fmla="*/ 2933781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0" y="0"/>
                    </a:moveTo>
                    <a:cubicBezTo>
                      <a:pt x="916498" y="1"/>
                      <a:pt x="1783064" y="417577"/>
                      <a:pt x="2354143" y="1134402"/>
                    </a:cubicBezTo>
                    <a:cubicBezTo>
                      <a:pt x="2925222" y="1851227"/>
                      <a:pt x="3138588" y="2789193"/>
                      <a:pt x="2933781" y="3682514"/>
                    </a:cubicBezTo>
                    <a:lnTo>
                      <a:pt x="0" y="0"/>
                    </a:lnTo>
                    <a:close/>
                  </a:path>
                  <a:path w="3138588" h="3682514" fill="none">
                    <a:moveTo>
                      <a:pt x="0" y="0"/>
                    </a:moveTo>
                    <a:cubicBezTo>
                      <a:pt x="916498" y="1"/>
                      <a:pt x="1783064" y="417577"/>
                      <a:pt x="2354143" y="1134402"/>
                    </a:cubicBezTo>
                    <a:cubicBezTo>
                      <a:pt x="2925222" y="1851227"/>
                      <a:pt x="3138588" y="2789193"/>
                      <a:pt x="2933781" y="3682514"/>
                    </a:cubicBezTo>
                  </a:path>
                </a:pathLst>
              </a:custGeom>
              <a:ln w="25400">
                <a:gradFill flip="none" rotWithShape="1">
                  <a:gsLst>
                    <a:gs pos="0">
                      <a:srgbClr val="F8F8F8">
                        <a:alpha val="0"/>
                      </a:srgbClr>
                    </a:gs>
                    <a:gs pos="50000">
                      <a:srgbClr val="F8F8F8">
                        <a:alpha val="46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Group 36"/>
            <p:cNvGrpSpPr/>
            <p:nvPr userDrawn="1"/>
          </p:nvGrpSpPr>
          <p:grpSpPr bwMode="grayWhite">
            <a:xfrm>
              <a:off x="2490231" y="1369960"/>
              <a:ext cx="4781177" cy="4074972"/>
              <a:chOff x="2490231" y="1369960"/>
              <a:chExt cx="4781177" cy="4074972"/>
            </a:xfrm>
          </p:grpSpPr>
          <p:sp>
            <p:nvSpPr>
              <p:cNvPr id="14" name="Freeform 13"/>
              <p:cNvSpPr/>
              <p:nvPr userDrawn="1"/>
            </p:nvSpPr>
            <p:spPr bwMode="grayWhite">
              <a:xfrm rot="13693869" flipH="1">
                <a:off x="3524638" y="1822044"/>
                <a:ext cx="3083296" cy="4150302"/>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8"/>
                  <a:gd name="connsiteY0" fmla="*/ 0 h 3196607"/>
                  <a:gd name="connsiteX1" fmla="*/ 2246083 w 2374788"/>
                  <a:gd name="connsiteY1" fmla="*/ 3196607 h 3196607"/>
                  <a:gd name="connsiteX2" fmla="*/ 0 w 2374788"/>
                  <a:gd name="connsiteY2" fmla="*/ 0 h 3196607"/>
                  <a:gd name="connsiteX0" fmla="*/ 0 w 2374788"/>
                  <a:gd name="connsiteY0" fmla="*/ 0 h 3196607"/>
                  <a:gd name="connsiteX1" fmla="*/ 2246083 w 2374788"/>
                  <a:gd name="connsiteY1" fmla="*/ 3196607 h 3196607"/>
                </a:gdLst>
                <a:ahLst/>
                <a:cxnLst>
                  <a:cxn ang="0">
                    <a:pos x="connsiteX0" y="connsiteY0"/>
                  </a:cxn>
                  <a:cxn ang="0">
                    <a:pos x="connsiteX1" y="connsiteY1"/>
                  </a:cxn>
                </a:cxnLst>
                <a:rect l="l" t="t" r="r" b="b"/>
                <a:pathLst>
                  <a:path w="2374788" h="3196607" stroke="0" extrusionOk="0">
                    <a:moveTo>
                      <a:pt x="0" y="0"/>
                    </a:moveTo>
                    <a:cubicBezTo>
                      <a:pt x="1423116" y="363612"/>
                      <a:pt x="2374788" y="1718024"/>
                      <a:pt x="2246083" y="3196607"/>
                    </a:cubicBezTo>
                    <a:lnTo>
                      <a:pt x="0" y="0"/>
                    </a:lnTo>
                    <a:close/>
                  </a:path>
                  <a:path w="2374788" h="3196607"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47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rtl="0" fontAlgn="base">
                  <a:spcBef>
                    <a:spcPct val="0"/>
                  </a:spcBef>
                  <a:spcAft>
                    <a:spcPct val="0"/>
                  </a:spcAft>
                </a:pPr>
                <a:endParaRPr lang="en-US" kern="1200" dirty="0">
                  <a:solidFill>
                    <a:schemeClr val="tx1"/>
                  </a:solidFill>
                  <a:latin typeface="+mn-lt"/>
                  <a:ea typeface="+mn-ea"/>
                  <a:cs typeface="+mn-cs"/>
                </a:endParaRPr>
              </a:p>
            </p:txBody>
          </p:sp>
          <p:sp>
            <p:nvSpPr>
              <p:cNvPr id="15" name="Freeform 14"/>
              <p:cNvSpPr/>
              <p:nvPr userDrawn="1"/>
            </p:nvSpPr>
            <p:spPr bwMode="grayWhite">
              <a:xfrm rot="13693869" flipH="1">
                <a:off x="2843334" y="1016857"/>
                <a:ext cx="4074972" cy="4781177"/>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0 w 3138588"/>
                  <a:gd name="connsiteY0" fmla="*/ 0 h 3682514"/>
                  <a:gd name="connsiteX1" fmla="*/ 2354143 w 3138588"/>
                  <a:gd name="connsiteY1" fmla="*/ 1134402 h 3682514"/>
                  <a:gd name="connsiteX2" fmla="*/ 2933781 w 3138588"/>
                  <a:gd name="connsiteY2" fmla="*/ 3682514 h 3682514"/>
                  <a:gd name="connsiteX3" fmla="*/ 0 w 3138588"/>
                  <a:gd name="connsiteY3" fmla="*/ 0 h 3682514"/>
                  <a:gd name="connsiteX0" fmla="*/ 0 w 3138588"/>
                  <a:gd name="connsiteY0" fmla="*/ 0 h 3682514"/>
                  <a:gd name="connsiteX1" fmla="*/ 2354143 w 3138588"/>
                  <a:gd name="connsiteY1" fmla="*/ 1134402 h 3682514"/>
                  <a:gd name="connsiteX2" fmla="*/ 2933781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0" y="0"/>
                    </a:moveTo>
                    <a:cubicBezTo>
                      <a:pt x="916498" y="1"/>
                      <a:pt x="1783064" y="417577"/>
                      <a:pt x="2354143" y="1134402"/>
                    </a:cubicBezTo>
                    <a:cubicBezTo>
                      <a:pt x="2925222" y="1851227"/>
                      <a:pt x="3138588" y="2789193"/>
                      <a:pt x="2933781" y="3682514"/>
                    </a:cubicBezTo>
                    <a:lnTo>
                      <a:pt x="0" y="0"/>
                    </a:lnTo>
                    <a:close/>
                  </a:path>
                  <a:path w="3138588" h="3682514" fill="none">
                    <a:moveTo>
                      <a:pt x="0" y="0"/>
                    </a:moveTo>
                    <a:cubicBezTo>
                      <a:pt x="916498" y="1"/>
                      <a:pt x="1783064" y="417577"/>
                      <a:pt x="2354143" y="1134402"/>
                    </a:cubicBezTo>
                    <a:cubicBezTo>
                      <a:pt x="2925222" y="1851227"/>
                      <a:pt x="3138588" y="2789193"/>
                      <a:pt x="2933781" y="3682514"/>
                    </a:cubicBezTo>
                  </a:path>
                </a:pathLst>
              </a:custGeom>
              <a:ln w="31750">
                <a:gradFill flip="none" rotWithShape="1">
                  <a:gsLst>
                    <a:gs pos="0">
                      <a:srgbClr val="F8F8F8">
                        <a:alpha val="0"/>
                      </a:srgbClr>
                    </a:gs>
                    <a:gs pos="50000">
                      <a:srgbClr val="F8F8F8">
                        <a:alpha val="35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pic>
        <p:nvPicPr>
          <p:cNvPr id="24" name="Picture 230" descr="star"/>
          <p:cNvPicPr>
            <a:picLocks noChangeAspect="1" noChangeArrowheads="1"/>
          </p:cNvPicPr>
          <p:nvPr/>
        </p:nvPicPr>
        <p:blipFill>
          <a:blip r:embed="rId2" cstate="print"/>
          <a:srcRect/>
          <a:stretch>
            <a:fillRect/>
          </a:stretch>
        </p:blipFill>
        <p:spPr bwMode="gray">
          <a:xfrm>
            <a:off x="4648200" y="4419600"/>
            <a:ext cx="895350" cy="914400"/>
          </a:xfrm>
          <a:prstGeom prst="rect">
            <a:avLst/>
          </a:prstGeom>
          <a:noFill/>
        </p:spPr>
      </p:pic>
    </p:spTree>
  </p:cSld>
  <p:clrMapOvr>
    <a:masterClrMapping/>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84632" y="1289304"/>
            <a:ext cx="4038600" cy="46725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81728" y="1289304"/>
            <a:ext cx="4038600" cy="46725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5B106E36-FD25-4E2D-B0AA-010F637433A0}" type="datetimeFigureOut">
              <a:rPr lang="ru-RU" smtClean="0"/>
              <a:pPr/>
              <a:t>01.12.2012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bwMode="gray">
          <a:xfrm>
            <a:off x="457200" y="1353312"/>
            <a:ext cx="4041648" cy="639762"/>
          </a:xfrm>
          <a:solidFill>
            <a:srgbClr val="FFFFFF">
              <a:alpha val="25098"/>
            </a:srgbClr>
          </a:solidFill>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093976"/>
            <a:ext cx="4040188" cy="40325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bwMode="gray">
          <a:xfrm>
            <a:off x="4645025" y="1353312"/>
            <a:ext cx="4041648" cy="639762"/>
          </a:xfrm>
          <a:solidFill>
            <a:srgbClr val="FFFFFF">
              <a:alpha val="25098"/>
            </a:srgbClr>
          </a:solidFill>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093976"/>
            <a:ext cx="4041775" cy="40325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5B106E36-FD25-4E2D-B0AA-010F637433A0}" type="datetimeFigureOut">
              <a:rPr lang="ru-RU" smtClean="0"/>
              <a:pPr/>
              <a:t>01.12.2012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B106E36-FD25-4E2D-B0AA-010F637433A0}" type="datetimeFigureOut">
              <a:rPr lang="ru-RU" smtClean="0"/>
              <a:pPr/>
              <a:t>01.12.2012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01.12.2012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16152" y="0"/>
            <a:ext cx="7470648" cy="987552"/>
          </a:xfrm>
        </p:spPr>
        <p:txBody>
          <a:bodyPr anchor="b">
            <a:normAutofit/>
          </a:bodyPr>
          <a:lstStyle>
            <a:lvl1pPr algn="l">
              <a:defRPr sz="4000" b="1"/>
            </a:lvl1pPr>
          </a:lstStyle>
          <a:p>
            <a:r>
              <a:rPr lang="ru-RU" smtClean="0"/>
              <a:t>Образец заголовка</a:t>
            </a:r>
            <a:endParaRPr lang="en-US"/>
          </a:p>
        </p:txBody>
      </p:sp>
      <p:sp>
        <p:nvSpPr>
          <p:cNvPr id="3" name="Content Placeholder 2"/>
          <p:cNvSpPr>
            <a:spLocks noGrp="1"/>
          </p:cNvSpPr>
          <p:nvPr>
            <p:ph idx="1"/>
          </p:nvPr>
        </p:nvSpPr>
        <p:spPr>
          <a:xfrm>
            <a:off x="1271016" y="1371600"/>
            <a:ext cx="4672584" cy="48554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bwMode="gray">
          <a:xfrm>
            <a:off x="6025896" y="1371600"/>
            <a:ext cx="2633472" cy="4873752"/>
          </a:xfrm>
          <a:gradFill>
            <a:gsLst>
              <a:gs pos="0">
                <a:schemeClr val="bg1">
                  <a:lumMod val="95000"/>
                  <a:alpha val="34000"/>
                </a:schemeClr>
              </a:gs>
              <a:gs pos="60000">
                <a:schemeClr val="tx2">
                  <a:lumMod val="20000"/>
                  <a:lumOff val="80000"/>
                  <a:alpha val="0"/>
                </a:schemeClr>
              </a:gs>
            </a:gsLst>
            <a:lin ang="5400000" scaled="1"/>
          </a:gra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01.12.2012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2920" y="4855464"/>
            <a:ext cx="3218688" cy="777240"/>
          </a:xfrm>
          <a:solidFill>
            <a:schemeClr val="bg2">
              <a:lumMod val="50000"/>
            </a:schemeClr>
          </a:solidFill>
        </p:spPr>
        <p:txBody>
          <a:bodyPr anchor="ctr"/>
          <a:lstStyle>
            <a:lvl1pPr algn="ctr">
              <a:defRPr sz="2000" b="1"/>
            </a:lvl1pPr>
          </a:lstStyle>
          <a:p>
            <a:r>
              <a:rPr lang="ru-RU" smtClean="0"/>
              <a:t>Образец заголовка</a:t>
            </a:r>
            <a:endParaRPr lang="en-US"/>
          </a:p>
        </p:txBody>
      </p:sp>
      <p:sp>
        <p:nvSpPr>
          <p:cNvPr id="3" name="Picture Placeholder 2"/>
          <p:cNvSpPr>
            <a:spLocks noGrp="1"/>
          </p:cNvSpPr>
          <p:nvPr>
            <p:ph type="pic" idx="1"/>
          </p:nvPr>
        </p:nvSpPr>
        <p:spPr bwMode="gray">
          <a:xfrm>
            <a:off x="3867912" y="1216152"/>
            <a:ext cx="4626864" cy="4398264"/>
          </a:xfrm>
          <a:solidFill>
            <a:srgbClr val="EAEAEA"/>
          </a:solidFill>
          <a:effectLst>
            <a:outerShdw blurRad="254000" dist="101600" dir="2700000" algn="ctr" rotWithShape="0">
              <a:srgbClr val="000000">
                <a:alpha val="4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502920" y="1216152"/>
            <a:ext cx="3218688" cy="3575304"/>
          </a:xfrm>
        </p:spPr>
        <p:txBody>
          <a:bodyPr anchor="b"/>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01.12.2012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bwMode="grayWhite">
          <a:xfrm>
            <a:off x="0" y="0"/>
            <a:ext cx="9144000" cy="6858000"/>
          </a:xfrm>
          <a:prstGeom prst="rect">
            <a:avLst/>
          </a:prstGeom>
          <a:gradFill>
            <a:gsLst>
              <a:gs pos="6000">
                <a:schemeClr val="bg2">
                  <a:lumMod val="50000"/>
                  <a:alpha val="83000"/>
                </a:schemeClr>
              </a:gs>
              <a:gs pos="26000">
                <a:schemeClr val="bg2">
                  <a:lumMod val="50000"/>
                  <a:alpha val="63000"/>
                </a:schemeClr>
              </a:gs>
              <a:gs pos="50000">
                <a:schemeClr val="bg2">
                  <a:lumMod val="50000"/>
                  <a:alpha val="27000"/>
                </a:schemeClr>
              </a:gs>
              <a:gs pos="100000">
                <a:schemeClr val="bg2">
                  <a:lumMod val="50000"/>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black">
          <a:xfrm>
            <a:off x="0" y="0"/>
            <a:ext cx="1216152" cy="987552"/>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white">
          <a:xfrm>
            <a:off x="76200" y="1066800"/>
            <a:ext cx="2590800" cy="1219200"/>
          </a:xfrm>
          <a:prstGeom prst="rect">
            <a:avLst/>
          </a:prstGeom>
          <a:blipFill dpi="0" rotWithShape="1">
            <a:blip r:embed="rId13"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36" descr="star"/>
          <p:cNvPicPr>
            <a:picLocks noChangeAspect="1" noChangeArrowheads="1"/>
          </p:cNvPicPr>
          <p:nvPr/>
        </p:nvPicPr>
        <p:blipFill>
          <a:blip r:embed="rId14" cstate="print"/>
          <a:srcRect/>
          <a:stretch>
            <a:fillRect/>
          </a:stretch>
        </p:blipFill>
        <p:spPr bwMode="gray">
          <a:xfrm rot="-1315059">
            <a:off x="8659903" y="5872449"/>
            <a:ext cx="542925" cy="555625"/>
          </a:xfrm>
          <a:prstGeom prst="rect">
            <a:avLst/>
          </a:prstGeom>
          <a:noFill/>
        </p:spPr>
      </p:pic>
      <p:pic>
        <p:nvPicPr>
          <p:cNvPr id="11" name="Picture 139" descr="star"/>
          <p:cNvPicPr>
            <a:picLocks noChangeAspect="1" noChangeArrowheads="1"/>
          </p:cNvPicPr>
          <p:nvPr/>
        </p:nvPicPr>
        <p:blipFill>
          <a:blip r:embed="rId14" cstate="print"/>
          <a:srcRect/>
          <a:stretch>
            <a:fillRect/>
          </a:stretch>
        </p:blipFill>
        <p:spPr bwMode="gray">
          <a:xfrm rot="-1315059" flipH="1" flipV="1">
            <a:off x="152400" y="4724400"/>
            <a:ext cx="425450" cy="434975"/>
          </a:xfrm>
          <a:prstGeom prst="rect">
            <a:avLst/>
          </a:prstGeom>
          <a:noFill/>
        </p:spPr>
      </p:pic>
      <p:pic>
        <p:nvPicPr>
          <p:cNvPr id="12" name="Picture 99" descr="star"/>
          <p:cNvPicPr>
            <a:picLocks noChangeAspect="1" noChangeArrowheads="1"/>
          </p:cNvPicPr>
          <p:nvPr/>
        </p:nvPicPr>
        <p:blipFill>
          <a:blip r:embed="rId14" cstate="print"/>
          <a:srcRect/>
          <a:stretch>
            <a:fillRect/>
          </a:stretch>
        </p:blipFill>
        <p:spPr bwMode="gray">
          <a:xfrm rot="-1315059">
            <a:off x="533400" y="152400"/>
            <a:ext cx="692150" cy="708025"/>
          </a:xfrm>
          <a:prstGeom prst="rect">
            <a:avLst/>
          </a:prstGeom>
          <a:noFill/>
        </p:spPr>
      </p:pic>
      <p:cxnSp>
        <p:nvCxnSpPr>
          <p:cNvPr id="13" name="Straight Connector 12"/>
          <p:cNvCxnSpPr/>
          <p:nvPr/>
        </p:nvCxnSpPr>
        <p:spPr bwMode="white">
          <a:xfrm>
            <a:off x="1216946" y="0"/>
            <a:ext cx="0" cy="685800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ltGray">
          <a:xfrm>
            <a:off x="8714232" y="0"/>
            <a:ext cx="0" cy="685800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ltGray">
          <a:xfrm>
            <a:off x="2670048" y="0"/>
            <a:ext cx="0" cy="685800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White">
          <a:xfrm>
            <a:off x="0" y="990600"/>
            <a:ext cx="9144000" cy="1588"/>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grayWhite">
          <a:xfrm>
            <a:off x="5788152" y="1069848"/>
            <a:ext cx="3355848" cy="1588"/>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grpSp>
        <p:nvGrpSpPr>
          <p:cNvPr id="18" name="Group 101"/>
          <p:cNvGrpSpPr>
            <a:grpSpLocks/>
          </p:cNvGrpSpPr>
          <p:nvPr/>
        </p:nvGrpSpPr>
        <p:grpSpPr bwMode="ltGray">
          <a:xfrm>
            <a:off x="-61512" y="-103188"/>
            <a:ext cx="4100112" cy="4217988"/>
            <a:chOff x="-80" y="-65"/>
            <a:chExt cx="2624" cy="2631"/>
          </a:xfrm>
          <a:solidFill>
            <a:schemeClr val="bg2">
              <a:lumMod val="20000"/>
              <a:lumOff val="80000"/>
              <a:alpha val="10196"/>
            </a:schemeClr>
          </a:solidFill>
        </p:grpSpPr>
        <p:sp>
          <p:nvSpPr>
            <p:cNvPr id="19" name="Freeform 102"/>
            <p:cNvSpPr>
              <a:spLocks/>
            </p:cNvSpPr>
            <p:nvPr/>
          </p:nvSpPr>
          <p:spPr bwMode="ltGray">
            <a:xfrm>
              <a:off x="1703" y="0"/>
              <a:ext cx="73" cy="34"/>
            </a:xfrm>
            <a:custGeom>
              <a:avLst/>
              <a:gdLst>
                <a:gd name="connsiteX0" fmla="*/ 674 w 711"/>
                <a:gd name="connsiteY0" fmla="*/ 0 h 451"/>
                <a:gd name="connsiteX1" fmla="*/ 711 w 711"/>
                <a:gd name="connsiteY1" fmla="*/ 67 h 451"/>
                <a:gd name="connsiteX2" fmla="*/ 132 w 711"/>
                <a:gd name="connsiteY2" fmla="*/ 401 h 451"/>
                <a:gd name="connsiteX3" fmla="*/ 112 w 711"/>
                <a:gd name="connsiteY3" fmla="*/ 367 h 451"/>
                <a:gd name="connsiteX4" fmla="*/ 94 w 711"/>
                <a:gd name="connsiteY4" fmla="*/ 335 h 451"/>
                <a:gd name="connsiteX5" fmla="*/ 674 w 711"/>
                <a:gd name="connsiteY5" fmla="*/ 0 h 451"/>
                <a:gd name="connsiteX0" fmla="*/ 674 w 711"/>
                <a:gd name="connsiteY0" fmla="*/ 0 h 451"/>
                <a:gd name="connsiteX1" fmla="*/ 711 w 711"/>
                <a:gd name="connsiteY1" fmla="*/ 67 h 451"/>
                <a:gd name="connsiteX2" fmla="*/ 185 w 711"/>
                <a:gd name="connsiteY2" fmla="*/ 369 h 451"/>
                <a:gd name="connsiteX3" fmla="*/ 132 w 711"/>
                <a:gd name="connsiteY3" fmla="*/ 401 h 451"/>
                <a:gd name="connsiteX4" fmla="*/ 112 w 711"/>
                <a:gd name="connsiteY4" fmla="*/ 367 h 451"/>
                <a:gd name="connsiteX5" fmla="*/ 94 w 711"/>
                <a:gd name="connsiteY5" fmla="*/ 335 h 451"/>
                <a:gd name="connsiteX6" fmla="*/ 674 w 711"/>
                <a:gd name="connsiteY6" fmla="*/ 0 h 451"/>
                <a:gd name="connsiteX0" fmla="*/ 674 w 711"/>
                <a:gd name="connsiteY0" fmla="*/ 0 h 401"/>
                <a:gd name="connsiteX1" fmla="*/ 711 w 711"/>
                <a:gd name="connsiteY1" fmla="*/ 67 h 401"/>
                <a:gd name="connsiteX2" fmla="*/ 185 w 711"/>
                <a:gd name="connsiteY2" fmla="*/ 369 h 401"/>
                <a:gd name="connsiteX3" fmla="*/ 132 w 711"/>
                <a:gd name="connsiteY3" fmla="*/ 401 h 401"/>
                <a:gd name="connsiteX4" fmla="*/ 112 w 711"/>
                <a:gd name="connsiteY4" fmla="*/ 367 h 401"/>
                <a:gd name="connsiteX5" fmla="*/ 94 w 711"/>
                <a:gd name="connsiteY5" fmla="*/ 335 h 401"/>
                <a:gd name="connsiteX6" fmla="*/ 674 w 711"/>
                <a:gd name="connsiteY6" fmla="*/ 0 h 401"/>
                <a:gd name="connsiteX0" fmla="*/ 562 w 599"/>
                <a:gd name="connsiteY0" fmla="*/ 0 h 401"/>
                <a:gd name="connsiteX1" fmla="*/ 599 w 599"/>
                <a:gd name="connsiteY1" fmla="*/ 67 h 401"/>
                <a:gd name="connsiteX2" fmla="*/ 73 w 599"/>
                <a:gd name="connsiteY2" fmla="*/ 369 h 401"/>
                <a:gd name="connsiteX3" fmla="*/ 20 w 599"/>
                <a:gd name="connsiteY3" fmla="*/ 401 h 401"/>
                <a:gd name="connsiteX4" fmla="*/ 0 w 599"/>
                <a:gd name="connsiteY4" fmla="*/ 367 h 401"/>
                <a:gd name="connsiteX5" fmla="*/ 562 w 599"/>
                <a:gd name="connsiteY5" fmla="*/ 0 h 401"/>
                <a:gd name="connsiteX0" fmla="*/ 0 w 599"/>
                <a:gd name="connsiteY0" fmla="*/ 300 h 334"/>
                <a:gd name="connsiteX1" fmla="*/ 599 w 599"/>
                <a:gd name="connsiteY1" fmla="*/ 0 h 334"/>
                <a:gd name="connsiteX2" fmla="*/ 73 w 599"/>
                <a:gd name="connsiteY2" fmla="*/ 302 h 334"/>
                <a:gd name="connsiteX3" fmla="*/ 20 w 599"/>
                <a:gd name="connsiteY3" fmla="*/ 334 h 334"/>
                <a:gd name="connsiteX4" fmla="*/ 0 w 599"/>
                <a:gd name="connsiteY4" fmla="*/ 300 h 334"/>
                <a:gd name="connsiteX0" fmla="*/ 0 w 73"/>
                <a:gd name="connsiteY0" fmla="*/ 5 h 39"/>
                <a:gd name="connsiteX1" fmla="*/ 73 w 73"/>
                <a:gd name="connsiteY1" fmla="*/ 7 h 39"/>
                <a:gd name="connsiteX2" fmla="*/ 20 w 73"/>
                <a:gd name="connsiteY2" fmla="*/ 39 h 39"/>
                <a:gd name="connsiteX3" fmla="*/ 0 w 73"/>
                <a:gd name="connsiteY3" fmla="*/ 5 h 39"/>
                <a:gd name="connsiteX0" fmla="*/ 0 w 73"/>
                <a:gd name="connsiteY0" fmla="*/ 0 h 34"/>
                <a:gd name="connsiteX1" fmla="*/ 73 w 73"/>
                <a:gd name="connsiteY1" fmla="*/ 2 h 34"/>
                <a:gd name="connsiteX2" fmla="*/ 20 w 73"/>
                <a:gd name="connsiteY2" fmla="*/ 34 h 34"/>
                <a:gd name="connsiteX3" fmla="*/ 0 w 73"/>
                <a:gd name="connsiteY3" fmla="*/ 0 h 34"/>
              </a:gdLst>
              <a:ahLst/>
              <a:cxnLst>
                <a:cxn ang="0">
                  <a:pos x="connsiteX0" y="connsiteY0"/>
                </a:cxn>
                <a:cxn ang="0">
                  <a:pos x="connsiteX1" y="connsiteY1"/>
                </a:cxn>
                <a:cxn ang="0">
                  <a:pos x="connsiteX2" y="connsiteY2"/>
                </a:cxn>
                <a:cxn ang="0">
                  <a:pos x="connsiteX3" y="connsiteY3"/>
                </a:cxn>
              </a:cxnLst>
              <a:rect l="l" t="t" r="r" b="b"/>
              <a:pathLst>
                <a:path w="73" h="34">
                  <a:moveTo>
                    <a:pt x="0" y="0"/>
                  </a:moveTo>
                  <a:cubicBezTo>
                    <a:pt x="24" y="1"/>
                    <a:pt x="49" y="1"/>
                    <a:pt x="73" y="2"/>
                  </a:cubicBezTo>
                  <a:lnTo>
                    <a:pt x="20" y="34"/>
                  </a:lnTo>
                  <a:cubicBezTo>
                    <a:pt x="13" y="23"/>
                    <a:pt x="7" y="11"/>
                    <a:pt x="0" y="0"/>
                  </a:cubicBezTo>
                  <a:close/>
                </a:path>
              </a:pathLst>
            </a:custGeom>
            <a:grpFill/>
            <a:ln w="0">
              <a:noFill/>
              <a:prstDash val="solid"/>
              <a:round/>
              <a:headEnd/>
              <a:tailEnd/>
            </a:ln>
          </p:spPr>
          <p:txBody>
            <a:bodyPr/>
            <a:lstStyle/>
            <a:p>
              <a:endParaRPr lang="en-US"/>
            </a:p>
          </p:txBody>
        </p:sp>
        <p:sp>
          <p:nvSpPr>
            <p:cNvPr id="20" name="Freeform 103"/>
            <p:cNvSpPr>
              <a:spLocks/>
            </p:cNvSpPr>
            <p:nvPr/>
          </p:nvSpPr>
          <p:spPr bwMode="ltGray">
            <a:xfrm>
              <a:off x="1739" y="2"/>
              <a:ext cx="314" cy="131"/>
            </a:xfrm>
            <a:custGeom>
              <a:avLst/>
              <a:gdLst>
                <a:gd name="connsiteX0" fmla="*/ 607 w 638"/>
                <a:gd name="connsiteY0" fmla="*/ 0 h 353"/>
                <a:gd name="connsiteX1" fmla="*/ 638 w 638"/>
                <a:gd name="connsiteY1" fmla="*/ 71 h 353"/>
                <a:gd name="connsiteX2" fmla="*/ 33 w 638"/>
                <a:gd name="connsiteY2" fmla="*/ 353 h 353"/>
                <a:gd name="connsiteX3" fmla="*/ 0 w 638"/>
                <a:gd name="connsiteY3" fmla="*/ 284 h 353"/>
                <a:gd name="connsiteX4" fmla="*/ 129 w 638"/>
                <a:gd name="connsiteY4" fmla="*/ 222 h 353"/>
                <a:gd name="connsiteX5" fmla="*/ 607 w 638"/>
                <a:gd name="connsiteY5" fmla="*/ 0 h 353"/>
                <a:gd name="connsiteX0" fmla="*/ 607 w 638"/>
                <a:gd name="connsiteY0" fmla="*/ 0 h 353"/>
                <a:gd name="connsiteX1" fmla="*/ 638 w 638"/>
                <a:gd name="connsiteY1" fmla="*/ 71 h 353"/>
                <a:gd name="connsiteX2" fmla="*/ 314 w 638"/>
                <a:gd name="connsiteY2" fmla="*/ 222 h 353"/>
                <a:gd name="connsiteX3" fmla="*/ 33 w 638"/>
                <a:gd name="connsiteY3" fmla="*/ 353 h 353"/>
                <a:gd name="connsiteX4" fmla="*/ 0 w 638"/>
                <a:gd name="connsiteY4" fmla="*/ 284 h 353"/>
                <a:gd name="connsiteX5" fmla="*/ 129 w 638"/>
                <a:gd name="connsiteY5" fmla="*/ 222 h 353"/>
                <a:gd name="connsiteX6" fmla="*/ 607 w 638"/>
                <a:gd name="connsiteY6" fmla="*/ 0 h 353"/>
                <a:gd name="connsiteX0" fmla="*/ 129 w 638"/>
                <a:gd name="connsiteY0" fmla="*/ 151 h 282"/>
                <a:gd name="connsiteX1" fmla="*/ 638 w 638"/>
                <a:gd name="connsiteY1" fmla="*/ 0 h 282"/>
                <a:gd name="connsiteX2" fmla="*/ 314 w 638"/>
                <a:gd name="connsiteY2" fmla="*/ 151 h 282"/>
                <a:gd name="connsiteX3" fmla="*/ 33 w 638"/>
                <a:gd name="connsiteY3" fmla="*/ 282 h 282"/>
                <a:gd name="connsiteX4" fmla="*/ 0 w 638"/>
                <a:gd name="connsiteY4" fmla="*/ 213 h 282"/>
                <a:gd name="connsiteX5" fmla="*/ 129 w 638"/>
                <a:gd name="connsiteY5" fmla="*/ 151 h 282"/>
                <a:gd name="connsiteX0" fmla="*/ 129 w 314"/>
                <a:gd name="connsiteY0" fmla="*/ 0 h 131"/>
                <a:gd name="connsiteX1" fmla="*/ 314 w 314"/>
                <a:gd name="connsiteY1" fmla="*/ 0 h 131"/>
                <a:gd name="connsiteX2" fmla="*/ 33 w 314"/>
                <a:gd name="connsiteY2" fmla="*/ 131 h 131"/>
                <a:gd name="connsiteX3" fmla="*/ 0 w 314"/>
                <a:gd name="connsiteY3" fmla="*/ 62 h 131"/>
                <a:gd name="connsiteX4" fmla="*/ 129 w 314"/>
                <a:gd name="connsiteY4" fmla="*/ 0 h 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 h="131">
                  <a:moveTo>
                    <a:pt x="129" y="0"/>
                  </a:moveTo>
                  <a:lnTo>
                    <a:pt x="314" y="0"/>
                  </a:lnTo>
                  <a:lnTo>
                    <a:pt x="33" y="131"/>
                  </a:lnTo>
                  <a:lnTo>
                    <a:pt x="0" y="62"/>
                  </a:lnTo>
                  <a:lnTo>
                    <a:pt x="129" y="0"/>
                  </a:lnTo>
                  <a:close/>
                </a:path>
              </a:pathLst>
            </a:custGeom>
            <a:grpFill/>
            <a:ln w="0">
              <a:noFill/>
              <a:prstDash val="solid"/>
              <a:round/>
              <a:headEnd/>
              <a:tailEnd/>
            </a:ln>
          </p:spPr>
          <p:txBody>
            <a:bodyPr/>
            <a:lstStyle/>
            <a:p>
              <a:endParaRPr lang="en-US"/>
            </a:p>
          </p:txBody>
        </p:sp>
        <p:sp>
          <p:nvSpPr>
            <p:cNvPr id="21" name="Freeform 104"/>
            <p:cNvSpPr>
              <a:spLocks/>
            </p:cNvSpPr>
            <p:nvPr/>
          </p:nvSpPr>
          <p:spPr bwMode="ltGray">
            <a:xfrm>
              <a:off x="1785" y="-65"/>
              <a:ext cx="654" cy="301"/>
            </a:xfrm>
            <a:custGeom>
              <a:avLst/>
              <a:gdLst/>
              <a:ahLst/>
              <a:cxnLst>
                <a:cxn ang="0">
                  <a:pos x="629" y="0"/>
                </a:cxn>
                <a:cxn ang="0">
                  <a:pos x="654" y="73"/>
                </a:cxn>
                <a:cxn ang="0">
                  <a:pos x="26" y="301"/>
                </a:cxn>
                <a:cxn ang="0">
                  <a:pos x="0" y="229"/>
                </a:cxn>
                <a:cxn ang="0">
                  <a:pos x="629" y="0"/>
                </a:cxn>
              </a:cxnLst>
              <a:rect l="0" t="0" r="r" b="b"/>
              <a:pathLst>
                <a:path w="654" h="301">
                  <a:moveTo>
                    <a:pt x="629" y="0"/>
                  </a:moveTo>
                  <a:lnTo>
                    <a:pt x="654" y="73"/>
                  </a:lnTo>
                  <a:lnTo>
                    <a:pt x="26" y="301"/>
                  </a:lnTo>
                  <a:lnTo>
                    <a:pt x="0" y="229"/>
                  </a:lnTo>
                  <a:lnTo>
                    <a:pt x="629" y="0"/>
                  </a:lnTo>
                  <a:close/>
                </a:path>
              </a:pathLst>
            </a:custGeom>
            <a:grpFill/>
            <a:ln w="0">
              <a:noFill/>
              <a:prstDash val="solid"/>
              <a:round/>
              <a:headEnd/>
              <a:tailEnd/>
            </a:ln>
          </p:spPr>
          <p:txBody>
            <a:bodyPr/>
            <a:lstStyle/>
            <a:p>
              <a:endParaRPr lang="en-US"/>
            </a:p>
          </p:txBody>
        </p:sp>
        <p:sp>
          <p:nvSpPr>
            <p:cNvPr id="22" name="Freeform 105"/>
            <p:cNvSpPr>
              <a:spLocks/>
            </p:cNvSpPr>
            <p:nvPr/>
          </p:nvSpPr>
          <p:spPr bwMode="ltGray">
            <a:xfrm>
              <a:off x="1821" y="94"/>
              <a:ext cx="666" cy="248"/>
            </a:xfrm>
            <a:custGeom>
              <a:avLst/>
              <a:gdLst/>
              <a:ahLst/>
              <a:cxnLst>
                <a:cxn ang="0">
                  <a:pos x="647" y="0"/>
                </a:cxn>
                <a:cxn ang="0">
                  <a:pos x="666" y="75"/>
                </a:cxn>
                <a:cxn ang="0">
                  <a:pos x="20" y="248"/>
                </a:cxn>
                <a:cxn ang="0">
                  <a:pos x="0" y="174"/>
                </a:cxn>
                <a:cxn ang="0">
                  <a:pos x="647" y="0"/>
                </a:cxn>
              </a:cxnLst>
              <a:rect l="0" t="0" r="r" b="b"/>
              <a:pathLst>
                <a:path w="666" h="248">
                  <a:moveTo>
                    <a:pt x="647" y="0"/>
                  </a:moveTo>
                  <a:lnTo>
                    <a:pt x="666" y="75"/>
                  </a:lnTo>
                  <a:lnTo>
                    <a:pt x="20" y="248"/>
                  </a:lnTo>
                  <a:lnTo>
                    <a:pt x="0" y="174"/>
                  </a:lnTo>
                  <a:lnTo>
                    <a:pt x="647" y="0"/>
                  </a:lnTo>
                  <a:close/>
                </a:path>
              </a:pathLst>
            </a:custGeom>
            <a:grpFill/>
            <a:ln w="0">
              <a:noFill/>
              <a:prstDash val="solid"/>
              <a:round/>
              <a:headEnd/>
              <a:tailEnd/>
            </a:ln>
          </p:spPr>
          <p:txBody>
            <a:bodyPr/>
            <a:lstStyle/>
            <a:p>
              <a:endParaRPr lang="en-US"/>
            </a:p>
          </p:txBody>
        </p:sp>
        <p:sp>
          <p:nvSpPr>
            <p:cNvPr id="23" name="Freeform 106"/>
            <p:cNvSpPr>
              <a:spLocks/>
            </p:cNvSpPr>
            <p:nvPr/>
          </p:nvSpPr>
          <p:spPr bwMode="ltGray">
            <a:xfrm>
              <a:off x="1848" y="258"/>
              <a:ext cx="673" cy="192"/>
            </a:xfrm>
            <a:custGeom>
              <a:avLst/>
              <a:gdLst/>
              <a:ahLst/>
              <a:cxnLst>
                <a:cxn ang="0">
                  <a:pos x="659" y="0"/>
                </a:cxn>
                <a:cxn ang="0">
                  <a:pos x="673" y="76"/>
                </a:cxn>
                <a:cxn ang="0">
                  <a:pos x="14" y="192"/>
                </a:cxn>
                <a:cxn ang="0">
                  <a:pos x="0" y="116"/>
                </a:cxn>
                <a:cxn ang="0">
                  <a:pos x="659" y="0"/>
                </a:cxn>
              </a:cxnLst>
              <a:rect l="0" t="0" r="r" b="b"/>
              <a:pathLst>
                <a:path w="673" h="192">
                  <a:moveTo>
                    <a:pt x="659" y="0"/>
                  </a:moveTo>
                  <a:lnTo>
                    <a:pt x="673" y="76"/>
                  </a:lnTo>
                  <a:lnTo>
                    <a:pt x="14" y="192"/>
                  </a:lnTo>
                  <a:lnTo>
                    <a:pt x="0" y="116"/>
                  </a:lnTo>
                  <a:lnTo>
                    <a:pt x="659" y="0"/>
                  </a:lnTo>
                  <a:close/>
                </a:path>
              </a:pathLst>
            </a:custGeom>
            <a:grpFill/>
            <a:ln w="0">
              <a:noFill/>
              <a:prstDash val="solid"/>
              <a:round/>
              <a:headEnd/>
              <a:tailEnd/>
            </a:ln>
          </p:spPr>
          <p:txBody>
            <a:bodyPr/>
            <a:lstStyle/>
            <a:p>
              <a:endParaRPr lang="en-US"/>
            </a:p>
          </p:txBody>
        </p:sp>
        <p:sp>
          <p:nvSpPr>
            <p:cNvPr id="24" name="Freeform 107"/>
            <p:cNvSpPr>
              <a:spLocks/>
            </p:cNvSpPr>
            <p:nvPr/>
          </p:nvSpPr>
          <p:spPr bwMode="ltGray">
            <a:xfrm>
              <a:off x="1867" y="424"/>
              <a:ext cx="673" cy="136"/>
            </a:xfrm>
            <a:custGeom>
              <a:avLst/>
              <a:gdLst/>
              <a:ahLst/>
              <a:cxnLst>
                <a:cxn ang="0">
                  <a:pos x="666" y="0"/>
                </a:cxn>
                <a:cxn ang="0">
                  <a:pos x="673" y="78"/>
                </a:cxn>
                <a:cxn ang="0">
                  <a:pos x="6" y="136"/>
                </a:cxn>
                <a:cxn ang="0">
                  <a:pos x="0" y="59"/>
                </a:cxn>
                <a:cxn ang="0">
                  <a:pos x="666" y="0"/>
                </a:cxn>
              </a:cxnLst>
              <a:rect l="0" t="0" r="r" b="b"/>
              <a:pathLst>
                <a:path w="673" h="136">
                  <a:moveTo>
                    <a:pt x="666" y="0"/>
                  </a:moveTo>
                  <a:lnTo>
                    <a:pt x="673" y="78"/>
                  </a:lnTo>
                  <a:lnTo>
                    <a:pt x="6" y="136"/>
                  </a:lnTo>
                  <a:lnTo>
                    <a:pt x="0" y="59"/>
                  </a:lnTo>
                  <a:lnTo>
                    <a:pt x="666" y="0"/>
                  </a:lnTo>
                  <a:close/>
                </a:path>
              </a:pathLst>
            </a:custGeom>
            <a:grpFill/>
            <a:ln w="0">
              <a:noFill/>
              <a:prstDash val="solid"/>
              <a:round/>
              <a:headEnd/>
              <a:tailEnd/>
            </a:ln>
          </p:spPr>
          <p:txBody>
            <a:bodyPr/>
            <a:lstStyle/>
            <a:p>
              <a:endParaRPr lang="en-US"/>
            </a:p>
          </p:txBody>
        </p:sp>
        <p:sp>
          <p:nvSpPr>
            <p:cNvPr id="25" name="Rectangle 108"/>
            <p:cNvSpPr>
              <a:spLocks noChangeArrowheads="1"/>
            </p:cNvSpPr>
            <p:nvPr/>
          </p:nvSpPr>
          <p:spPr bwMode="ltGray">
            <a:xfrm>
              <a:off x="1875" y="593"/>
              <a:ext cx="669" cy="77"/>
            </a:xfrm>
            <a:prstGeom prst="rect">
              <a:avLst/>
            </a:prstGeom>
            <a:grpFill/>
            <a:ln w="0">
              <a:noFill/>
              <a:miter lim="800000"/>
              <a:headEnd/>
              <a:tailEnd/>
            </a:ln>
          </p:spPr>
          <p:txBody>
            <a:bodyPr/>
            <a:lstStyle/>
            <a:p>
              <a:endParaRPr lang="en-US"/>
            </a:p>
          </p:txBody>
        </p:sp>
        <p:sp>
          <p:nvSpPr>
            <p:cNvPr id="26" name="Freeform 109"/>
            <p:cNvSpPr>
              <a:spLocks/>
            </p:cNvSpPr>
            <p:nvPr/>
          </p:nvSpPr>
          <p:spPr bwMode="ltGray">
            <a:xfrm>
              <a:off x="1867" y="703"/>
              <a:ext cx="673" cy="135"/>
            </a:xfrm>
            <a:custGeom>
              <a:avLst/>
              <a:gdLst/>
              <a:ahLst/>
              <a:cxnLst>
                <a:cxn ang="0">
                  <a:pos x="7" y="0"/>
                </a:cxn>
                <a:cxn ang="0">
                  <a:pos x="673" y="59"/>
                </a:cxn>
                <a:cxn ang="0">
                  <a:pos x="667" y="135"/>
                </a:cxn>
                <a:cxn ang="0">
                  <a:pos x="0" y="76"/>
                </a:cxn>
                <a:cxn ang="0">
                  <a:pos x="7" y="0"/>
                </a:cxn>
              </a:cxnLst>
              <a:rect l="0" t="0" r="r" b="b"/>
              <a:pathLst>
                <a:path w="673" h="135">
                  <a:moveTo>
                    <a:pt x="7" y="0"/>
                  </a:moveTo>
                  <a:lnTo>
                    <a:pt x="673" y="59"/>
                  </a:lnTo>
                  <a:lnTo>
                    <a:pt x="667" y="135"/>
                  </a:lnTo>
                  <a:lnTo>
                    <a:pt x="0" y="76"/>
                  </a:lnTo>
                  <a:lnTo>
                    <a:pt x="7" y="0"/>
                  </a:lnTo>
                  <a:close/>
                </a:path>
              </a:pathLst>
            </a:custGeom>
            <a:grpFill/>
            <a:ln w="0">
              <a:noFill/>
              <a:prstDash val="solid"/>
              <a:round/>
              <a:headEnd/>
              <a:tailEnd/>
            </a:ln>
          </p:spPr>
          <p:txBody>
            <a:bodyPr/>
            <a:lstStyle/>
            <a:p>
              <a:endParaRPr lang="en-US"/>
            </a:p>
          </p:txBody>
        </p:sp>
        <p:sp>
          <p:nvSpPr>
            <p:cNvPr id="27" name="Freeform 110"/>
            <p:cNvSpPr>
              <a:spLocks/>
            </p:cNvSpPr>
            <p:nvPr/>
          </p:nvSpPr>
          <p:spPr bwMode="ltGray">
            <a:xfrm>
              <a:off x="1849" y="813"/>
              <a:ext cx="674" cy="192"/>
            </a:xfrm>
            <a:custGeom>
              <a:avLst/>
              <a:gdLst/>
              <a:ahLst/>
              <a:cxnLst>
                <a:cxn ang="0">
                  <a:pos x="14" y="0"/>
                </a:cxn>
                <a:cxn ang="0">
                  <a:pos x="674" y="116"/>
                </a:cxn>
                <a:cxn ang="0">
                  <a:pos x="660" y="192"/>
                </a:cxn>
                <a:cxn ang="0">
                  <a:pos x="0" y="75"/>
                </a:cxn>
                <a:cxn ang="0">
                  <a:pos x="14" y="0"/>
                </a:cxn>
              </a:cxnLst>
              <a:rect l="0" t="0" r="r" b="b"/>
              <a:pathLst>
                <a:path w="674" h="192">
                  <a:moveTo>
                    <a:pt x="14" y="0"/>
                  </a:moveTo>
                  <a:lnTo>
                    <a:pt x="674" y="116"/>
                  </a:lnTo>
                  <a:lnTo>
                    <a:pt x="660" y="192"/>
                  </a:lnTo>
                  <a:lnTo>
                    <a:pt x="0" y="75"/>
                  </a:lnTo>
                  <a:lnTo>
                    <a:pt x="14" y="0"/>
                  </a:lnTo>
                  <a:close/>
                </a:path>
              </a:pathLst>
            </a:custGeom>
            <a:grpFill/>
            <a:ln w="0">
              <a:noFill/>
              <a:prstDash val="solid"/>
              <a:round/>
              <a:headEnd/>
              <a:tailEnd/>
            </a:ln>
          </p:spPr>
          <p:txBody>
            <a:bodyPr/>
            <a:lstStyle/>
            <a:p>
              <a:endParaRPr lang="en-US"/>
            </a:p>
          </p:txBody>
        </p:sp>
        <p:sp>
          <p:nvSpPr>
            <p:cNvPr id="28" name="Freeform 111"/>
            <p:cNvSpPr>
              <a:spLocks/>
            </p:cNvSpPr>
            <p:nvPr/>
          </p:nvSpPr>
          <p:spPr bwMode="ltGray">
            <a:xfrm>
              <a:off x="1822" y="921"/>
              <a:ext cx="667" cy="247"/>
            </a:xfrm>
            <a:custGeom>
              <a:avLst/>
              <a:gdLst/>
              <a:ahLst/>
              <a:cxnLst>
                <a:cxn ang="0">
                  <a:pos x="20" y="0"/>
                </a:cxn>
                <a:cxn ang="0">
                  <a:pos x="667" y="173"/>
                </a:cxn>
                <a:cxn ang="0">
                  <a:pos x="647" y="247"/>
                </a:cxn>
                <a:cxn ang="0">
                  <a:pos x="0" y="74"/>
                </a:cxn>
                <a:cxn ang="0">
                  <a:pos x="20" y="0"/>
                </a:cxn>
              </a:cxnLst>
              <a:rect l="0" t="0" r="r" b="b"/>
              <a:pathLst>
                <a:path w="667" h="247">
                  <a:moveTo>
                    <a:pt x="20" y="0"/>
                  </a:moveTo>
                  <a:lnTo>
                    <a:pt x="667" y="173"/>
                  </a:lnTo>
                  <a:lnTo>
                    <a:pt x="647" y="247"/>
                  </a:lnTo>
                  <a:lnTo>
                    <a:pt x="0" y="74"/>
                  </a:lnTo>
                  <a:lnTo>
                    <a:pt x="20" y="0"/>
                  </a:lnTo>
                  <a:close/>
                </a:path>
              </a:pathLst>
            </a:custGeom>
            <a:grpFill/>
            <a:ln w="0">
              <a:noFill/>
              <a:prstDash val="solid"/>
              <a:round/>
              <a:headEnd/>
              <a:tailEnd/>
            </a:ln>
          </p:spPr>
          <p:txBody>
            <a:bodyPr/>
            <a:lstStyle/>
            <a:p>
              <a:endParaRPr lang="en-US"/>
            </a:p>
          </p:txBody>
        </p:sp>
        <p:sp>
          <p:nvSpPr>
            <p:cNvPr id="29" name="Freeform 112"/>
            <p:cNvSpPr>
              <a:spLocks/>
            </p:cNvSpPr>
            <p:nvPr/>
          </p:nvSpPr>
          <p:spPr bwMode="ltGray">
            <a:xfrm>
              <a:off x="1787" y="1027"/>
              <a:ext cx="655" cy="301"/>
            </a:xfrm>
            <a:custGeom>
              <a:avLst/>
              <a:gdLst/>
              <a:ahLst/>
              <a:cxnLst>
                <a:cxn ang="0">
                  <a:pos x="26" y="0"/>
                </a:cxn>
                <a:cxn ang="0">
                  <a:pos x="655" y="229"/>
                </a:cxn>
                <a:cxn ang="0">
                  <a:pos x="629" y="301"/>
                </a:cxn>
                <a:cxn ang="0">
                  <a:pos x="0" y="72"/>
                </a:cxn>
                <a:cxn ang="0">
                  <a:pos x="26" y="0"/>
                </a:cxn>
              </a:cxnLst>
              <a:rect l="0" t="0" r="r" b="b"/>
              <a:pathLst>
                <a:path w="655" h="301">
                  <a:moveTo>
                    <a:pt x="26" y="0"/>
                  </a:moveTo>
                  <a:lnTo>
                    <a:pt x="655" y="229"/>
                  </a:lnTo>
                  <a:lnTo>
                    <a:pt x="629" y="301"/>
                  </a:lnTo>
                  <a:lnTo>
                    <a:pt x="0" y="72"/>
                  </a:lnTo>
                  <a:lnTo>
                    <a:pt x="26" y="0"/>
                  </a:lnTo>
                  <a:close/>
                </a:path>
              </a:pathLst>
            </a:custGeom>
            <a:grpFill/>
            <a:ln w="0">
              <a:noFill/>
              <a:prstDash val="solid"/>
              <a:round/>
              <a:headEnd/>
              <a:tailEnd/>
            </a:ln>
          </p:spPr>
          <p:txBody>
            <a:bodyPr/>
            <a:lstStyle/>
            <a:p>
              <a:endParaRPr lang="en-US"/>
            </a:p>
          </p:txBody>
        </p:sp>
        <p:sp>
          <p:nvSpPr>
            <p:cNvPr id="30" name="Freeform 113"/>
            <p:cNvSpPr>
              <a:spLocks/>
            </p:cNvSpPr>
            <p:nvPr/>
          </p:nvSpPr>
          <p:spPr bwMode="ltGray">
            <a:xfrm>
              <a:off x="1742" y="1130"/>
              <a:ext cx="639" cy="353"/>
            </a:xfrm>
            <a:custGeom>
              <a:avLst/>
              <a:gdLst/>
              <a:ahLst/>
              <a:cxnLst>
                <a:cxn ang="0">
                  <a:pos x="32" y="0"/>
                </a:cxn>
                <a:cxn ang="0">
                  <a:pos x="639" y="283"/>
                </a:cxn>
                <a:cxn ang="0">
                  <a:pos x="606" y="353"/>
                </a:cxn>
                <a:cxn ang="0">
                  <a:pos x="0" y="70"/>
                </a:cxn>
                <a:cxn ang="0">
                  <a:pos x="32" y="0"/>
                </a:cxn>
              </a:cxnLst>
              <a:rect l="0" t="0" r="r" b="b"/>
              <a:pathLst>
                <a:path w="639" h="353">
                  <a:moveTo>
                    <a:pt x="32" y="0"/>
                  </a:moveTo>
                  <a:lnTo>
                    <a:pt x="639" y="283"/>
                  </a:lnTo>
                  <a:lnTo>
                    <a:pt x="606" y="353"/>
                  </a:lnTo>
                  <a:lnTo>
                    <a:pt x="0" y="70"/>
                  </a:lnTo>
                  <a:lnTo>
                    <a:pt x="32" y="0"/>
                  </a:lnTo>
                  <a:close/>
                </a:path>
              </a:pathLst>
            </a:custGeom>
            <a:grpFill/>
            <a:ln w="0">
              <a:noFill/>
              <a:prstDash val="solid"/>
              <a:round/>
              <a:headEnd/>
              <a:tailEnd/>
            </a:ln>
          </p:spPr>
          <p:txBody>
            <a:bodyPr/>
            <a:lstStyle/>
            <a:p>
              <a:endParaRPr lang="en-US"/>
            </a:p>
          </p:txBody>
        </p:sp>
        <p:sp>
          <p:nvSpPr>
            <p:cNvPr id="31" name="Freeform 114"/>
            <p:cNvSpPr>
              <a:spLocks/>
            </p:cNvSpPr>
            <p:nvPr/>
          </p:nvSpPr>
          <p:spPr bwMode="ltGray">
            <a:xfrm>
              <a:off x="1689" y="1230"/>
              <a:ext cx="617" cy="400"/>
            </a:xfrm>
            <a:custGeom>
              <a:avLst/>
              <a:gdLst/>
              <a:ahLst/>
              <a:cxnLst>
                <a:cxn ang="0">
                  <a:pos x="37" y="0"/>
                </a:cxn>
                <a:cxn ang="0">
                  <a:pos x="617" y="334"/>
                </a:cxn>
                <a:cxn ang="0">
                  <a:pos x="579" y="400"/>
                </a:cxn>
                <a:cxn ang="0">
                  <a:pos x="0" y="66"/>
                </a:cxn>
                <a:cxn ang="0">
                  <a:pos x="37" y="0"/>
                </a:cxn>
              </a:cxnLst>
              <a:rect l="0" t="0" r="r" b="b"/>
              <a:pathLst>
                <a:path w="617" h="400">
                  <a:moveTo>
                    <a:pt x="37" y="0"/>
                  </a:moveTo>
                  <a:lnTo>
                    <a:pt x="617" y="334"/>
                  </a:lnTo>
                  <a:lnTo>
                    <a:pt x="579" y="400"/>
                  </a:lnTo>
                  <a:lnTo>
                    <a:pt x="0" y="66"/>
                  </a:lnTo>
                  <a:lnTo>
                    <a:pt x="37" y="0"/>
                  </a:lnTo>
                  <a:close/>
                </a:path>
              </a:pathLst>
            </a:custGeom>
            <a:grpFill/>
            <a:ln w="0">
              <a:noFill/>
              <a:prstDash val="solid"/>
              <a:round/>
              <a:headEnd/>
              <a:tailEnd/>
            </a:ln>
          </p:spPr>
          <p:txBody>
            <a:bodyPr/>
            <a:lstStyle/>
            <a:p>
              <a:endParaRPr lang="en-US"/>
            </a:p>
          </p:txBody>
        </p:sp>
        <p:sp>
          <p:nvSpPr>
            <p:cNvPr id="32" name="Freeform 115"/>
            <p:cNvSpPr>
              <a:spLocks/>
            </p:cNvSpPr>
            <p:nvPr/>
          </p:nvSpPr>
          <p:spPr bwMode="ltGray">
            <a:xfrm>
              <a:off x="1627" y="1325"/>
              <a:ext cx="592" cy="446"/>
            </a:xfrm>
            <a:custGeom>
              <a:avLst/>
              <a:gdLst/>
              <a:ahLst/>
              <a:cxnLst>
                <a:cxn ang="0">
                  <a:pos x="44" y="0"/>
                </a:cxn>
                <a:cxn ang="0">
                  <a:pos x="592" y="383"/>
                </a:cxn>
                <a:cxn ang="0">
                  <a:pos x="548" y="446"/>
                </a:cxn>
                <a:cxn ang="0">
                  <a:pos x="0" y="62"/>
                </a:cxn>
                <a:cxn ang="0">
                  <a:pos x="44" y="0"/>
                </a:cxn>
              </a:cxnLst>
              <a:rect l="0" t="0" r="r" b="b"/>
              <a:pathLst>
                <a:path w="592" h="446">
                  <a:moveTo>
                    <a:pt x="44" y="0"/>
                  </a:moveTo>
                  <a:lnTo>
                    <a:pt x="592" y="383"/>
                  </a:lnTo>
                  <a:lnTo>
                    <a:pt x="548" y="446"/>
                  </a:lnTo>
                  <a:lnTo>
                    <a:pt x="0" y="62"/>
                  </a:lnTo>
                  <a:lnTo>
                    <a:pt x="44" y="0"/>
                  </a:lnTo>
                  <a:close/>
                </a:path>
              </a:pathLst>
            </a:custGeom>
            <a:grpFill/>
            <a:ln w="0">
              <a:noFill/>
              <a:prstDash val="solid"/>
              <a:round/>
              <a:headEnd/>
              <a:tailEnd/>
            </a:ln>
          </p:spPr>
          <p:txBody>
            <a:bodyPr/>
            <a:lstStyle/>
            <a:p>
              <a:endParaRPr lang="en-US"/>
            </a:p>
          </p:txBody>
        </p:sp>
        <p:sp>
          <p:nvSpPr>
            <p:cNvPr id="33" name="Freeform 116"/>
            <p:cNvSpPr>
              <a:spLocks/>
            </p:cNvSpPr>
            <p:nvPr/>
          </p:nvSpPr>
          <p:spPr bwMode="ltGray">
            <a:xfrm>
              <a:off x="1558" y="1414"/>
              <a:ext cx="562" cy="489"/>
            </a:xfrm>
            <a:custGeom>
              <a:avLst/>
              <a:gdLst/>
              <a:ahLst/>
              <a:cxnLst>
                <a:cxn ang="0">
                  <a:pos x="49" y="0"/>
                </a:cxn>
                <a:cxn ang="0">
                  <a:pos x="562" y="430"/>
                </a:cxn>
                <a:cxn ang="0">
                  <a:pos x="511" y="489"/>
                </a:cxn>
                <a:cxn ang="0">
                  <a:pos x="0" y="58"/>
                </a:cxn>
                <a:cxn ang="0">
                  <a:pos x="49" y="0"/>
                </a:cxn>
              </a:cxnLst>
              <a:rect l="0" t="0" r="r" b="b"/>
              <a:pathLst>
                <a:path w="562" h="489">
                  <a:moveTo>
                    <a:pt x="49" y="0"/>
                  </a:moveTo>
                  <a:lnTo>
                    <a:pt x="562" y="430"/>
                  </a:lnTo>
                  <a:lnTo>
                    <a:pt x="511" y="489"/>
                  </a:lnTo>
                  <a:lnTo>
                    <a:pt x="0" y="58"/>
                  </a:lnTo>
                  <a:lnTo>
                    <a:pt x="49" y="0"/>
                  </a:lnTo>
                  <a:close/>
                </a:path>
              </a:pathLst>
            </a:custGeom>
            <a:grpFill/>
            <a:ln w="0">
              <a:noFill/>
              <a:prstDash val="solid"/>
              <a:round/>
              <a:headEnd/>
              <a:tailEnd/>
            </a:ln>
          </p:spPr>
          <p:txBody>
            <a:bodyPr/>
            <a:lstStyle/>
            <a:p>
              <a:endParaRPr lang="en-US"/>
            </a:p>
          </p:txBody>
        </p:sp>
        <p:sp>
          <p:nvSpPr>
            <p:cNvPr id="34" name="Freeform 117"/>
            <p:cNvSpPr>
              <a:spLocks/>
            </p:cNvSpPr>
            <p:nvPr/>
          </p:nvSpPr>
          <p:spPr bwMode="ltGray">
            <a:xfrm>
              <a:off x="1480" y="1498"/>
              <a:ext cx="529" cy="527"/>
            </a:xfrm>
            <a:custGeom>
              <a:avLst/>
              <a:gdLst/>
              <a:ahLst/>
              <a:cxnLst>
                <a:cxn ang="0">
                  <a:pos x="56" y="0"/>
                </a:cxn>
                <a:cxn ang="0">
                  <a:pos x="529" y="473"/>
                </a:cxn>
                <a:cxn ang="0">
                  <a:pos x="474" y="527"/>
                </a:cxn>
                <a:cxn ang="0">
                  <a:pos x="0" y="54"/>
                </a:cxn>
                <a:cxn ang="0">
                  <a:pos x="56" y="0"/>
                </a:cxn>
              </a:cxnLst>
              <a:rect l="0" t="0" r="r" b="b"/>
              <a:pathLst>
                <a:path w="529" h="527">
                  <a:moveTo>
                    <a:pt x="56" y="0"/>
                  </a:moveTo>
                  <a:lnTo>
                    <a:pt x="529" y="473"/>
                  </a:lnTo>
                  <a:lnTo>
                    <a:pt x="474" y="527"/>
                  </a:lnTo>
                  <a:lnTo>
                    <a:pt x="0" y="54"/>
                  </a:lnTo>
                  <a:lnTo>
                    <a:pt x="56" y="0"/>
                  </a:lnTo>
                  <a:close/>
                </a:path>
              </a:pathLst>
            </a:custGeom>
            <a:grpFill/>
            <a:ln w="0">
              <a:noFill/>
              <a:prstDash val="solid"/>
              <a:round/>
              <a:headEnd/>
              <a:tailEnd/>
            </a:ln>
          </p:spPr>
          <p:txBody>
            <a:bodyPr/>
            <a:lstStyle/>
            <a:p>
              <a:endParaRPr lang="en-US"/>
            </a:p>
          </p:txBody>
        </p:sp>
        <p:sp>
          <p:nvSpPr>
            <p:cNvPr id="35" name="Freeform 118"/>
            <p:cNvSpPr>
              <a:spLocks/>
            </p:cNvSpPr>
            <p:nvPr/>
          </p:nvSpPr>
          <p:spPr bwMode="ltGray">
            <a:xfrm>
              <a:off x="1397" y="1574"/>
              <a:ext cx="490" cy="562"/>
            </a:xfrm>
            <a:custGeom>
              <a:avLst/>
              <a:gdLst/>
              <a:ahLst/>
              <a:cxnLst>
                <a:cxn ang="0">
                  <a:pos x="59" y="0"/>
                </a:cxn>
                <a:cxn ang="0">
                  <a:pos x="490" y="513"/>
                </a:cxn>
                <a:cxn ang="0">
                  <a:pos x="430" y="562"/>
                </a:cxn>
                <a:cxn ang="0">
                  <a:pos x="0" y="51"/>
                </a:cxn>
                <a:cxn ang="0">
                  <a:pos x="59" y="0"/>
                </a:cxn>
              </a:cxnLst>
              <a:rect l="0" t="0" r="r" b="b"/>
              <a:pathLst>
                <a:path w="490" h="562">
                  <a:moveTo>
                    <a:pt x="59" y="0"/>
                  </a:moveTo>
                  <a:lnTo>
                    <a:pt x="490" y="513"/>
                  </a:lnTo>
                  <a:lnTo>
                    <a:pt x="430" y="562"/>
                  </a:lnTo>
                  <a:lnTo>
                    <a:pt x="0" y="51"/>
                  </a:lnTo>
                  <a:lnTo>
                    <a:pt x="59" y="0"/>
                  </a:lnTo>
                  <a:close/>
                </a:path>
              </a:pathLst>
            </a:custGeom>
            <a:grpFill/>
            <a:ln w="0">
              <a:noFill/>
              <a:prstDash val="solid"/>
              <a:round/>
              <a:headEnd/>
              <a:tailEnd/>
            </a:ln>
          </p:spPr>
          <p:txBody>
            <a:bodyPr/>
            <a:lstStyle/>
            <a:p>
              <a:endParaRPr lang="en-US"/>
            </a:p>
          </p:txBody>
        </p:sp>
        <p:sp>
          <p:nvSpPr>
            <p:cNvPr id="36" name="Freeform 119"/>
            <p:cNvSpPr>
              <a:spLocks/>
            </p:cNvSpPr>
            <p:nvPr/>
          </p:nvSpPr>
          <p:spPr bwMode="ltGray">
            <a:xfrm>
              <a:off x="1308" y="1644"/>
              <a:ext cx="446" cy="593"/>
            </a:xfrm>
            <a:custGeom>
              <a:avLst/>
              <a:gdLst/>
              <a:ahLst/>
              <a:cxnLst>
                <a:cxn ang="0">
                  <a:pos x="64" y="0"/>
                </a:cxn>
                <a:cxn ang="0">
                  <a:pos x="446" y="548"/>
                </a:cxn>
                <a:cxn ang="0">
                  <a:pos x="384" y="593"/>
                </a:cxn>
                <a:cxn ang="0">
                  <a:pos x="0" y="45"/>
                </a:cxn>
                <a:cxn ang="0">
                  <a:pos x="64" y="0"/>
                </a:cxn>
              </a:cxnLst>
              <a:rect l="0" t="0" r="r" b="b"/>
              <a:pathLst>
                <a:path w="446" h="593">
                  <a:moveTo>
                    <a:pt x="64" y="0"/>
                  </a:moveTo>
                  <a:lnTo>
                    <a:pt x="446" y="548"/>
                  </a:lnTo>
                  <a:lnTo>
                    <a:pt x="384" y="593"/>
                  </a:lnTo>
                  <a:lnTo>
                    <a:pt x="0" y="45"/>
                  </a:lnTo>
                  <a:lnTo>
                    <a:pt x="64" y="0"/>
                  </a:lnTo>
                  <a:close/>
                </a:path>
              </a:pathLst>
            </a:custGeom>
            <a:grpFill/>
            <a:ln w="0">
              <a:noFill/>
              <a:prstDash val="solid"/>
              <a:round/>
              <a:headEnd/>
              <a:tailEnd/>
            </a:ln>
          </p:spPr>
          <p:txBody>
            <a:bodyPr/>
            <a:lstStyle/>
            <a:p>
              <a:endParaRPr lang="en-US"/>
            </a:p>
          </p:txBody>
        </p:sp>
        <p:sp>
          <p:nvSpPr>
            <p:cNvPr id="37" name="Freeform 120"/>
            <p:cNvSpPr>
              <a:spLocks/>
            </p:cNvSpPr>
            <p:nvPr/>
          </p:nvSpPr>
          <p:spPr bwMode="ltGray">
            <a:xfrm>
              <a:off x="1214" y="1707"/>
              <a:ext cx="401" cy="618"/>
            </a:xfrm>
            <a:custGeom>
              <a:avLst/>
              <a:gdLst/>
              <a:ahLst/>
              <a:cxnLst>
                <a:cxn ang="0">
                  <a:pos x="66" y="0"/>
                </a:cxn>
                <a:cxn ang="0">
                  <a:pos x="401" y="579"/>
                </a:cxn>
                <a:cxn ang="0">
                  <a:pos x="334" y="618"/>
                </a:cxn>
                <a:cxn ang="0">
                  <a:pos x="0" y="38"/>
                </a:cxn>
                <a:cxn ang="0">
                  <a:pos x="66" y="0"/>
                </a:cxn>
              </a:cxnLst>
              <a:rect l="0" t="0" r="r" b="b"/>
              <a:pathLst>
                <a:path w="401" h="618">
                  <a:moveTo>
                    <a:pt x="66" y="0"/>
                  </a:moveTo>
                  <a:lnTo>
                    <a:pt x="401" y="579"/>
                  </a:lnTo>
                  <a:lnTo>
                    <a:pt x="334" y="618"/>
                  </a:lnTo>
                  <a:lnTo>
                    <a:pt x="0" y="38"/>
                  </a:lnTo>
                  <a:lnTo>
                    <a:pt x="66" y="0"/>
                  </a:lnTo>
                  <a:close/>
                </a:path>
              </a:pathLst>
            </a:custGeom>
            <a:grpFill/>
            <a:ln w="0">
              <a:noFill/>
              <a:prstDash val="solid"/>
              <a:round/>
              <a:headEnd/>
              <a:tailEnd/>
            </a:ln>
          </p:spPr>
          <p:txBody>
            <a:bodyPr/>
            <a:lstStyle/>
            <a:p>
              <a:endParaRPr lang="en-US"/>
            </a:p>
          </p:txBody>
        </p:sp>
        <p:sp>
          <p:nvSpPr>
            <p:cNvPr id="38" name="Freeform 121"/>
            <p:cNvSpPr>
              <a:spLocks/>
            </p:cNvSpPr>
            <p:nvPr/>
          </p:nvSpPr>
          <p:spPr bwMode="ltGray">
            <a:xfrm>
              <a:off x="1115" y="1760"/>
              <a:ext cx="353" cy="640"/>
            </a:xfrm>
            <a:custGeom>
              <a:avLst/>
              <a:gdLst/>
              <a:ahLst/>
              <a:cxnLst>
                <a:cxn ang="0">
                  <a:pos x="69" y="0"/>
                </a:cxn>
                <a:cxn ang="0">
                  <a:pos x="353" y="607"/>
                </a:cxn>
                <a:cxn ang="0">
                  <a:pos x="282" y="640"/>
                </a:cxn>
                <a:cxn ang="0">
                  <a:pos x="0" y="33"/>
                </a:cxn>
                <a:cxn ang="0">
                  <a:pos x="69" y="0"/>
                </a:cxn>
              </a:cxnLst>
              <a:rect l="0" t="0" r="r" b="b"/>
              <a:pathLst>
                <a:path w="353" h="640">
                  <a:moveTo>
                    <a:pt x="69" y="0"/>
                  </a:moveTo>
                  <a:lnTo>
                    <a:pt x="353" y="607"/>
                  </a:lnTo>
                  <a:lnTo>
                    <a:pt x="282" y="640"/>
                  </a:lnTo>
                  <a:lnTo>
                    <a:pt x="0" y="33"/>
                  </a:lnTo>
                  <a:lnTo>
                    <a:pt x="69" y="0"/>
                  </a:lnTo>
                  <a:close/>
                </a:path>
              </a:pathLst>
            </a:custGeom>
            <a:grpFill/>
            <a:ln w="0">
              <a:noFill/>
              <a:prstDash val="solid"/>
              <a:round/>
              <a:headEnd/>
              <a:tailEnd/>
            </a:ln>
          </p:spPr>
          <p:txBody>
            <a:bodyPr/>
            <a:lstStyle/>
            <a:p>
              <a:endParaRPr lang="en-US"/>
            </a:p>
          </p:txBody>
        </p:sp>
        <p:sp>
          <p:nvSpPr>
            <p:cNvPr id="39" name="Freeform 122"/>
            <p:cNvSpPr>
              <a:spLocks/>
            </p:cNvSpPr>
            <p:nvPr/>
          </p:nvSpPr>
          <p:spPr bwMode="ltGray">
            <a:xfrm>
              <a:off x="1012" y="1806"/>
              <a:ext cx="301" cy="656"/>
            </a:xfrm>
            <a:custGeom>
              <a:avLst/>
              <a:gdLst/>
              <a:ahLst/>
              <a:cxnLst>
                <a:cxn ang="0">
                  <a:pos x="72" y="0"/>
                </a:cxn>
                <a:cxn ang="0">
                  <a:pos x="301" y="629"/>
                </a:cxn>
                <a:cxn ang="0">
                  <a:pos x="228" y="656"/>
                </a:cxn>
                <a:cxn ang="0">
                  <a:pos x="0" y="27"/>
                </a:cxn>
                <a:cxn ang="0">
                  <a:pos x="72" y="0"/>
                </a:cxn>
              </a:cxnLst>
              <a:rect l="0" t="0" r="r" b="b"/>
              <a:pathLst>
                <a:path w="301" h="656">
                  <a:moveTo>
                    <a:pt x="72" y="0"/>
                  </a:moveTo>
                  <a:lnTo>
                    <a:pt x="301" y="629"/>
                  </a:lnTo>
                  <a:lnTo>
                    <a:pt x="228" y="656"/>
                  </a:lnTo>
                  <a:lnTo>
                    <a:pt x="0" y="27"/>
                  </a:lnTo>
                  <a:lnTo>
                    <a:pt x="72" y="0"/>
                  </a:lnTo>
                  <a:close/>
                </a:path>
              </a:pathLst>
            </a:custGeom>
            <a:grpFill/>
            <a:ln w="0">
              <a:noFill/>
              <a:prstDash val="solid"/>
              <a:round/>
              <a:headEnd/>
              <a:tailEnd/>
            </a:ln>
          </p:spPr>
          <p:txBody>
            <a:bodyPr/>
            <a:lstStyle/>
            <a:p>
              <a:endParaRPr lang="en-US"/>
            </a:p>
          </p:txBody>
        </p:sp>
        <p:sp>
          <p:nvSpPr>
            <p:cNvPr id="40" name="Freeform 123"/>
            <p:cNvSpPr>
              <a:spLocks/>
            </p:cNvSpPr>
            <p:nvPr/>
          </p:nvSpPr>
          <p:spPr bwMode="ltGray">
            <a:xfrm>
              <a:off x="906" y="1844"/>
              <a:ext cx="248" cy="666"/>
            </a:xfrm>
            <a:custGeom>
              <a:avLst/>
              <a:gdLst/>
              <a:ahLst/>
              <a:cxnLst>
                <a:cxn ang="0">
                  <a:pos x="74" y="0"/>
                </a:cxn>
                <a:cxn ang="0">
                  <a:pos x="248" y="646"/>
                </a:cxn>
                <a:cxn ang="0">
                  <a:pos x="173" y="666"/>
                </a:cxn>
                <a:cxn ang="0">
                  <a:pos x="0" y="18"/>
                </a:cxn>
                <a:cxn ang="0">
                  <a:pos x="74" y="0"/>
                </a:cxn>
              </a:cxnLst>
              <a:rect l="0" t="0" r="r" b="b"/>
              <a:pathLst>
                <a:path w="248" h="666">
                  <a:moveTo>
                    <a:pt x="74" y="0"/>
                  </a:moveTo>
                  <a:lnTo>
                    <a:pt x="248" y="646"/>
                  </a:lnTo>
                  <a:lnTo>
                    <a:pt x="173" y="666"/>
                  </a:lnTo>
                  <a:lnTo>
                    <a:pt x="0" y="18"/>
                  </a:lnTo>
                  <a:lnTo>
                    <a:pt x="74" y="0"/>
                  </a:lnTo>
                  <a:close/>
                </a:path>
              </a:pathLst>
            </a:custGeom>
            <a:grpFill/>
            <a:ln w="0">
              <a:noFill/>
              <a:prstDash val="solid"/>
              <a:round/>
              <a:headEnd/>
              <a:tailEnd/>
            </a:ln>
          </p:spPr>
          <p:txBody>
            <a:bodyPr/>
            <a:lstStyle/>
            <a:p>
              <a:endParaRPr lang="en-US"/>
            </a:p>
          </p:txBody>
        </p:sp>
        <p:sp>
          <p:nvSpPr>
            <p:cNvPr id="41" name="Freeform 124"/>
            <p:cNvSpPr>
              <a:spLocks/>
            </p:cNvSpPr>
            <p:nvPr/>
          </p:nvSpPr>
          <p:spPr bwMode="ltGray">
            <a:xfrm>
              <a:off x="798" y="1870"/>
              <a:ext cx="192" cy="673"/>
            </a:xfrm>
            <a:custGeom>
              <a:avLst/>
              <a:gdLst/>
              <a:ahLst/>
              <a:cxnLst>
                <a:cxn ang="0">
                  <a:pos x="76" y="0"/>
                </a:cxn>
                <a:cxn ang="0">
                  <a:pos x="192" y="660"/>
                </a:cxn>
                <a:cxn ang="0">
                  <a:pos x="116" y="673"/>
                </a:cxn>
                <a:cxn ang="0">
                  <a:pos x="0" y="13"/>
                </a:cxn>
                <a:cxn ang="0">
                  <a:pos x="76" y="0"/>
                </a:cxn>
              </a:cxnLst>
              <a:rect l="0" t="0" r="r" b="b"/>
              <a:pathLst>
                <a:path w="192" h="673">
                  <a:moveTo>
                    <a:pt x="76" y="0"/>
                  </a:moveTo>
                  <a:lnTo>
                    <a:pt x="192" y="660"/>
                  </a:lnTo>
                  <a:lnTo>
                    <a:pt x="116" y="673"/>
                  </a:lnTo>
                  <a:lnTo>
                    <a:pt x="0" y="13"/>
                  </a:lnTo>
                  <a:lnTo>
                    <a:pt x="76" y="0"/>
                  </a:lnTo>
                  <a:close/>
                </a:path>
              </a:pathLst>
            </a:custGeom>
            <a:grpFill/>
            <a:ln w="0">
              <a:noFill/>
              <a:prstDash val="solid"/>
              <a:round/>
              <a:headEnd/>
              <a:tailEnd/>
            </a:ln>
          </p:spPr>
          <p:txBody>
            <a:bodyPr/>
            <a:lstStyle/>
            <a:p>
              <a:endParaRPr lang="en-US"/>
            </a:p>
          </p:txBody>
        </p:sp>
        <p:sp>
          <p:nvSpPr>
            <p:cNvPr id="42" name="Freeform 125"/>
            <p:cNvSpPr>
              <a:spLocks/>
            </p:cNvSpPr>
            <p:nvPr/>
          </p:nvSpPr>
          <p:spPr bwMode="ltGray">
            <a:xfrm>
              <a:off x="688" y="1888"/>
              <a:ext cx="136" cy="673"/>
            </a:xfrm>
            <a:custGeom>
              <a:avLst/>
              <a:gdLst/>
              <a:ahLst/>
              <a:cxnLst>
                <a:cxn ang="0">
                  <a:pos x="77" y="0"/>
                </a:cxn>
                <a:cxn ang="0">
                  <a:pos x="136" y="667"/>
                </a:cxn>
                <a:cxn ang="0">
                  <a:pos x="58" y="673"/>
                </a:cxn>
                <a:cxn ang="0">
                  <a:pos x="0" y="7"/>
                </a:cxn>
                <a:cxn ang="0">
                  <a:pos x="77" y="0"/>
                </a:cxn>
              </a:cxnLst>
              <a:rect l="0" t="0" r="r" b="b"/>
              <a:pathLst>
                <a:path w="136" h="673">
                  <a:moveTo>
                    <a:pt x="77" y="0"/>
                  </a:moveTo>
                  <a:lnTo>
                    <a:pt x="136" y="667"/>
                  </a:lnTo>
                  <a:lnTo>
                    <a:pt x="58" y="673"/>
                  </a:lnTo>
                  <a:lnTo>
                    <a:pt x="0" y="7"/>
                  </a:lnTo>
                  <a:lnTo>
                    <a:pt x="77" y="0"/>
                  </a:lnTo>
                  <a:close/>
                </a:path>
              </a:pathLst>
            </a:custGeom>
            <a:grpFill/>
            <a:ln w="0">
              <a:noFill/>
              <a:prstDash val="solid"/>
              <a:round/>
              <a:headEnd/>
              <a:tailEnd/>
            </a:ln>
          </p:spPr>
          <p:txBody>
            <a:bodyPr/>
            <a:lstStyle/>
            <a:p>
              <a:endParaRPr lang="en-US"/>
            </a:p>
          </p:txBody>
        </p:sp>
        <p:sp>
          <p:nvSpPr>
            <p:cNvPr id="43" name="Rectangle 126"/>
            <p:cNvSpPr>
              <a:spLocks noChangeArrowheads="1"/>
            </p:cNvSpPr>
            <p:nvPr/>
          </p:nvSpPr>
          <p:spPr bwMode="ltGray">
            <a:xfrm>
              <a:off x="578" y="1896"/>
              <a:ext cx="77" cy="670"/>
            </a:xfrm>
            <a:prstGeom prst="rect">
              <a:avLst/>
            </a:prstGeom>
            <a:grpFill/>
            <a:ln w="0">
              <a:noFill/>
              <a:miter lim="800000"/>
              <a:headEnd/>
              <a:tailEnd/>
            </a:ln>
          </p:spPr>
          <p:txBody>
            <a:bodyPr/>
            <a:lstStyle/>
            <a:p>
              <a:endParaRPr lang="en-US"/>
            </a:p>
          </p:txBody>
        </p:sp>
        <p:sp>
          <p:nvSpPr>
            <p:cNvPr id="44" name="Freeform 127"/>
            <p:cNvSpPr>
              <a:spLocks/>
            </p:cNvSpPr>
            <p:nvPr/>
          </p:nvSpPr>
          <p:spPr bwMode="ltGray">
            <a:xfrm>
              <a:off x="410" y="1889"/>
              <a:ext cx="135" cy="673"/>
            </a:xfrm>
            <a:custGeom>
              <a:avLst/>
              <a:gdLst/>
              <a:ahLst/>
              <a:cxnLst>
                <a:cxn ang="0">
                  <a:pos x="59" y="0"/>
                </a:cxn>
                <a:cxn ang="0">
                  <a:pos x="135" y="7"/>
                </a:cxn>
                <a:cxn ang="0">
                  <a:pos x="76" y="673"/>
                </a:cxn>
                <a:cxn ang="0">
                  <a:pos x="0" y="666"/>
                </a:cxn>
                <a:cxn ang="0">
                  <a:pos x="59" y="0"/>
                </a:cxn>
              </a:cxnLst>
              <a:rect l="0" t="0" r="r" b="b"/>
              <a:pathLst>
                <a:path w="135" h="673">
                  <a:moveTo>
                    <a:pt x="59" y="0"/>
                  </a:moveTo>
                  <a:lnTo>
                    <a:pt x="135" y="7"/>
                  </a:lnTo>
                  <a:lnTo>
                    <a:pt x="76" y="673"/>
                  </a:lnTo>
                  <a:lnTo>
                    <a:pt x="0" y="666"/>
                  </a:lnTo>
                  <a:lnTo>
                    <a:pt x="59" y="0"/>
                  </a:lnTo>
                  <a:close/>
                </a:path>
              </a:pathLst>
            </a:custGeom>
            <a:grpFill/>
            <a:ln w="0">
              <a:noFill/>
              <a:prstDash val="solid"/>
              <a:round/>
              <a:headEnd/>
              <a:tailEnd/>
            </a:ln>
          </p:spPr>
          <p:txBody>
            <a:bodyPr/>
            <a:lstStyle/>
            <a:p>
              <a:endParaRPr lang="en-US"/>
            </a:p>
          </p:txBody>
        </p:sp>
        <p:sp>
          <p:nvSpPr>
            <p:cNvPr id="45" name="Freeform 128"/>
            <p:cNvSpPr>
              <a:spLocks/>
            </p:cNvSpPr>
            <p:nvPr/>
          </p:nvSpPr>
          <p:spPr bwMode="ltGray">
            <a:xfrm>
              <a:off x="243" y="1872"/>
              <a:ext cx="192" cy="672"/>
            </a:xfrm>
            <a:custGeom>
              <a:avLst/>
              <a:gdLst/>
              <a:ahLst/>
              <a:cxnLst>
                <a:cxn ang="0">
                  <a:pos x="117" y="0"/>
                </a:cxn>
                <a:cxn ang="0">
                  <a:pos x="192" y="13"/>
                </a:cxn>
                <a:cxn ang="0">
                  <a:pos x="76" y="672"/>
                </a:cxn>
                <a:cxn ang="0">
                  <a:pos x="0" y="659"/>
                </a:cxn>
                <a:cxn ang="0">
                  <a:pos x="117" y="0"/>
                </a:cxn>
              </a:cxnLst>
              <a:rect l="0" t="0" r="r" b="b"/>
              <a:pathLst>
                <a:path w="192" h="672">
                  <a:moveTo>
                    <a:pt x="117" y="0"/>
                  </a:moveTo>
                  <a:lnTo>
                    <a:pt x="192" y="13"/>
                  </a:lnTo>
                  <a:lnTo>
                    <a:pt x="76" y="672"/>
                  </a:lnTo>
                  <a:lnTo>
                    <a:pt x="0" y="659"/>
                  </a:lnTo>
                  <a:lnTo>
                    <a:pt x="117" y="0"/>
                  </a:lnTo>
                  <a:close/>
                </a:path>
              </a:pathLst>
            </a:custGeom>
            <a:grpFill/>
            <a:ln w="0">
              <a:noFill/>
              <a:prstDash val="solid"/>
              <a:round/>
              <a:headEnd/>
              <a:tailEnd/>
            </a:ln>
          </p:spPr>
          <p:txBody>
            <a:bodyPr/>
            <a:lstStyle/>
            <a:p>
              <a:endParaRPr lang="en-US"/>
            </a:p>
          </p:txBody>
        </p:sp>
        <p:sp>
          <p:nvSpPr>
            <p:cNvPr id="46" name="Freeform 129"/>
            <p:cNvSpPr>
              <a:spLocks/>
            </p:cNvSpPr>
            <p:nvPr/>
          </p:nvSpPr>
          <p:spPr bwMode="ltGray">
            <a:xfrm>
              <a:off x="80" y="1845"/>
              <a:ext cx="247" cy="666"/>
            </a:xfrm>
            <a:custGeom>
              <a:avLst/>
              <a:gdLst/>
              <a:ahLst/>
              <a:cxnLst>
                <a:cxn ang="0">
                  <a:pos x="172" y="0"/>
                </a:cxn>
                <a:cxn ang="0">
                  <a:pos x="247" y="20"/>
                </a:cxn>
                <a:cxn ang="0">
                  <a:pos x="74" y="666"/>
                </a:cxn>
                <a:cxn ang="0">
                  <a:pos x="0" y="646"/>
                </a:cxn>
                <a:cxn ang="0">
                  <a:pos x="172" y="0"/>
                </a:cxn>
              </a:cxnLst>
              <a:rect l="0" t="0" r="r" b="b"/>
              <a:pathLst>
                <a:path w="247" h="666">
                  <a:moveTo>
                    <a:pt x="172" y="0"/>
                  </a:moveTo>
                  <a:lnTo>
                    <a:pt x="247" y="20"/>
                  </a:lnTo>
                  <a:lnTo>
                    <a:pt x="74" y="666"/>
                  </a:lnTo>
                  <a:lnTo>
                    <a:pt x="0" y="646"/>
                  </a:lnTo>
                  <a:lnTo>
                    <a:pt x="172" y="0"/>
                  </a:lnTo>
                  <a:close/>
                </a:path>
              </a:pathLst>
            </a:custGeom>
            <a:grpFill/>
            <a:ln w="0">
              <a:noFill/>
              <a:prstDash val="solid"/>
              <a:round/>
              <a:headEnd/>
              <a:tailEnd/>
            </a:ln>
          </p:spPr>
          <p:txBody>
            <a:bodyPr/>
            <a:lstStyle/>
            <a:p>
              <a:endParaRPr lang="en-US"/>
            </a:p>
          </p:txBody>
        </p:sp>
        <p:sp>
          <p:nvSpPr>
            <p:cNvPr id="47" name="Freeform 130"/>
            <p:cNvSpPr>
              <a:spLocks/>
            </p:cNvSpPr>
            <p:nvPr/>
          </p:nvSpPr>
          <p:spPr bwMode="ltGray">
            <a:xfrm>
              <a:off x="-80" y="1808"/>
              <a:ext cx="301" cy="656"/>
            </a:xfrm>
            <a:custGeom>
              <a:avLst/>
              <a:gdLst/>
              <a:ahLst/>
              <a:cxnLst>
                <a:cxn ang="0">
                  <a:pos x="229" y="0"/>
                </a:cxn>
                <a:cxn ang="0">
                  <a:pos x="301" y="27"/>
                </a:cxn>
                <a:cxn ang="0">
                  <a:pos x="72" y="656"/>
                </a:cxn>
                <a:cxn ang="0">
                  <a:pos x="0" y="629"/>
                </a:cxn>
                <a:cxn ang="0">
                  <a:pos x="229" y="0"/>
                </a:cxn>
              </a:cxnLst>
              <a:rect l="0" t="0" r="r" b="b"/>
              <a:pathLst>
                <a:path w="301" h="656">
                  <a:moveTo>
                    <a:pt x="229" y="0"/>
                  </a:moveTo>
                  <a:lnTo>
                    <a:pt x="301" y="27"/>
                  </a:lnTo>
                  <a:lnTo>
                    <a:pt x="72" y="656"/>
                  </a:lnTo>
                  <a:lnTo>
                    <a:pt x="0" y="629"/>
                  </a:lnTo>
                  <a:lnTo>
                    <a:pt x="229" y="0"/>
                  </a:lnTo>
                  <a:close/>
                </a:path>
              </a:pathLst>
            </a:custGeom>
            <a:grpFill/>
            <a:ln w="0">
              <a:noFill/>
              <a:prstDash val="solid"/>
              <a:round/>
              <a:headEnd/>
              <a:tailEnd/>
            </a:ln>
          </p:spPr>
          <p:txBody>
            <a:bodyPr/>
            <a:lstStyle/>
            <a:p>
              <a:endParaRPr lang="en-US"/>
            </a:p>
          </p:txBody>
        </p:sp>
        <p:sp>
          <p:nvSpPr>
            <p:cNvPr id="48" name="Freeform 131"/>
            <p:cNvSpPr>
              <a:spLocks/>
            </p:cNvSpPr>
            <p:nvPr/>
          </p:nvSpPr>
          <p:spPr bwMode="ltGray">
            <a:xfrm>
              <a:off x="-42" y="1764"/>
              <a:ext cx="160" cy="377"/>
            </a:xfrm>
            <a:custGeom>
              <a:avLst/>
              <a:gdLst>
                <a:gd name="connsiteX0" fmla="*/ 283 w 353"/>
                <a:gd name="connsiteY0" fmla="*/ 0 h 639"/>
                <a:gd name="connsiteX1" fmla="*/ 353 w 353"/>
                <a:gd name="connsiteY1" fmla="*/ 33 h 639"/>
                <a:gd name="connsiteX2" fmla="*/ 70 w 353"/>
                <a:gd name="connsiteY2" fmla="*/ 639 h 639"/>
                <a:gd name="connsiteX3" fmla="*/ 0 w 353"/>
                <a:gd name="connsiteY3" fmla="*/ 606 h 639"/>
                <a:gd name="connsiteX4" fmla="*/ 193 w 353"/>
                <a:gd name="connsiteY4" fmla="*/ 193 h 639"/>
                <a:gd name="connsiteX5" fmla="*/ 283 w 353"/>
                <a:gd name="connsiteY5" fmla="*/ 0 h 639"/>
                <a:gd name="connsiteX0" fmla="*/ 283 w 353"/>
                <a:gd name="connsiteY0" fmla="*/ 0 h 639"/>
                <a:gd name="connsiteX1" fmla="*/ 353 w 353"/>
                <a:gd name="connsiteY1" fmla="*/ 33 h 639"/>
                <a:gd name="connsiteX2" fmla="*/ 193 w 353"/>
                <a:gd name="connsiteY2" fmla="*/ 377 h 639"/>
                <a:gd name="connsiteX3" fmla="*/ 70 w 353"/>
                <a:gd name="connsiteY3" fmla="*/ 639 h 639"/>
                <a:gd name="connsiteX4" fmla="*/ 0 w 353"/>
                <a:gd name="connsiteY4" fmla="*/ 606 h 639"/>
                <a:gd name="connsiteX5" fmla="*/ 193 w 353"/>
                <a:gd name="connsiteY5" fmla="*/ 193 h 639"/>
                <a:gd name="connsiteX6" fmla="*/ 283 w 353"/>
                <a:gd name="connsiteY6" fmla="*/ 0 h 639"/>
                <a:gd name="connsiteX0" fmla="*/ 283 w 353"/>
                <a:gd name="connsiteY0" fmla="*/ 0 h 606"/>
                <a:gd name="connsiteX1" fmla="*/ 353 w 353"/>
                <a:gd name="connsiteY1" fmla="*/ 33 h 606"/>
                <a:gd name="connsiteX2" fmla="*/ 193 w 353"/>
                <a:gd name="connsiteY2" fmla="*/ 377 h 606"/>
                <a:gd name="connsiteX3" fmla="*/ 0 w 353"/>
                <a:gd name="connsiteY3" fmla="*/ 606 h 606"/>
                <a:gd name="connsiteX4" fmla="*/ 193 w 353"/>
                <a:gd name="connsiteY4" fmla="*/ 193 h 606"/>
                <a:gd name="connsiteX5" fmla="*/ 283 w 353"/>
                <a:gd name="connsiteY5" fmla="*/ 0 h 606"/>
                <a:gd name="connsiteX0" fmla="*/ 90 w 160"/>
                <a:gd name="connsiteY0" fmla="*/ 0 h 377"/>
                <a:gd name="connsiteX1" fmla="*/ 160 w 160"/>
                <a:gd name="connsiteY1" fmla="*/ 33 h 377"/>
                <a:gd name="connsiteX2" fmla="*/ 0 w 160"/>
                <a:gd name="connsiteY2" fmla="*/ 377 h 377"/>
                <a:gd name="connsiteX3" fmla="*/ 0 w 160"/>
                <a:gd name="connsiteY3" fmla="*/ 193 h 377"/>
                <a:gd name="connsiteX4" fmla="*/ 90 w 160"/>
                <a:gd name="connsiteY4" fmla="*/ 0 h 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 h="377">
                  <a:moveTo>
                    <a:pt x="90" y="0"/>
                  </a:moveTo>
                  <a:lnTo>
                    <a:pt x="160" y="33"/>
                  </a:lnTo>
                  <a:cubicBezTo>
                    <a:pt x="107" y="148"/>
                    <a:pt x="53" y="262"/>
                    <a:pt x="0" y="377"/>
                  </a:cubicBezTo>
                  <a:lnTo>
                    <a:pt x="0" y="193"/>
                  </a:lnTo>
                  <a:cubicBezTo>
                    <a:pt x="30" y="129"/>
                    <a:pt x="60" y="64"/>
                    <a:pt x="90" y="0"/>
                  </a:cubicBezTo>
                  <a:close/>
                </a:path>
              </a:pathLst>
            </a:custGeom>
            <a:grpFill/>
            <a:ln w="0">
              <a:noFill/>
              <a:prstDash val="solid"/>
              <a:round/>
              <a:headEnd/>
              <a:tailEnd/>
            </a:ln>
          </p:spPr>
          <p:txBody>
            <a:bodyPr/>
            <a:lstStyle/>
            <a:p>
              <a:endParaRPr lang="en-US"/>
            </a:p>
          </p:txBody>
        </p:sp>
        <p:sp>
          <p:nvSpPr>
            <p:cNvPr id="49" name="Freeform 132"/>
            <p:cNvSpPr>
              <a:spLocks/>
            </p:cNvSpPr>
            <p:nvPr/>
          </p:nvSpPr>
          <p:spPr bwMode="ltGray">
            <a:xfrm>
              <a:off x="-42" y="1714"/>
              <a:ext cx="60" cy="136"/>
            </a:xfrm>
            <a:custGeom>
              <a:avLst/>
              <a:gdLst>
                <a:gd name="connsiteX0" fmla="*/ 334 w 400"/>
                <a:gd name="connsiteY0" fmla="*/ 96 h 714"/>
                <a:gd name="connsiteX1" fmla="*/ 400 w 400"/>
                <a:gd name="connsiteY1" fmla="*/ 135 h 714"/>
                <a:gd name="connsiteX2" fmla="*/ 66 w 400"/>
                <a:gd name="connsiteY2" fmla="*/ 714 h 714"/>
                <a:gd name="connsiteX3" fmla="*/ 0 w 400"/>
                <a:gd name="connsiteY3" fmla="*/ 676 h 714"/>
                <a:gd name="connsiteX4" fmla="*/ 334 w 400"/>
                <a:gd name="connsiteY4" fmla="*/ 96 h 714"/>
                <a:gd name="connsiteX5" fmla="*/ 341 w 400"/>
                <a:gd name="connsiteY5" fmla="*/ 100 h 714"/>
                <a:gd name="connsiteX0" fmla="*/ 334 w 400"/>
                <a:gd name="connsiteY0" fmla="*/ 96 h 714"/>
                <a:gd name="connsiteX1" fmla="*/ 400 w 400"/>
                <a:gd name="connsiteY1" fmla="*/ 135 h 714"/>
                <a:gd name="connsiteX2" fmla="*/ 340 w 400"/>
                <a:gd name="connsiteY2" fmla="*/ 236 h 714"/>
                <a:gd name="connsiteX3" fmla="*/ 66 w 400"/>
                <a:gd name="connsiteY3" fmla="*/ 714 h 714"/>
                <a:gd name="connsiteX4" fmla="*/ 0 w 400"/>
                <a:gd name="connsiteY4" fmla="*/ 676 h 714"/>
                <a:gd name="connsiteX5" fmla="*/ 334 w 400"/>
                <a:gd name="connsiteY5" fmla="*/ 96 h 714"/>
                <a:gd name="connsiteX6" fmla="*/ 341 w 400"/>
                <a:gd name="connsiteY6" fmla="*/ 100 h 714"/>
                <a:gd name="connsiteX7" fmla="*/ 334 w 400"/>
                <a:gd name="connsiteY7" fmla="*/ 96 h 714"/>
                <a:gd name="connsiteX0" fmla="*/ 341 w 400"/>
                <a:gd name="connsiteY0" fmla="*/ 100 h 714"/>
                <a:gd name="connsiteX1" fmla="*/ 400 w 400"/>
                <a:gd name="connsiteY1" fmla="*/ 135 h 714"/>
                <a:gd name="connsiteX2" fmla="*/ 340 w 400"/>
                <a:gd name="connsiteY2" fmla="*/ 236 h 714"/>
                <a:gd name="connsiteX3" fmla="*/ 66 w 400"/>
                <a:gd name="connsiteY3" fmla="*/ 714 h 714"/>
                <a:gd name="connsiteX4" fmla="*/ 0 w 400"/>
                <a:gd name="connsiteY4" fmla="*/ 676 h 714"/>
                <a:gd name="connsiteX5" fmla="*/ 334 w 400"/>
                <a:gd name="connsiteY5" fmla="*/ 96 h 714"/>
                <a:gd name="connsiteX6" fmla="*/ 341 w 400"/>
                <a:gd name="connsiteY6" fmla="*/ 100 h 714"/>
                <a:gd name="connsiteX0" fmla="*/ 341 w 400"/>
                <a:gd name="connsiteY0" fmla="*/ 0 h 614"/>
                <a:gd name="connsiteX1" fmla="*/ 400 w 400"/>
                <a:gd name="connsiteY1" fmla="*/ 35 h 614"/>
                <a:gd name="connsiteX2" fmla="*/ 340 w 400"/>
                <a:gd name="connsiteY2" fmla="*/ 136 h 614"/>
                <a:gd name="connsiteX3" fmla="*/ 66 w 400"/>
                <a:gd name="connsiteY3" fmla="*/ 614 h 614"/>
                <a:gd name="connsiteX4" fmla="*/ 0 w 400"/>
                <a:gd name="connsiteY4" fmla="*/ 576 h 614"/>
                <a:gd name="connsiteX5" fmla="*/ 341 w 400"/>
                <a:gd name="connsiteY5" fmla="*/ 0 h 614"/>
                <a:gd name="connsiteX0" fmla="*/ 341 w 400"/>
                <a:gd name="connsiteY0" fmla="*/ 0 h 614"/>
                <a:gd name="connsiteX1" fmla="*/ 400 w 400"/>
                <a:gd name="connsiteY1" fmla="*/ 35 h 614"/>
                <a:gd name="connsiteX2" fmla="*/ 340 w 400"/>
                <a:gd name="connsiteY2" fmla="*/ 136 h 614"/>
                <a:gd name="connsiteX3" fmla="*/ 66 w 400"/>
                <a:gd name="connsiteY3" fmla="*/ 614 h 614"/>
                <a:gd name="connsiteX4" fmla="*/ 0 w 400"/>
                <a:gd name="connsiteY4" fmla="*/ 576 h 614"/>
                <a:gd name="connsiteX5" fmla="*/ 341 w 400"/>
                <a:gd name="connsiteY5" fmla="*/ 0 h 614"/>
                <a:gd name="connsiteX0" fmla="*/ 275 w 334"/>
                <a:gd name="connsiteY0" fmla="*/ 0 h 614"/>
                <a:gd name="connsiteX1" fmla="*/ 334 w 334"/>
                <a:gd name="connsiteY1" fmla="*/ 35 h 614"/>
                <a:gd name="connsiteX2" fmla="*/ 274 w 334"/>
                <a:gd name="connsiteY2" fmla="*/ 136 h 614"/>
                <a:gd name="connsiteX3" fmla="*/ 0 w 334"/>
                <a:gd name="connsiteY3" fmla="*/ 614 h 614"/>
                <a:gd name="connsiteX4" fmla="*/ 275 w 334"/>
                <a:gd name="connsiteY4" fmla="*/ 0 h 614"/>
                <a:gd name="connsiteX0" fmla="*/ 1 w 60"/>
                <a:gd name="connsiteY0" fmla="*/ 0 h 136"/>
                <a:gd name="connsiteX1" fmla="*/ 60 w 60"/>
                <a:gd name="connsiteY1" fmla="*/ 35 h 136"/>
                <a:gd name="connsiteX2" fmla="*/ 0 w 60"/>
                <a:gd name="connsiteY2" fmla="*/ 136 h 136"/>
                <a:gd name="connsiteX3" fmla="*/ 1 w 60"/>
                <a:gd name="connsiteY3" fmla="*/ 0 h 136"/>
              </a:gdLst>
              <a:ahLst/>
              <a:cxnLst>
                <a:cxn ang="0">
                  <a:pos x="connsiteX0" y="connsiteY0"/>
                </a:cxn>
                <a:cxn ang="0">
                  <a:pos x="connsiteX1" y="connsiteY1"/>
                </a:cxn>
                <a:cxn ang="0">
                  <a:pos x="connsiteX2" y="connsiteY2"/>
                </a:cxn>
                <a:cxn ang="0">
                  <a:pos x="connsiteX3" y="connsiteY3"/>
                </a:cxn>
              </a:cxnLst>
              <a:rect l="l" t="t" r="r" b="b"/>
              <a:pathLst>
                <a:path w="60" h="136">
                  <a:moveTo>
                    <a:pt x="1" y="0"/>
                  </a:moveTo>
                  <a:lnTo>
                    <a:pt x="60" y="35"/>
                  </a:lnTo>
                  <a:cubicBezTo>
                    <a:pt x="40" y="69"/>
                    <a:pt x="20" y="102"/>
                    <a:pt x="0" y="136"/>
                  </a:cubicBezTo>
                  <a:cubicBezTo>
                    <a:pt x="0" y="91"/>
                    <a:pt x="1" y="45"/>
                    <a:pt x="1" y="0"/>
                  </a:cubicBezTo>
                  <a:close/>
                </a:path>
              </a:pathLst>
            </a:custGeom>
            <a:grpFill/>
            <a:ln w="0">
              <a:noFill/>
              <a:prstDash val="solid"/>
              <a:round/>
              <a:headEnd/>
              <a:tailEnd/>
            </a:ln>
          </p:spPr>
          <p:txBody>
            <a:bodyPr/>
            <a:lstStyle/>
            <a:p>
              <a:endParaRPr lang="en-US"/>
            </a:p>
          </p:txBody>
        </p:sp>
      </p:grpSp>
      <p:sp>
        <p:nvSpPr>
          <p:cNvPr id="2" name="Title Placeholder 1"/>
          <p:cNvSpPr>
            <a:spLocks noGrp="1"/>
          </p:cNvSpPr>
          <p:nvPr>
            <p:ph type="title"/>
          </p:nvPr>
        </p:nvSpPr>
        <p:spPr bwMode="black">
          <a:xfrm>
            <a:off x="1216152" y="0"/>
            <a:ext cx="7470648" cy="987552"/>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bwMode="black">
          <a:xfrm>
            <a:off x="457200" y="1188720"/>
            <a:ext cx="8229600" cy="490728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448056" y="6364224"/>
            <a:ext cx="2185416" cy="365125"/>
          </a:xfrm>
          <a:prstGeom prst="rect">
            <a:avLst/>
          </a:prstGeom>
        </p:spPr>
        <p:txBody>
          <a:bodyPr vert="horz" lIns="91440" tIns="45720" rIns="91440" bIns="45720" rtlCol="0" anchor="ctr"/>
          <a:lstStyle>
            <a:lvl1pPr algn="l">
              <a:defRPr sz="1200">
                <a:solidFill>
                  <a:schemeClr val="tx1"/>
                </a:solidFill>
              </a:defRPr>
            </a:lvl1pPr>
          </a:lstStyle>
          <a:p>
            <a:fld id="{5B106E36-FD25-4E2D-B0AA-010F637433A0}" type="datetimeFigureOut">
              <a:rPr lang="ru-RU" smtClean="0"/>
              <a:pPr/>
              <a:t>01.12.2012</a:t>
            </a:fld>
            <a:endParaRPr lang="ru-RU"/>
          </a:p>
        </p:txBody>
      </p:sp>
      <p:sp>
        <p:nvSpPr>
          <p:cNvPr id="5" name="Footer Placeholder 4"/>
          <p:cNvSpPr>
            <a:spLocks noGrp="1"/>
          </p:cNvSpPr>
          <p:nvPr>
            <p:ph type="ftr" sz="quarter" idx="3"/>
          </p:nvPr>
        </p:nvSpPr>
        <p:spPr>
          <a:xfrm>
            <a:off x="2670048" y="6364224"/>
            <a:ext cx="5312664" cy="365125"/>
          </a:xfrm>
          <a:prstGeom prst="rect">
            <a:avLst/>
          </a:prstGeom>
        </p:spPr>
        <p:txBody>
          <a:bodyPr vert="horz" lIns="91440" tIns="45720" rIns="91440" bIns="45720" rtlCol="0" anchor="ctr"/>
          <a:lstStyle>
            <a:lvl1pPr algn="r">
              <a:defRPr sz="1200">
                <a:solidFill>
                  <a:schemeClr val="tx1"/>
                </a:solidFill>
              </a:defRPr>
            </a:lvl1pPr>
          </a:lstStyle>
          <a:p>
            <a:endParaRPr lang="ru-RU"/>
          </a:p>
        </p:txBody>
      </p:sp>
      <p:sp>
        <p:nvSpPr>
          <p:cNvPr id="6" name="Slide Number Placeholder 5"/>
          <p:cNvSpPr>
            <a:spLocks noGrp="1"/>
          </p:cNvSpPr>
          <p:nvPr>
            <p:ph type="sldNum" sz="quarter" idx="4"/>
          </p:nvPr>
        </p:nvSpPr>
        <p:spPr>
          <a:xfrm>
            <a:off x="8074152" y="6364224"/>
            <a:ext cx="612648" cy="365125"/>
          </a:xfrm>
          <a:prstGeom prst="rect">
            <a:avLst/>
          </a:prstGeom>
        </p:spPr>
        <p:txBody>
          <a:bodyPr vert="horz" lIns="91440" tIns="45720" rIns="91440" bIns="45720" rtlCol="0" anchor="ctr"/>
          <a:lstStyle>
            <a:lvl1pPr algn="r">
              <a:defRPr sz="1200">
                <a:solidFill>
                  <a:schemeClr val="tx1"/>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newsflash/>
  </p:transition>
  <p:txStyles>
    <p:titleStyle>
      <a:lvl1pPr algn="l" defTabSz="914400" rtl="0" eaLnBrk="1" latinLnBrk="0" hangingPunct="1">
        <a:spcBef>
          <a:spcPct val="0"/>
        </a:spcBef>
        <a:buNone/>
        <a:defRPr sz="4000" b="1" kern="1200" cap="none" spc="0">
          <a:ln w="18415" cmpd="sng">
            <a:no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chemeClr val="accent2">
            <a:lumMod val="60000"/>
            <a:lumOff val="40000"/>
          </a:schemeClr>
        </a:buClr>
        <a:buSzPct val="80000"/>
        <a:buFont typeface="Wingdings 2"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3">
            <a:lumMod val="60000"/>
            <a:lumOff val="40000"/>
          </a:schemeClr>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4">
            <a:lumMod val="60000"/>
            <a:lumOff val="40000"/>
          </a:schemeClr>
        </a:buClr>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6">
            <a:lumMod val="60000"/>
            <a:lumOff val="40000"/>
          </a:schemeClr>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audio" Target="file:///D:\&#1044;&#1110;&#1084;&#1080;&#1085;&#1110;%20&#1092;&#1072;&#1081;&#1083;&#1080;\&#1090;&#1077;&#1082;&#1089;&#1090;&#1086;&#1074;&#1110;%20&#1092;&#1072;&#1081;&#1083;&#1080;\&#1055;&#1056;&#1045;&#1047;&#1045;&#1053;&#1058;&#1040;&#1062;&#1030;&#1031;\&#1087;&#1088;&#1077;&#1079;&#1077;&#1085;&#1090;&#1072;&#1094;&#1110;&#1103;%20&#1087;&#1088;&#1086;%20&#1044;&#1088;&#1077;&#1079;&#1076;&#1077;&#1085;\&#1084;&#1091;&#1079;&#1080;&#1082;&#1072;\Joined.mp3"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2.jpeg"/><Relationship Id="rId2" Type="http://schemas.openxmlformats.org/officeDocument/2006/relationships/image" Target="../media/image48.jpeg"/><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6.xml"/><Relationship Id="rId5" Type="http://schemas.openxmlformats.org/officeDocument/2006/relationships/image" Target="../media/image56.jpeg"/><Relationship Id="rId4" Type="http://schemas.openxmlformats.org/officeDocument/2006/relationships/image" Target="../media/image55.jpeg"/></Relationships>
</file>

<file path=ppt/slides/_rels/slide1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6.xml"/><Relationship Id="rId5" Type="http://schemas.openxmlformats.org/officeDocument/2006/relationships/image" Target="../media/image60.jpeg"/><Relationship Id="rId4" Type="http://schemas.openxmlformats.org/officeDocument/2006/relationships/image" Target="../media/image59.jpeg"/></Relationships>
</file>

<file path=ppt/slides/_rels/slide1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6.xml"/><Relationship Id="rId5" Type="http://schemas.openxmlformats.org/officeDocument/2006/relationships/image" Target="../media/image64.jpeg"/><Relationship Id="rId4" Type="http://schemas.openxmlformats.org/officeDocument/2006/relationships/image" Target="../media/image63.jpeg"/></Relationships>
</file>

<file path=ppt/slides/_rels/slide1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6.xml"/><Relationship Id="rId5" Type="http://schemas.openxmlformats.org/officeDocument/2006/relationships/image" Target="../media/image68.jpeg"/><Relationship Id="rId4" Type="http://schemas.openxmlformats.org/officeDocument/2006/relationships/image" Target="../media/image67.jpeg"/></Relationships>
</file>

<file path=ppt/slides/_rels/slide1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21424301">
            <a:off x="108349" y="219644"/>
            <a:ext cx="8712968" cy="4464496"/>
          </a:xfrm>
        </p:spPr>
        <p:style>
          <a:lnRef idx="1">
            <a:schemeClr val="accent5"/>
          </a:lnRef>
          <a:fillRef idx="3">
            <a:schemeClr val="accent5"/>
          </a:fillRef>
          <a:effectRef idx="2">
            <a:schemeClr val="accent5"/>
          </a:effectRef>
          <a:fontRef idx="minor">
            <a:schemeClr val="lt1"/>
          </a:fontRef>
        </p:style>
        <p:txBody>
          <a:bodyPr>
            <a:prstTxWarp prst="textCanUp">
              <a:avLst/>
            </a:prstTxWarp>
          </a:bodyPr>
          <a:lstStyle/>
          <a:p>
            <a:pPr algn="ctr"/>
            <a:r>
              <a:rPr lang="en-US" sz="6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Dresden – </a:t>
            </a:r>
            <a:br>
              <a:rPr lang="en-US" sz="6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6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one of the most beautiful towns in the world… </a:t>
            </a:r>
            <a:endParaRPr lang="ru-RU"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Подзаголовок 2"/>
          <p:cNvSpPr>
            <a:spLocks noGrp="1"/>
          </p:cNvSpPr>
          <p:nvPr>
            <p:ph type="subTitle" idx="1"/>
          </p:nvPr>
        </p:nvSpPr>
        <p:spPr>
          <a:xfrm rot="265316">
            <a:off x="938693" y="5322109"/>
            <a:ext cx="7560840" cy="1152128"/>
          </a:xfrm>
        </p:spPr>
        <p:style>
          <a:lnRef idx="0">
            <a:schemeClr val="accent2"/>
          </a:lnRef>
          <a:fillRef idx="3">
            <a:schemeClr val="accent2"/>
          </a:fillRef>
          <a:effectRef idx="3">
            <a:schemeClr val="accent2"/>
          </a:effectRef>
          <a:fontRef idx="minor">
            <a:schemeClr val="lt1"/>
          </a:fontRef>
        </p:style>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cs typeface="Calibri" pitchFamily="34" charset="0"/>
              </a:rPr>
              <a:t>… in our opinion. =)))))</a:t>
            </a:r>
            <a:endParaRPr lang="ru-RU"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cs typeface="Calibri" pitchFamily="34" charset="0"/>
            </a:endParaRPr>
          </a:p>
        </p:txBody>
      </p:sp>
      <p:pic>
        <p:nvPicPr>
          <p:cNvPr id="4" name="Рисунок 3" descr="250px-Dresden_Luftbild_Stadtteil_Altstadt_Ostansicht_2005.jpg"/>
          <p:cNvPicPr>
            <a:picLocks noChangeAspect="1"/>
          </p:cNvPicPr>
          <p:nvPr/>
        </p:nvPicPr>
        <p:blipFill>
          <a:blip r:embed="rId3" cstate="print"/>
          <a:stretch>
            <a:fillRect/>
          </a:stretch>
        </p:blipFill>
        <p:spPr>
          <a:xfrm rot="698678">
            <a:off x="6136741" y="3619963"/>
            <a:ext cx="2822124" cy="2122237"/>
          </a:xfrm>
          <a:prstGeom prst="rect">
            <a:avLst/>
          </a:prstGeom>
          <a:ln>
            <a:noFill/>
          </a:ln>
          <a:effectLst>
            <a:outerShdw blurRad="292100" dist="139700" dir="2700000" algn="tl" rotWithShape="0">
              <a:srgbClr val="333333">
                <a:alpha val="65000"/>
              </a:srgbClr>
            </a:outerShdw>
          </a:effectLst>
        </p:spPr>
      </p:pic>
      <p:pic>
        <p:nvPicPr>
          <p:cNvPr id="5" name="Рисунок 4" descr="180px-Dresden-Frauenkirche-View.from.top.01.JPG"/>
          <p:cNvPicPr>
            <a:picLocks noChangeAspect="1"/>
          </p:cNvPicPr>
          <p:nvPr/>
        </p:nvPicPr>
        <p:blipFill>
          <a:blip r:embed="rId4" cstate="print"/>
          <a:stretch>
            <a:fillRect/>
          </a:stretch>
        </p:blipFill>
        <p:spPr>
          <a:xfrm rot="21295291">
            <a:off x="360760" y="3292714"/>
            <a:ext cx="1914781" cy="2553041"/>
          </a:xfrm>
          <a:prstGeom prst="rect">
            <a:avLst/>
          </a:prstGeom>
          <a:ln>
            <a:noFill/>
          </a:ln>
          <a:effectLst>
            <a:outerShdw blurRad="292100" dist="139700" dir="2700000" algn="tl" rotWithShape="0">
              <a:srgbClr val="333333">
                <a:alpha val="65000"/>
              </a:srgbClr>
            </a:outerShdw>
          </a:effectLst>
        </p:spPr>
      </p:pic>
      <p:pic>
        <p:nvPicPr>
          <p:cNvPr id="7" name="Joined.mp3">
            <a:hlinkClick r:id="" action="ppaction://media"/>
          </p:cNvPr>
          <p:cNvPicPr>
            <a:picLocks noRot="1" noChangeAspect="1"/>
          </p:cNvPicPr>
          <p:nvPr>
            <a:audioFile r:link="rId1"/>
          </p:nvPr>
        </p:nvPicPr>
        <p:blipFill>
          <a:blip r:embed="rId5" cstate="print"/>
          <a:stretch>
            <a:fillRect/>
          </a:stretch>
        </p:blipFill>
        <p:spPr>
          <a:xfrm>
            <a:off x="4427984" y="4869160"/>
            <a:ext cx="244475" cy="244475"/>
          </a:xfrm>
          <a:prstGeom prst="rect">
            <a:avLst/>
          </a:prstGeom>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iterate type="lt">
                                    <p:tmPct val="5000"/>
                                  </p:iterate>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
                                            <p:bg/>
                                          </p:spTgt>
                                        </p:tgtEl>
                                        <p:attrNameLst>
                                          <p:attrName>style.visibility</p:attrName>
                                        </p:attrNameLst>
                                      </p:cBhvr>
                                      <p:to>
                                        <p:strVal val="visible"/>
                                      </p:to>
                                    </p:set>
                                    <p:anim calcmode="lin" valueType="num">
                                      <p:cBhvr>
                                        <p:cTn id="43"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bg/>
                                          </p:spTgt>
                                        </p:tgtEl>
                                        <p:attrNameLst>
                                          <p:attrName>ppt_y</p:attrName>
                                        </p:attrNameLst>
                                      </p:cBhvr>
                                      <p:tavLst>
                                        <p:tav tm="0">
                                          <p:val>
                                            <p:strVal val="#ppt_y"/>
                                          </p:val>
                                        </p:tav>
                                        <p:tav tm="100000">
                                          <p:val>
                                            <p:strVal val="#ppt_y"/>
                                          </p:val>
                                        </p:tav>
                                      </p:tavLst>
                                    </p:anim>
                                    <p:anim calcmode="lin" valueType="num">
                                      <p:cBhvr>
                                        <p:cTn id="45"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bg/>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3">
                                            <p:txEl>
                                              <p:pRg st="0" end="0"/>
                                            </p:txEl>
                                          </p:spTgt>
                                        </p:tgtEl>
                                        <p:attrNameLst>
                                          <p:attrName>style.visibility</p:attrName>
                                        </p:attrNameLst>
                                      </p:cBhvr>
                                      <p:to>
                                        <p:strVal val="visible"/>
                                      </p:to>
                                    </p:set>
                                    <p:anim calcmode="lin" valueType="num">
                                      <p:cBhvr>
                                        <p:cTn id="5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5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57"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2"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Chevron">
              <a:avLst/>
            </a:prstTxWarp>
            <a:noAutofit/>
          </a:bodyPr>
          <a:lstStyle/>
          <a:p>
            <a:pPr algn="ctr"/>
            <a:r>
              <a:rPr lang="en-US" sz="66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Sport in Dresden</a:t>
            </a:r>
            <a:endParaRPr lang="ru-RU" sz="66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Загнутый угол 2"/>
          <p:cNvSpPr/>
          <p:nvPr/>
        </p:nvSpPr>
        <p:spPr>
          <a:xfrm>
            <a:off x="2483768" y="980728"/>
            <a:ext cx="3744416" cy="2952328"/>
          </a:xfrm>
          <a:prstGeom prst="foldedCorner">
            <a:avLst>
              <a:gd name="adj" fmla="val 11265"/>
            </a:avLst>
          </a:prstGeom>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2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itchFamily="34" charset="0"/>
                <a:cs typeface="Calibri" pitchFamily="34" charset="0"/>
              </a:rPr>
              <a:t>Dresden is not very sport city, but there’re  many famous kinds of sport such as: football, ice hockey, boxing. There are also special kinds of sport such as: night skating, bicycle, swimming, sauna and camping.</a:t>
            </a:r>
          </a:p>
        </p:txBody>
      </p:sp>
      <p:pic>
        <p:nvPicPr>
          <p:cNvPr id="4" name="Рисунок 3" descr="21(1).jpg"/>
          <p:cNvPicPr>
            <a:picLocks noChangeAspect="1"/>
          </p:cNvPicPr>
          <p:nvPr/>
        </p:nvPicPr>
        <p:blipFill>
          <a:blip r:embed="rId2" cstate="print"/>
          <a:stretch>
            <a:fillRect/>
          </a:stretch>
        </p:blipFill>
        <p:spPr>
          <a:xfrm>
            <a:off x="107504" y="1124744"/>
            <a:ext cx="2231231" cy="2905883"/>
          </a:xfrm>
          <a:prstGeom prst="rect">
            <a:avLst/>
          </a:prstGeom>
          <a:ln>
            <a:noFill/>
          </a:ln>
          <a:effectLst>
            <a:outerShdw blurRad="292100" dist="139700" dir="2700000" algn="tl" rotWithShape="0">
              <a:srgbClr val="333333">
                <a:alpha val="65000"/>
              </a:srgbClr>
            </a:outerShdw>
          </a:effectLst>
        </p:spPr>
      </p:pic>
      <p:pic>
        <p:nvPicPr>
          <p:cNvPr id="5" name="Рисунок 4" descr="hockey1.jpg"/>
          <p:cNvPicPr>
            <a:picLocks noChangeAspect="1"/>
          </p:cNvPicPr>
          <p:nvPr/>
        </p:nvPicPr>
        <p:blipFill>
          <a:blip r:embed="rId3" cstate="print"/>
          <a:stretch>
            <a:fillRect/>
          </a:stretch>
        </p:blipFill>
        <p:spPr>
          <a:xfrm>
            <a:off x="-1" y="4149080"/>
            <a:ext cx="3157961" cy="2592288"/>
          </a:xfrm>
          <a:prstGeom prst="rect">
            <a:avLst/>
          </a:prstGeom>
          <a:ln>
            <a:noFill/>
          </a:ln>
          <a:effectLst>
            <a:outerShdw blurRad="292100" dist="139700" dir="2700000" algn="tl" rotWithShape="0">
              <a:srgbClr val="333333">
                <a:alpha val="65000"/>
              </a:srgbClr>
            </a:outerShdw>
          </a:effectLst>
        </p:spPr>
      </p:pic>
      <p:pic>
        <p:nvPicPr>
          <p:cNvPr id="7" name="Рисунок 6" descr="2299948571_91b7b377bd.jpg"/>
          <p:cNvPicPr>
            <a:picLocks noChangeAspect="1"/>
          </p:cNvPicPr>
          <p:nvPr/>
        </p:nvPicPr>
        <p:blipFill>
          <a:blip r:embed="rId4" cstate="print"/>
          <a:stretch>
            <a:fillRect/>
          </a:stretch>
        </p:blipFill>
        <p:spPr>
          <a:xfrm>
            <a:off x="6948264" y="3675964"/>
            <a:ext cx="2195736" cy="3182036"/>
          </a:xfrm>
          <a:prstGeom prst="rect">
            <a:avLst/>
          </a:prstGeom>
          <a:ln>
            <a:noFill/>
          </a:ln>
          <a:effectLst>
            <a:outerShdw blurRad="292100" dist="139700" dir="2700000" algn="tl" rotWithShape="0">
              <a:srgbClr val="333333">
                <a:alpha val="65000"/>
              </a:srgbClr>
            </a:outerShdw>
          </a:effectLst>
        </p:spPr>
      </p:pic>
      <p:pic>
        <p:nvPicPr>
          <p:cNvPr id="8" name="Рисунок 7" descr="Bicycle-Ride1.jpg"/>
          <p:cNvPicPr>
            <a:picLocks noChangeAspect="1"/>
          </p:cNvPicPr>
          <p:nvPr/>
        </p:nvPicPr>
        <p:blipFill>
          <a:blip r:embed="rId5" cstate="print"/>
          <a:stretch>
            <a:fillRect/>
          </a:stretch>
        </p:blipFill>
        <p:spPr>
          <a:xfrm>
            <a:off x="3203848" y="4005064"/>
            <a:ext cx="3600400" cy="2736304"/>
          </a:xfrm>
          <a:prstGeom prst="rect">
            <a:avLst/>
          </a:prstGeom>
          <a:ln>
            <a:noFill/>
          </a:ln>
          <a:effectLst>
            <a:outerShdw blurRad="292100" dist="139700" dir="2700000" algn="tl" rotWithShape="0">
              <a:srgbClr val="333333">
                <a:alpha val="65000"/>
              </a:srgbClr>
            </a:outerShdw>
          </a:effectLst>
        </p:spPr>
      </p:pic>
      <p:pic>
        <p:nvPicPr>
          <p:cNvPr id="9" name="Рисунок 8" descr="312_Camping.jpg"/>
          <p:cNvPicPr>
            <a:picLocks noChangeAspect="1"/>
          </p:cNvPicPr>
          <p:nvPr/>
        </p:nvPicPr>
        <p:blipFill>
          <a:blip r:embed="rId6" cstate="print"/>
          <a:stretch>
            <a:fillRect/>
          </a:stretch>
        </p:blipFill>
        <p:spPr>
          <a:xfrm>
            <a:off x="6300192" y="908720"/>
            <a:ext cx="2843809" cy="273630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style.rotation</p:attrName>
                                        </p:attrNameLst>
                                      </p:cBhvr>
                                      <p:tavLst>
                                        <p:tav tm="0">
                                          <p:val>
                                            <p:fltVal val="720"/>
                                          </p:val>
                                        </p:tav>
                                        <p:tav tm="100000">
                                          <p:val>
                                            <p:fltVal val="0"/>
                                          </p:val>
                                        </p:tav>
                                      </p:tavLst>
                                    </p:anim>
                                    <p:anim calcmode="lin" valueType="num">
                                      <p:cBhvr>
                                        <p:cTn id="27" dur="2000" fill="hold"/>
                                        <p:tgtEl>
                                          <p:spTgt spid="4"/>
                                        </p:tgtEl>
                                        <p:attrNameLst>
                                          <p:attrName>ppt_h</p:attrName>
                                        </p:attrNameLst>
                                      </p:cBhvr>
                                      <p:tavLst>
                                        <p:tav tm="0">
                                          <p:val>
                                            <p:fltVal val="0"/>
                                          </p:val>
                                        </p:tav>
                                        <p:tav tm="100000">
                                          <p:val>
                                            <p:strVal val="#ppt_h"/>
                                          </p:val>
                                        </p:tav>
                                      </p:tavLst>
                                    </p:anim>
                                    <p:anim calcmode="lin" valueType="num">
                                      <p:cBhvr>
                                        <p:cTn id="28"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Scale>
                                      <p:cBhvr>
                                        <p:cTn id="3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5"/>
                                        </p:tgtEl>
                                        <p:attrNameLst>
                                          <p:attrName>ppt_x</p:attrName>
                                          <p:attrName>ppt_y</p:attrName>
                                        </p:attrNameLst>
                                      </p:cBhvr>
                                    </p:animMotion>
                                    <p:animEffect transition="in" filter="fade">
                                      <p:cBhvr>
                                        <p:cTn id="35" dur="1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800" decel="100000"/>
                                        <p:tgtEl>
                                          <p:spTgt spid="7"/>
                                        </p:tgtEl>
                                      </p:cBhvr>
                                    </p:animEffect>
                                    <p:anim calcmode="lin" valueType="num">
                                      <p:cBhvr>
                                        <p:cTn id="41" dur="800" decel="100000" fill="hold"/>
                                        <p:tgtEl>
                                          <p:spTgt spid="7"/>
                                        </p:tgtEl>
                                        <p:attrNameLst>
                                          <p:attrName>style.rotation</p:attrName>
                                        </p:attrNameLst>
                                      </p:cBhvr>
                                      <p:tavLst>
                                        <p:tav tm="0">
                                          <p:val>
                                            <p:fltVal val="-90"/>
                                          </p:val>
                                        </p:tav>
                                        <p:tav tm="100000">
                                          <p:val>
                                            <p:fltVal val="0"/>
                                          </p:val>
                                        </p:tav>
                                      </p:tavLst>
                                    </p:anim>
                                    <p:anim calcmode="lin" valueType="num">
                                      <p:cBhvr>
                                        <p:cTn id="42" dur="800" decel="100000" fill="hold"/>
                                        <p:tgtEl>
                                          <p:spTgt spid="7"/>
                                        </p:tgtEl>
                                        <p:attrNameLst>
                                          <p:attrName>ppt_x</p:attrName>
                                        </p:attrNameLst>
                                      </p:cBhvr>
                                      <p:tavLst>
                                        <p:tav tm="0">
                                          <p:val>
                                            <p:strVal val="#ppt_x+0.4"/>
                                          </p:val>
                                        </p:tav>
                                        <p:tav tm="100000">
                                          <p:val>
                                            <p:strVal val="#ppt_x-0.05"/>
                                          </p:val>
                                        </p:tav>
                                      </p:tavLst>
                                    </p:anim>
                                    <p:anim calcmode="lin" valueType="num">
                                      <p:cBhvr>
                                        <p:cTn id="43" dur="800" decel="100000" fill="hold"/>
                                        <p:tgtEl>
                                          <p:spTgt spid="7"/>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3" dur="1000" fill="hold"/>
                                        <p:tgtEl>
                                          <p:spTgt spid="8"/>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1000" fill="hold"/>
                                        <p:tgtEl>
                                          <p:spTgt spid="9"/>
                                        </p:tgtEl>
                                        <p:attrNameLst>
                                          <p:attrName>ppt_w</p:attrName>
                                        </p:attrNameLst>
                                      </p:cBhvr>
                                      <p:tavLst>
                                        <p:tav tm="0">
                                          <p:val>
                                            <p:fltVal val="0"/>
                                          </p:val>
                                        </p:tav>
                                        <p:tav tm="100000">
                                          <p:val>
                                            <p:strVal val="#ppt_w"/>
                                          </p:val>
                                        </p:tav>
                                      </p:tavLst>
                                    </p:anim>
                                    <p:anim calcmode="lin" valueType="num">
                                      <p:cBhvr>
                                        <p:cTn id="63" dur="1000" fill="hold"/>
                                        <p:tgtEl>
                                          <p:spTgt spid="9"/>
                                        </p:tgtEl>
                                        <p:attrNameLst>
                                          <p:attrName>ppt_h</p:attrName>
                                        </p:attrNameLst>
                                      </p:cBhvr>
                                      <p:tavLst>
                                        <p:tav tm="0">
                                          <p:val>
                                            <p:fltVal val="0"/>
                                          </p:val>
                                        </p:tav>
                                        <p:tav tm="100000">
                                          <p:val>
                                            <p:strVal val="#ppt_h"/>
                                          </p:val>
                                        </p:tav>
                                      </p:tavLst>
                                    </p:anim>
                                    <p:anim calcmode="lin" valueType="num">
                                      <p:cBhvr>
                                        <p:cTn id="64"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032" y="548680"/>
            <a:ext cx="8712968" cy="987552"/>
          </a:xfrm>
        </p:spPr>
        <p:txBody>
          <a:bodyPr>
            <a:prstTxWarp prst="textArchUp">
              <a:avLst>
                <a:gd name="adj" fmla="val 10844399"/>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Christmas in Dresden</a:t>
            </a:r>
            <a:endParaRPr lang="ru-RU" sz="7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Рисунок 2" descr="1262847531shtollen.jpg"/>
          <p:cNvPicPr>
            <a:picLocks noChangeAspect="1"/>
          </p:cNvPicPr>
          <p:nvPr/>
        </p:nvPicPr>
        <p:blipFill>
          <a:blip r:embed="rId3" cstate="print"/>
          <a:stretch>
            <a:fillRect/>
          </a:stretch>
        </p:blipFill>
        <p:spPr>
          <a:xfrm>
            <a:off x="6752166" y="1052736"/>
            <a:ext cx="2391834" cy="2448272"/>
          </a:xfrm>
          <a:prstGeom prst="rect">
            <a:avLst/>
          </a:prstGeom>
          <a:ln>
            <a:noFill/>
          </a:ln>
          <a:effectLst>
            <a:softEdge rad="112500"/>
          </a:effectLst>
        </p:spPr>
      </p:pic>
      <p:pic>
        <p:nvPicPr>
          <p:cNvPr id="7" name="Рисунок 6" descr="23709_or.jpg"/>
          <p:cNvPicPr>
            <a:picLocks noChangeAspect="1"/>
          </p:cNvPicPr>
          <p:nvPr/>
        </p:nvPicPr>
        <p:blipFill>
          <a:blip r:embed="rId4" cstate="print"/>
          <a:stretch>
            <a:fillRect/>
          </a:stretch>
        </p:blipFill>
        <p:spPr>
          <a:xfrm>
            <a:off x="0" y="980728"/>
            <a:ext cx="2425452" cy="2174822"/>
          </a:xfrm>
          <a:prstGeom prst="rect">
            <a:avLst/>
          </a:prstGeom>
          <a:ln>
            <a:noFill/>
          </a:ln>
          <a:effectLst>
            <a:softEdge rad="112500"/>
          </a:effectLst>
        </p:spPr>
      </p:pic>
      <p:sp>
        <p:nvSpPr>
          <p:cNvPr id="10" name="Выноска со стрелкой вверх 9"/>
          <p:cNvSpPr/>
          <p:nvPr/>
        </p:nvSpPr>
        <p:spPr>
          <a:xfrm>
            <a:off x="0" y="3140968"/>
            <a:ext cx="2411760" cy="3717032"/>
          </a:xfrm>
          <a:prstGeom prst="upArrowCallout">
            <a:avLst>
              <a:gd name="adj1" fmla="val 6509"/>
              <a:gd name="adj2" fmla="val 8799"/>
              <a:gd name="adj3" fmla="val 9173"/>
              <a:gd name="adj4" fmla="val 92019"/>
            </a:avLst>
          </a:prstGeom>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endParaRPr lang="en-US" b="1" spc="150" dirty="0" smtClean="0">
              <a:ln w="11430"/>
              <a:solidFill>
                <a:srgbClr val="F8F8F8"/>
              </a:solidFill>
              <a:effectLst>
                <a:outerShdw blurRad="25400" algn="tl" rotWithShape="0">
                  <a:srgbClr val="000000">
                    <a:alpha val="43000"/>
                  </a:srgbClr>
                </a:outerShdw>
              </a:effectLst>
            </a:endParaRPr>
          </a:p>
          <a:p>
            <a:pPr algn="ctr"/>
            <a:r>
              <a:rPr lang="en-US" sz="1700" b="1" spc="150" dirty="0" smtClean="0">
                <a:ln w="11430"/>
                <a:solidFill>
                  <a:srgbClr val="F8F8F8"/>
                </a:solidFill>
                <a:effectLst>
                  <a:outerShdw blurRad="25400" algn="tl" rotWithShape="0">
                    <a:srgbClr val="000000">
                      <a:alpha val="43000"/>
                    </a:srgbClr>
                  </a:outerShdw>
                </a:effectLst>
              </a:rPr>
              <a:t>People put such wreath with candles on their windowsills and every Sunday in “Adventszeit” family gather together and burn the candle. In wreath there are four candles for one week in “Adventszeit.”</a:t>
            </a:r>
            <a:r>
              <a:rPr lang="en-US" b="1" spc="150" dirty="0" smtClean="0">
                <a:ln w="11430"/>
                <a:solidFill>
                  <a:srgbClr val="F8F8F8"/>
                </a:solidFill>
                <a:effectLst>
                  <a:outerShdw blurRad="25400" algn="tl" rotWithShape="0">
                    <a:srgbClr val="000000">
                      <a:alpha val="43000"/>
                    </a:srgbClr>
                  </a:outerShdw>
                </a:effectLst>
              </a:rPr>
              <a:t>  </a:t>
            </a:r>
            <a:endParaRPr lang="ru-RU" b="1" spc="150" dirty="0" smtClean="0">
              <a:ln w="11430"/>
              <a:solidFill>
                <a:srgbClr val="F8F8F8"/>
              </a:solidFill>
              <a:effectLst>
                <a:outerShdw blurRad="25400" algn="tl" rotWithShape="0">
                  <a:srgbClr val="000000">
                    <a:alpha val="43000"/>
                  </a:srgbClr>
                </a:outerShdw>
              </a:effectLst>
            </a:endParaRPr>
          </a:p>
          <a:p>
            <a:pPr algn="ctr"/>
            <a:endParaRPr lang="ru-RU" b="1" spc="150" dirty="0">
              <a:ln w="11430"/>
              <a:solidFill>
                <a:srgbClr val="F8F8F8"/>
              </a:solidFill>
              <a:effectLst>
                <a:outerShdw blurRad="25400" algn="tl" rotWithShape="0">
                  <a:srgbClr val="000000">
                    <a:alpha val="43000"/>
                  </a:srgbClr>
                </a:outerShdw>
              </a:effectLst>
            </a:endParaRPr>
          </a:p>
        </p:txBody>
      </p:sp>
      <p:pic>
        <p:nvPicPr>
          <p:cNvPr id="11" name="Рисунок 10" descr="adventskalender jasmin.jpg"/>
          <p:cNvPicPr>
            <a:picLocks noChangeAspect="1"/>
          </p:cNvPicPr>
          <p:nvPr/>
        </p:nvPicPr>
        <p:blipFill>
          <a:blip r:embed="rId5" cstate="print"/>
          <a:stretch>
            <a:fillRect/>
          </a:stretch>
        </p:blipFill>
        <p:spPr>
          <a:xfrm>
            <a:off x="7164288" y="3573016"/>
            <a:ext cx="1979712" cy="3284984"/>
          </a:xfrm>
          <a:prstGeom prst="rect">
            <a:avLst/>
          </a:prstGeom>
          <a:ln>
            <a:noFill/>
          </a:ln>
          <a:effectLst>
            <a:softEdge rad="112500"/>
          </a:effectLst>
        </p:spPr>
      </p:pic>
      <p:sp>
        <p:nvSpPr>
          <p:cNvPr id="12" name="Выноска со стрелкой вправо 11"/>
          <p:cNvSpPr/>
          <p:nvPr/>
        </p:nvSpPr>
        <p:spPr>
          <a:xfrm>
            <a:off x="4644008" y="3861048"/>
            <a:ext cx="2736304" cy="2996952"/>
          </a:xfrm>
          <a:prstGeom prst="rightArrowCallout">
            <a:avLst>
              <a:gd name="adj1" fmla="val 11656"/>
              <a:gd name="adj2" fmla="val 12196"/>
              <a:gd name="adj3" fmla="val 6700"/>
              <a:gd name="adj4" fmla="val 91585"/>
            </a:avLst>
          </a:prstGeom>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sz="1700" b="1" spc="150" dirty="0" smtClean="0">
                <a:ln w="11430"/>
                <a:solidFill>
                  <a:srgbClr val="F8F8F8"/>
                </a:solidFill>
                <a:effectLst>
                  <a:outerShdw blurRad="25400" algn="tl" rotWithShape="0">
                    <a:srgbClr val="000000">
                      <a:alpha val="43000"/>
                    </a:srgbClr>
                  </a:outerShdw>
                </a:effectLst>
              </a:rPr>
              <a:t>“Adventskalendar”- it is an poster with 24 pockets. Children get it in the first day of “Adventszeit”. Then they can open a little door and get a small present. </a:t>
            </a:r>
            <a:endParaRPr lang="ru-RU" sz="1700" b="1" spc="150" dirty="0">
              <a:ln w="11430"/>
              <a:solidFill>
                <a:srgbClr val="F8F8F8"/>
              </a:solidFill>
              <a:effectLst>
                <a:outerShdw blurRad="25400" algn="tl" rotWithShape="0">
                  <a:srgbClr val="000000">
                    <a:alpha val="43000"/>
                  </a:srgbClr>
                </a:outerShdw>
              </a:effectLst>
            </a:endParaRPr>
          </a:p>
        </p:txBody>
      </p:sp>
      <p:pic>
        <p:nvPicPr>
          <p:cNvPr id="13" name="Рисунок 12" descr="gute-gedanken-zur-adventszeit.jpg"/>
          <p:cNvPicPr>
            <a:picLocks noChangeAspect="1"/>
          </p:cNvPicPr>
          <p:nvPr/>
        </p:nvPicPr>
        <p:blipFill>
          <a:blip r:embed="rId6" cstate="print"/>
          <a:stretch>
            <a:fillRect/>
          </a:stretch>
        </p:blipFill>
        <p:spPr>
          <a:xfrm>
            <a:off x="2339752" y="3842589"/>
            <a:ext cx="2376264" cy="3015411"/>
          </a:xfrm>
          <a:prstGeom prst="rect">
            <a:avLst/>
          </a:prstGeom>
          <a:ln>
            <a:noFill/>
          </a:ln>
          <a:effectLst>
            <a:softEdge rad="112500"/>
          </a:effectLst>
        </p:spPr>
      </p:pic>
      <p:sp>
        <p:nvSpPr>
          <p:cNvPr id="15" name="Выноска со стрелкой вниз 14"/>
          <p:cNvSpPr/>
          <p:nvPr/>
        </p:nvSpPr>
        <p:spPr>
          <a:xfrm>
            <a:off x="2267744" y="836712"/>
            <a:ext cx="2592288" cy="3096344"/>
          </a:xfrm>
          <a:prstGeom prst="downArrowCallout">
            <a:avLst>
              <a:gd name="adj1" fmla="val 14445"/>
              <a:gd name="adj2" fmla="val 14445"/>
              <a:gd name="adj3" fmla="val 8508"/>
              <a:gd name="adj4" fmla="val 88657"/>
            </a:avLst>
          </a:prstGeom>
        </p:spPr>
        <p:style>
          <a:lnRef idx="1">
            <a:schemeClr val="accent3"/>
          </a:lnRef>
          <a:fillRef idx="3">
            <a:schemeClr val="accent3"/>
          </a:fillRef>
          <a:effectRef idx="2">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endParaRPr lang="en-US" b="1" spc="150" dirty="0" smtClean="0">
              <a:ln w="11430"/>
              <a:solidFill>
                <a:srgbClr val="F8F8F8"/>
              </a:solidFill>
              <a:effectLst>
                <a:outerShdw blurRad="25400" algn="tl" rotWithShape="0">
                  <a:srgbClr val="000000">
                    <a:alpha val="43000"/>
                  </a:srgbClr>
                </a:outerShdw>
              </a:effectLst>
            </a:endParaRPr>
          </a:p>
          <a:p>
            <a:pPr algn="ctr"/>
            <a:r>
              <a:rPr lang="en-US" b="1" spc="150" dirty="0" smtClean="0">
                <a:ln w="11430"/>
                <a:solidFill>
                  <a:srgbClr val="F8F8F8"/>
                </a:solidFill>
                <a:effectLst>
                  <a:outerShdw blurRad="25400" algn="tl" rotWithShape="0">
                    <a:srgbClr val="000000">
                      <a:alpha val="43000"/>
                    </a:srgbClr>
                  </a:outerShdw>
                </a:effectLst>
              </a:rPr>
              <a:t>“Adventszeit” it is the time, which begin on 1st December, last 24 days and on 25</a:t>
            </a:r>
            <a:r>
              <a:rPr lang="en-US" b="1" spc="150" baseline="30000" dirty="0" smtClean="0">
                <a:ln w="11430"/>
                <a:solidFill>
                  <a:srgbClr val="F8F8F8"/>
                </a:solidFill>
                <a:effectLst>
                  <a:outerShdw blurRad="25400" algn="tl" rotWithShape="0">
                    <a:srgbClr val="000000">
                      <a:alpha val="43000"/>
                    </a:srgbClr>
                  </a:outerShdw>
                </a:effectLst>
              </a:rPr>
              <a:t>th </a:t>
            </a:r>
            <a:r>
              <a:rPr lang="en-US" b="1" spc="150" dirty="0" smtClean="0">
                <a:ln w="11430"/>
                <a:solidFill>
                  <a:srgbClr val="F8F8F8"/>
                </a:solidFill>
                <a:effectLst>
                  <a:outerShdw blurRad="25400" algn="tl" rotWithShape="0">
                    <a:srgbClr val="000000">
                      <a:alpha val="43000"/>
                    </a:srgbClr>
                  </a:outerShdw>
                </a:effectLst>
              </a:rPr>
              <a:t> December people celebrate Christmas – “Weihnachten” in German.  </a:t>
            </a:r>
            <a:endParaRPr lang="ru-RU" b="1" spc="150" dirty="0" smtClean="0">
              <a:ln w="11430"/>
              <a:solidFill>
                <a:srgbClr val="F8F8F8"/>
              </a:solidFill>
              <a:effectLst>
                <a:outerShdw blurRad="25400" algn="tl" rotWithShape="0">
                  <a:srgbClr val="000000">
                    <a:alpha val="43000"/>
                  </a:srgbClr>
                </a:outerShdw>
              </a:effectLst>
            </a:endParaRPr>
          </a:p>
          <a:p>
            <a:pPr algn="ctr"/>
            <a:endParaRPr lang="ru-RU" b="1" spc="150" dirty="0">
              <a:ln w="11430"/>
              <a:solidFill>
                <a:srgbClr val="F8F8F8"/>
              </a:solidFill>
              <a:effectLst>
                <a:outerShdw blurRad="25400" algn="tl" rotWithShape="0">
                  <a:srgbClr val="000000">
                    <a:alpha val="43000"/>
                  </a:srgbClr>
                </a:outerShdw>
              </a:effectLst>
            </a:endParaRPr>
          </a:p>
        </p:txBody>
      </p:sp>
      <p:sp>
        <p:nvSpPr>
          <p:cNvPr id="17" name="Выноска со стрелкой вправо 16"/>
          <p:cNvSpPr/>
          <p:nvPr/>
        </p:nvSpPr>
        <p:spPr>
          <a:xfrm>
            <a:off x="4932040" y="980728"/>
            <a:ext cx="2088232" cy="2736304"/>
          </a:xfrm>
          <a:prstGeom prst="rightArrowCallout">
            <a:avLst>
              <a:gd name="adj1" fmla="val 10403"/>
              <a:gd name="adj2" fmla="val 14334"/>
              <a:gd name="adj3" fmla="val 9843"/>
              <a:gd name="adj4" fmla="val 85748"/>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spc="150" dirty="0" smtClean="0">
              <a:ln w="11430"/>
              <a:solidFill>
                <a:srgbClr val="F8F8F8"/>
              </a:solidFill>
              <a:effectLst>
                <a:outerShdw blurRad="25400" algn="tl" rotWithShape="0">
                  <a:srgbClr val="000000">
                    <a:alpha val="43000"/>
                  </a:srgbClr>
                </a:outerShdw>
              </a:effectLst>
            </a:endParaRPr>
          </a:p>
          <a:p>
            <a:pPr algn="ctr"/>
            <a:r>
              <a:rPr lang="en-US" sz="1700" b="1" spc="150" dirty="0" smtClean="0">
                <a:ln w="11430"/>
                <a:solidFill>
                  <a:srgbClr val="F8F8F8"/>
                </a:solidFill>
                <a:effectLst>
                  <a:outerShdw blurRad="25400" algn="tl" rotWithShape="0">
                    <a:srgbClr val="000000">
                      <a:alpha val="43000"/>
                    </a:srgbClr>
                  </a:outerShdw>
                </a:effectLst>
              </a:rPr>
              <a:t>It is national Christmas pie “</a:t>
            </a:r>
            <a:r>
              <a:rPr lang="en-US" sz="1700" b="1" spc="150" dirty="0" err="1" smtClean="0">
                <a:ln w="11430"/>
                <a:solidFill>
                  <a:srgbClr val="F8F8F8"/>
                </a:solidFill>
                <a:effectLst>
                  <a:outerShdw blurRad="25400" algn="tl" rotWithShape="0">
                    <a:srgbClr val="000000">
                      <a:alpha val="43000"/>
                    </a:srgbClr>
                  </a:outerShdw>
                </a:effectLst>
              </a:rPr>
              <a:t>Stollen</a:t>
            </a:r>
            <a:r>
              <a:rPr lang="en-US" sz="1700" b="1" spc="150" dirty="0" smtClean="0">
                <a:ln w="11430"/>
                <a:solidFill>
                  <a:srgbClr val="F8F8F8"/>
                </a:solidFill>
                <a:effectLst>
                  <a:outerShdw blurRad="25400" algn="tl" rotWithShape="0">
                    <a:srgbClr val="000000">
                      <a:alpha val="43000"/>
                    </a:srgbClr>
                  </a:outerShdw>
                </a:effectLst>
              </a:rPr>
              <a:t>”. There is even festival, which call “Stollenfest</a:t>
            </a:r>
            <a:r>
              <a:rPr lang="en-US" b="1" spc="150" dirty="0" smtClean="0">
                <a:ln w="11430"/>
                <a:solidFill>
                  <a:srgbClr val="F8F8F8"/>
                </a:solidFill>
                <a:effectLst>
                  <a:outerShdw blurRad="25400" algn="tl" rotWithShape="0">
                    <a:srgbClr val="000000">
                      <a:alpha val="43000"/>
                    </a:srgbClr>
                  </a:outerShdw>
                </a:effectLst>
              </a:rPr>
              <a:t>”</a:t>
            </a:r>
            <a:endParaRPr lang="ru-RU" b="1" spc="150" dirty="0" smtClean="0">
              <a:ln w="11430"/>
              <a:solidFill>
                <a:srgbClr val="F8F8F8"/>
              </a:solidFill>
              <a:effectLst>
                <a:outerShdw blurRad="25400" algn="tl" rotWithShape="0">
                  <a:srgbClr val="000000">
                    <a:alpha val="43000"/>
                  </a:srgbClr>
                </a:outerShdw>
              </a:effectLst>
            </a:endParaRPr>
          </a:p>
          <a:p>
            <a:pPr algn="ctr"/>
            <a:endParaRPr lang="uk-UA" dirty="0"/>
          </a:p>
        </p:txBody>
      </p:sp>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800" decel="100000"/>
                                        <p:tgtEl>
                                          <p:spTgt spid="13"/>
                                        </p:tgtEl>
                                      </p:cBhvr>
                                    </p:animEffect>
                                    <p:anim calcmode="lin" valueType="num">
                                      <p:cBhvr>
                                        <p:cTn id="16" dur="800" decel="100000" fill="hold"/>
                                        <p:tgtEl>
                                          <p:spTgt spid="13"/>
                                        </p:tgtEl>
                                        <p:attrNameLst>
                                          <p:attrName>style.rotation</p:attrName>
                                        </p:attrNameLst>
                                      </p:cBhvr>
                                      <p:tavLst>
                                        <p:tav tm="0">
                                          <p:val>
                                            <p:fltVal val="-90"/>
                                          </p:val>
                                        </p:tav>
                                        <p:tav tm="100000">
                                          <p:val>
                                            <p:fltVal val="0"/>
                                          </p:val>
                                        </p:tav>
                                      </p:tavLst>
                                    </p:anim>
                                    <p:anim calcmode="lin" valueType="num">
                                      <p:cBhvr>
                                        <p:cTn id="17" dur="800" decel="100000" fill="hold"/>
                                        <p:tgtEl>
                                          <p:spTgt spid="13"/>
                                        </p:tgtEl>
                                        <p:attrNameLst>
                                          <p:attrName>ppt_x</p:attrName>
                                        </p:attrNameLst>
                                      </p:cBhvr>
                                      <p:tavLst>
                                        <p:tav tm="0">
                                          <p:val>
                                            <p:strVal val="#ppt_x+0.4"/>
                                          </p:val>
                                        </p:tav>
                                        <p:tav tm="100000">
                                          <p:val>
                                            <p:strVal val="#ppt_x-0.05"/>
                                          </p:val>
                                        </p:tav>
                                      </p:tavLst>
                                    </p:anim>
                                    <p:anim calcmode="lin" valueType="num">
                                      <p:cBhvr>
                                        <p:cTn id="18" dur="800" decel="100000" fill="hold"/>
                                        <p:tgtEl>
                                          <p:spTgt spid="1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1000" fill="hold"/>
                                        <p:tgtEl>
                                          <p:spTgt spid="10"/>
                                        </p:tgtEl>
                                        <p:attrNameLst>
                                          <p:attrName>ppt_w</p:attrName>
                                        </p:attrNameLst>
                                      </p:cBhvr>
                                      <p:tavLst>
                                        <p:tav tm="0">
                                          <p:val>
                                            <p:fltVal val="0"/>
                                          </p:val>
                                        </p:tav>
                                        <p:tav tm="100000">
                                          <p:val>
                                            <p:strVal val="#ppt_w"/>
                                          </p:val>
                                        </p:tav>
                                      </p:tavLst>
                                    </p:anim>
                                    <p:anim calcmode="lin" valueType="num">
                                      <p:cBhvr>
                                        <p:cTn id="46" dur="1000" fill="hold"/>
                                        <p:tgtEl>
                                          <p:spTgt spid="10"/>
                                        </p:tgtEl>
                                        <p:attrNameLst>
                                          <p:attrName>ppt_h</p:attrName>
                                        </p:attrNameLst>
                                      </p:cBhvr>
                                      <p:tavLst>
                                        <p:tav tm="0">
                                          <p:val>
                                            <p:fltVal val="0"/>
                                          </p:val>
                                        </p:tav>
                                        <p:tav tm="100000">
                                          <p:val>
                                            <p:strVal val="#ppt_h"/>
                                          </p:val>
                                        </p:tav>
                                      </p:tavLst>
                                    </p:anim>
                                    <p:anim calcmode="lin" valueType="num">
                                      <p:cBhvr>
                                        <p:cTn id="47"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43"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100"/>
                                        <p:tgtEl>
                                          <p:spTgt spid="3"/>
                                        </p:tgtEl>
                                      </p:cBhvr>
                                    </p:animEffect>
                                    <p:anim calcmode="lin" valueType="num">
                                      <p:cBhvr>
                                        <p:cTn id="54" dur="400" fill="hold"/>
                                        <p:tgtEl>
                                          <p:spTgt spid="3"/>
                                        </p:tgtEl>
                                        <p:attrNameLst>
                                          <p:attrName>ppt_x</p:attrName>
                                        </p:attrNameLst>
                                      </p:cBhvr>
                                      <p:tavLst>
                                        <p:tav tm="0">
                                          <p:val>
                                            <p:strVal val="#ppt_x"/>
                                          </p:val>
                                        </p:tav>
                                        <p:tav tm="100000">
                                          <p:val>
                                            <p:strVal val="#ppt_x"/>
                                          </p:val>
                                        </p:tav>
                                      </p:tavLst>
                                    </p:anim>
                                    <p:anim calcmode="lin" valueType="num">
                                      <p:cBhvr>
                                        <p:cTn id="55" dur="400" fill="hold"/>
                                        <p:tgtEl>
                                          <p:spTgt spid="3"/>
                                        </p:tgtEl>
                                        <p:attrNameLst>
                                          <p:attrName>ppt_y</p:attrName>
                                        </p:attrNameLst>
                                      </p:cBhvr>
                                      <p:tavLst>
                                        <p:tav tm="0">
                                          <p:val>
                                            <p:strVal val="#ppt_y+0.31"/>
                                          </p:val>
                                        </p:tav>
                                        <p:tav tm="100000">
                                          <p:val>
                                            <p:strVal val="#ppt_y+0.31"/>
                                          </p:val>
                                        </p:tav>
                                      </p:tavLst>
                                    </p:anim>
                                    <p:anim calcmode="lin" valueType="num">
                                      <p:cBhvr>
                                        <p:cTn id="5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900" decel="100000" fill="hold"/>
                                        <p:tgtEl>
                                          <p:spTgt spid="17"/>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2" presetClass="entr" presetSubtype="0"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Scale>
                                      <p:cBhvr>
                                        <p:cTn id="70"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11"/>
                                        </p:tgtEl>
                                        <p:attrNameLst>
                                          <p:attrName>ppt_x</p:attrName>
                                          <p:attrName>ppt_y</p:attrName>
                                        </p:attrNameLst>
                                      </p:cBhvr>
                                    </p:animMotion>
                                    <p:animEffect transition="in" filter="fade">
                                      <p:cBhvr>
                                        <p:cTn id="72" dur="10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43"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
                                        <p:tgtEl>
                                          <p:spTgt spid="12"/>
                                        </p:tgtEl>
                                      </p:cBhvr>
                                    </p:animEffect>
                                    <p:anim calcmode="lin" valueType="num">
                                      <p:cBhvr>
                                        <p:cTn id="78" dur="400" fill="hold"/>
                                        <p:tgtEl>
                                          <p:spTgt spid="12"/>
                                        </p:tgtEl>
                                        <p:attrNameLst>
                                          <p:attrName>ppt_x</p:attrName>
                                        </p:attrNameLst>
                                      </p:cBhvr>
                                      <p:tavLst>
                                        <p:tav tm="0">
                                          <p:val>
                                            <p:strVal val="#ppt_x"/>
                                          </p:val>
                                        </p:tav>
                                        <p:tav tm="100000">
                                          <p:val>
                                            <p:strVal val="#ppt_x"/>
                                          </p:val>
                                        </p:tav>
                                      </p:tavLst>
                                    </p:anim>
                                    <p:anim calcmode="lin" valueType="num">
                                      <p:cBhvr>
                                        <p:cTn id="79" dur="400" fill="hold"/>
                                        <p:tgtEl>
                                          <p:spTgt spid="12"/>
                                        </p:tgtEl>
                                        <p:attrNameLst>
                                          <p:attrName>ppt_y</p:attrName>
                                        </p:attrNameLst>
                                      </p:cBhvr>
                                      <p:tavLst>
                                        <p:tav tm="0">
                                          <p:val>
                                            <p:strVal val="#ppt_y+0.31"/>
                                          </p:val>
                                        </p:tav>
                                        <p:tav tm="100000">
                                          <p:val>
                                            <p:strVal val="#ppt_y+0.31"/>
                                          </p:val>
                                        </p:tav>
                                      </p:tavLst>
                                    </p:anim>
                                    <p:anim calcmode="lin" valueType="num">
                                      <p:cBhvr>
                                        <p:cTn id="80"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1"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2" grpId="0" animBg="1"/>
      <p:bldP spid="15"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340768"/>
          </a:xfrm>
        </p:spPr>
        <p:txBody>
          <a:bodyPr>
            <a:noAutofit/>
          </a:bodyPr>
          <a:lstStyle/>
          <a:p>
            <a:pPr algn="ctr"/>
            <a:r>
              <a:rPr lang="en-US" sz="5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Christmas Fairs in Dresden</a:t>
            </a:r>
            <a:endParaRPr lang="ru-RU" sz="5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Загнутый угол 2"/>
          <p:cNvSpPr/>
          <p:nvPr/>
        </p:nvSpPr>
        <p:spPr>
          <a:xfrm>
            <a:off x="2699792" y="1628800"/>
            <a:ext cx="3744416" cy="3240360"/>
          </a:xfrm>
          <a:prstGeom prst="foldedCorner">
            <a:avLst>
              <a:gd name="adj" fmla="val 13481"/>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During all “Adventszeit” in Dresden are opened many Christmas fairs with various candies, cookies, biscuits, pies and other sweets. You can also find hear many presents for your friends and relatives. “Mulled wine” (the heat, warm wine) – it is very common alcohol beverage between adult people in winter. </a:t>
            </a:r>
          </a:p>
        </p:txBody>
      </p:sp>
      <p:pic>
        <p:nvPicPr>
          <p:cNvPr id="4" name="Рисунок 3" descr="01.jpg"/>
          <p:cNvPicPr>
            <a:picLocks noChangeAspect="1"/>
          </p:cNvPicPr>
          <p:nvPr/>
        </p:nvPicPr>
        <p:blipFill>
          <a:blip r:embed="rId2" cstate="print"/>
          <a:stretch>
            <a:fillRect/>
          </a:stretch>
        </p:blipFill>
        <p:spPr>
          <a:xfrm>
            <a:off x="0" y="764704"/>
            <a:ext cx="2771800" cy="1296144"/>
          </a:xfrm>
          <a:prstGeom prst="rect">
            <a:avLst/>
          </a:prstGeom>
          <a:ln>
            <a:noFill/>
          </a:ln>
          <a:effectLst>
            <a:outerShdw blurRad="292100" dist="139700" dir="2700000" algn="tl" rotWithShape="0">
              <a:srgbClr val="333333">
                <a:alpha val="65000"/>
              </a:srgbClr>
            </a:outerShdw>
          </a:effectLst>
        </p:spPr>
      </p:pic>
      <p:pic>
        <p:nvPicPr>
          <p:cNvPr id="5" name="Рисунок 4" descr="Weihnachtsmarkt.jpg"/>
          <p:cNvPicPr>
            <a:picLocks noChangeAspect="1"/>
          </p:cNvPicPr>
          <p:nvPr/>
        </p:nvPicPr>
        <p:blipFill>
          <a:blip r:embed="rId3" cstate="print"/>
          <a:stretch>
            <a:fillRect/>
          </a:stretch>
        </p:blipFill>
        <p:spPr>
          <a:xfrm>
            <a:off x="6300192" y="671747"/>
            <a:ext cx="2843808" cy="2037173"/>
          </a:xfrm>
          <a:prstGeom prst="rect">
            <a:avLst/>
          </a:prstGeom>
          <a:ln>
            <a:noFill/>
          </a:ln>
          <a:effectLst>
            <a:softEdge rad="112500"/>
          </a:effectLst>
        </p:spPr>
      </p:pic>
      <p:pic>
        <p:nvPicPr>
          <p:cNvPr id="6" name="Рисунок 5" descr="z_c4921708.jpg"/>
          <p:cNvPicPr>
            <a:picLocks noChangeAspect="1"/>
          </p:cNvPicPr>
          <p:nvPr/>
        </p:nvPicPr>
        <p:blipFill>
          <a:blip r:embed="rId4" cstate="print"/>
          <a:stretch>
            <a:fillRect/>
          </a:stretch>
        </p:blipFill>
        <p:spPr>
          <a:xfrm>
            <a:off x="5148064" y="4869160"/>
            <a:ext cx="3995936" cy="1988840"/>
          </a:xfrm>
          <a:prstGeom prst="rect">
            <a:avLst/>
          </a:prstGeom>
          <a:ln>
            <a:noFill/>
          </a:ln>
          <a:effectLst>
            <a:softEdge rad="112500"/>
          </a:effectLst>
        </p:spPr>
      </p:pic>
      <p:pic>
        <p:nvPicPr>
          <p:cNvPr id="7" name="Рисунок 6" descr="gallery_36_225_477945.jpg"/>
          <p:cNvPicPr>
            <a:picLocks noChangeAspect="1"/>
          </p:cNvPicPr>
          <p:nvPr/>
        </p:nvPicPr>
        <p:blipFill>
          <a:blip r:embed="rId5" cstate="print"/>
          <a:stretch>
            <a:fillRect/>
          </a:stretch>
        </p:blipFill>
        <p:spPr>
          <a:xfrm>
            <a:off x="6407697" y="2636912"/>
            <a:ext cx="2736303" cy="2376264"/>
          </a:xfrm>
          <a:prstGeom prst="rect">
            <a:avLst/>
          </a:prstGeom>
          <a:ln>
            <a:noFill/>
          </a:ln>
          <a:effectLst>
            <a:softEdge rad="112500"/>
          </a:effectLst>
        </p:spPr>
      </p:pic>
      <p:pic>
        <p:nvPicPr>
          <p:cNvPr id="8" name="Рисунок 7" descr="x_c85f5783.jpg"/>
          <p:cNvPicPr>
            <a:picLocks noChangeAspect="1"/>
          </p:cNvPicPr>
          <p:nvPr/>
        </p:nvPicPr>
        <p:blipFill>
          <a:blip r:embed="rId6" cstate="print"/>
          <a:stretch>
            <a:fillRect/>
          </a:stretch>
        </p:blipFill>
        <p:spPr>
          <a:xfrm>
            <a:off x="-108520" y="2276872"/>
            <a:ext cx="2808312" cy="2592288"/>
          </a:xfrm>
          <a:prstGeom prst="rect">
            <a:avLst/>
          </a:prstGeom>
          <a:ln>
            <a:noFill/>
          </a:ln>
          <a:effectLst>
            <a:softEdge rad="112500"/>
          </a:effectLst>
        </p:spPr>
      </p:pic>
      <p:pic>
        <p:nvPicPr>
          <p:cNvPr id="10" name="Рисунок 9" descr="img_1227782922_36_lg.jpg"/>
          <p:cNvPicPr>
            <a:picLocks noChangeAspect="1"/>
          </p:cNvPicPr>
          <p:nvPr/>
        </p:nvPicPr>
        <p:blipFill>
          <a:blip r:embed="rId7" cstate="print"/>
          <a:stretch>
            <a:fillRect/>
          </a:stretch>
        </p:blipFill>
        <p:spPr>
          <a:xfrm>
            <a:off x="-108520" y="4869160"/>
            <a:ext cx="5400600" cy="1988840"/>
          </a:xfrm>
          <a:prstGeom prst="rect">
            <a:avLst/>
          </a:prstGeom>
          <a:ln>
            <a:noFill/>
          </a:ln>
          <a:effectLst>
            <a:softEdge rad="112500"/>
          </a:effec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800" decel="100000"/>
                                        <p:tgtEl>
                                          <p:spTgt spid="4"/>
                                        </p:tgtEl>
                                      </p:cBhvr>
                                    </p:animEffect>
                                    <p:anim calcmode="lin" valueType="num">
                                      <p:cBhvr>
                                        <p:cTn id="17" dur="800" decel="100000" fill="hold"/>
                                        <p:tgtEl>
                                          <p:spTgt spid="4"/>
                                        </p:tgtEl>
                                        <p:attrNameLst>
                                          <p:attrName>style.rotation</p:attrName>
                                        </p:attrNameLst>
                                      </p:cBhvr>
                                      <p:tavLst>
                                        <p:tav tm="0">
                                          <p:val>
                                            <p:fltVal val="-90"/>
                                          </p:val>
                                        </p:tav>
                                        <p:tav tm="100000">
                                          <p:val>
                                            <p:fltVal val="0"/>
                                          </p:val>
                                        </p:tav>
                                      </p:tavLst>
                                    </p:anim>
                                    <p:anim calcmode="lin" valueType="num">
                                      <p:cBhvr>
                                        <p:cTn id="18" dur="800" decel="100000" fill="hold"/>
                                        <p:tgtEl>
                                          <p:spTgt spid="4"/>
                                        </p:tgtEl>
                                        <p:attrNameLst>
                                          <p:attrName>ppt_x</p:attrName>
                                        </p:attrNameLst>
                                      </p:cBhvr>
                                      <p:tavLst>
                                        <p:tav tm="0">
                                          <p:val>
                                            <p:strVal val="#ppt_x+0.4"/>
                                          </p:val>
                                        </p:tav>
                                        <p:tav tm="100000">
                                          <p:val>
                                            <p:strVal val="#ppt_x-0.05"/>
                                          </p:val>
                                        </p:tav>
                                      </p:tavLst>
                                    </p:anim>
                                    <p:anim calcmode="lin" valueType="num">
                                      <p:cBhvr>
                                        <p:cTn id="19" dur="800" decel="100000" fill="hold"/>
                                        <p:tgtEl>
                                          <p:spTgt spid="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3"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
                                        <p:tgtEl>
                                          <p:spTgt spid="10"/>
                                        </p:tgtEl>
                                      </p:cBhvr>
                                    </p:animEffect>
                                    <p:anim calcmode="lin" valueType="num">
                                      <p:cBhvr>
                                        <p:cTn id="27" dur="400" fill="hold"/>
                                        <p:tgtEl>
                                          <p:spTgt spid="10"/>
                                        </p:tgtEl>
                                        <p:attrNameLst>
                                          <p:attrName>ppt_x</p:attrName>
                                        </p:attrNameLst>
                                      </p:cBhvr>
                                      <p:tavLst>
                                        <p:tav tm="0">
                                          <p:val>
                                            <p:strVal val="#ppt_x"/>
                                          </p:val>
                                        </p:tav>
                                        <p:tav tm="100000">
                                          <p:val>
                                            <p:strVal val="#ppt_x"/>
                                          </p:val>
                                        </p:tav>
                                      </p:tavLst>
                                    </p:anim>
                                    <p:anim calcmode="lin" valueType="num">
                                      <p:cBhvr>
                                        <p:cTn id="28" dur="400" fill="hold"/>
                                        <p:tgtEl>
                                          <p:spTgt spid="10"/>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Scale>
                                      <p:cBhvr>
                                        <p:cTn id="3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
                                        </p:tgtEl>
                                        <p:attrNameLst>
                                          <p:attrName>ppt_x</p:attrName>
                                          <p:attrName>ppt_y</p:attrName>
                                        </p:attrNameLst>
                                      </p:cBhvr>
                                    </p:animMotion>
                                    <p:animEffect transition="in" filter="fade">
                                      <p:cBhvr>
                                        <p:cTn id="37" dur="1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800" decel="100000"/>
                                        <p:tgtEl>
                                          <p:spTgt spid="8"/>
                                        </p:tgtEl>
                                      </p:cBhvr>
                                    </p:animEffect>
                                    <p:anim calcmode="lin" valueType="num">
                                      <p:cBhvr>
                                        <p:cTn id="43" dur="800" decel="100000" fill="hold"/>
                                        <p:tgtEl>
                                          <p:spTgt spid="8"/>
                                        </p:tgtEl>
                                        <p:attrNameLst>
                                          <p:attrName>style.rotation</p:attrName>
                                        </p:attrNameLst>
                                      </p:cBhvr>
                                      <p:tavLst>
                                        <p:tav tm="0">
                                          <p:val>
                                            <p:fltVal val="-90"/>
                                          </p:val>
                                        </p:tav>
                                        <p:tav tm="100000">
                                          <p:val>
                                            <p:fltVal val="0"/>
                                          </p:val>
                                        </p:tav>
                                      </p:tavLst>
                                    </p:anim>
                                    <p:anim calcmode="lin" valueType="num">
                                      <p:cBhvr>
                                        <p:cTn id="44" dur="800" decel="100000" fill="hold"/>
                                        <p:tgtEl>
                                          <p:spTgt spid="8"/>
                                        </p:tgtEl>
                                        <p:attrNameLst>
                                          <p:attrName>ppt_x</p:attrName>
                                        </p:attrNameLst>
                                      </p:cBhvr>
                                      <p:tavLst>
                                        <p:tav tm="0">
                                          <p:val>
                                            <p:strVal val="#ppt_x+0.4"/>
                                          </p:val>
                                        </p:tav>
                                        <p:tav tm="100000">
                                          <p:val>
                                            <p:strVal val="#ppt_x-0.05"/>
                                          </p:val>
                                        </p:tav>
                                      </p:tavLst>
                                    </p:anim>
                                    <p:anim calcmode="lin" valueType="num">
                                      <p:cBhvr>
                                        <p:cTn id="45" dur="800" decel="100000" fill="hold"/>
                                        <p:tgtEl>
                                          <p:spTgt spid="8"/>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5" dur="1000" fill="hold"/>
                                        <p:tgtEl>
                                          <p:spTgt spid="5"/>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5"/>
                                        </p:tgtEl>
                                      </p:cBhvr>
                                    </p:animEffect>
                                  </p:childTnLst>
                                </p:cTn>
                              </p:par>
                            </p:childTnLst>
                          </p:cTn>
                        </p:par>
                      </p:childTnLst>
                    </p:cTn>
                  </p:par>
                  <p:par>
                    <p:cTn id="60" fill="hold">
                      <p:stCondLst>
                        <p:cond delay="indefinite"/>
                      </p:stCondLst>
                      <p:childTnLst>
                        <p:par>
                          <p:cTn id="61" fill="hold">
                            <p:stCondLst>
                              <p:cond delay="0"/>
                            </p:stCondLst>
                            <p:childTnLst>
                              <p:par>
                                <p:cTn id="62" presetID="52"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Scale>
                                      <p:cBhvr>
                                        <p:cTn id="6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7"/>
                                        </p:tgtEl>
                                        <p:attrNameLst>
                                          <p:attrName>ppt_x</p:attrName>
                                          <p:attrName>ppt_y</p:attrName>
                                        </p:attrNameLst>
                                      </p:cBhvr>
                                    </p:animMotion>
                                    <p:animEffect transition="in" filter="fade">
                                      <p:cBhvr>
                                        <p:cTn id="66" dur="1000"/>
                                        <p:tgtEl>
                                          <p:spTgt spid="7"/>
                                        </p:tgtEl>
                                      </p:cBhvr>
                                    </p:animEffect>
                                  </p:childTnLst>
                                </p:cTn>
                              </p:par>
                            </p:childTnLst>
                          </p:cTn>
                        </p:par>
                      </p:childTnLst>
                    </p:cTn>
                  </p:par>
                  <p:par>
                    <p:cTn id="67" fill="hold">
                      <p:stCondLst>
                        <p:cond delay="indefinite"/>
                      </p:stCondLst>
                      <p:childTnLst>
                        <p:par>
                          <p:cTn id="68" fill="hold">
                            <p:stCondLst>
                              <p:cond delay="0"/>
                            </p:stCondLst>
                            <p:childTnLst>
                              <p:par>
                                <p:cTn id="69" presetID="35" presetClass="entr" presetSubtype="0"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2000"/>
                                        <p:tgtEl>
                                          <p:spTgt spid="3"/>
                                        </p:tgtEl>
                                      </p:cBhvr>
                                    </p:animEffect>
                                    <p:anim calcmode="lin" valueType="num">
                                      <p:cBhvr>
                                        <p:cTn id="72" dur="2000" fill="hold"/>
                                        <p:tgtEl>
                                          <p:spTgt spid="3"/>
                                        </p:tgtEl>
                                        <p:attrNameLst>
                                          <p:attrName>style.rotation</p:attrName>
                                        </p:attrNameLst>
                                      </p:cBhvr>
                                      <p:tavLst>
                                        <p:tav tm="0">
                                          <p:val>
                                            <p:fltVal val="720"/>
                                          </p:val>
                                        </p:tav>
                                        <p:tav tm="100000">
                                          <p:val>
                                            <p:fltVal val="0"/>
                                          </p:val>
                                        </p:tav>
                                      </p:tavLst>
                                    </p:anim>
                                    <p:anim calcmode="lin" valueType="num">
                                      <p:cBhvr>
                                        <p:cTn id="73" dur="2000" fill="hold"/>
                                        <p:tgtEl>
                                          <p:spTgt spid="3"/>
                                        </p:tgtEl>
                                        <p:attrNameLst>
                                          <p:attrName>ppt_h</p:attrName>
                                        </p:attrNameLst>
                                      </p:cBhvr>
                                      <p:tavLst>
                                        <p:tav tm="0">
                                          <p:val>
                                            <p:fltVal val="0"/>
                                          </p:val>
                                        </p:tav>
                                        <p:tav tm="100000">
                                          <p:val>
                                            <p:strVal val="#ppt_h"/>
                                          </p:val>
                                        </p:tav>
                                      </p:tavLst>
                                    </p:anim>
                                    <p:anim calcmode="lin" valueType="num">
                                      <p:cBhvr>
                                        <p:cTn id="74"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Вертикальный свиток 2"/>
          <p:cNvSpPr/>
          <p:nvPr/>
        </p:nvSpPr>
        <p:spPr>
          <a:xfrm>
            <a:off x="2915816" y="0"/>
            <a:ext cx="3528392" cy="4077072"/>
          </a:xfrm>
          <a:prstGeom prst="verticalScroll">
            <a:avLst>
              <a:gd name="adj" fmla="val 8361"/>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Different shops and stores suggest you various interesting things, sweets and presents. There are also many amazing decorations and showcases, so, as a result, it attracts plenty visitors, customers  and shoppers.</a:t>
            </a:r>
            <a:endParaRPr lang="uk-UA"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6387" name="Picture 3" descr="D:\Дімині файли\текстові файли\презентація про Дрезден\x_679b4971.jpg"/>
          <p:cNvPicPr>
            <a:picLocks noChangeAspect="1" noChangeArrowheads="1"/>
          </p:cNvPicPr>
          <p:nvPr/>
        </p:nvPicPr>
        <p:blipFill>
          <a:blip r:embed="rId2" cstate="print"/>
          <a:srcRect/>
          <a:stretch>
            <a:fillRect/>
          </a:stretch>
        </p:blipFill>
        <p:spPr bwMode="auto">
          <a:xfrm>
            <a:off x="0" y="2060848"/>
            <a:ext cx="3203848" cy="2196244"/>
          </a:xfrm>
          <a:prstGeom prst="rect">
            <a:avLst/>
          </a:prstGeom>
          <a:ln>
            <a:noFill/>
          </a:ln>
          <a:effectLst>
            <a:softEdge rad="112500"/>
          </a:effectLst>
        </p:spPr>
      </p:pic>
      <p:pic>
        <p:nvPicPr>
          <p:cNvPr id="16388" name="Picture 4" descr="D:\Дімині файли\текстові файли\презентація про Дрезден\x_0697cf94.jpg"/>
          <p:cNvPicPr>
            <a:picLocks noChangeAspect="1" noChangeArrowheads="1"/>
          </p:cNvPicPr>
          <p:nvPr/>
        </p:nvPicPr>
        <p:blipFill>
          <a:blip r:embed="rId3" cstate="print"/>
          <a:srcRect/>
          <a:stretch>
            <a:fillRect/>
          </a:stretch>
        </p:blipFill>
        <p:spPr bwMode="auto">
          <a:xfrm>
            <a:off x="6147459" y="0"/>
            <a:ext cx="2996541" cy="2232248"/>
          </a:xfrm>
          <a:prstGeom prst="rect">
            <a:avLst/>
          </a:prstGeom>
          <a:ln>
            <a:noFill/>
          </a:ln>
          <a:effectLst>
            <a:softEdge rad="112500"/>
          </a:effectLst>
        </p:spPr>
      </p:pic>
      <p:pic>
        <p:nvPicPr>
          <p:cNvPr id="16390" name="Picture 6" descr="D:\Дімині файли\текстові файли\презентація про Дрезден\x_c85f5783.jpg"/>
          <p:cNvPicPr>
            <a:picLocks noChangeAspect="1" noChangeArrowheads="1"/>
          </p:cNvPicPr>
          <p:nvPr/>
        </p:nvPicPr>
        <p:blipFill>
          <a:blip r:embed="rId4" cstate="print"/>
          <a:srcRect/>
          <a:stretch>
            <a:fillRect/>
          </a:stretch>
        </p:blipFill>
        <p:spPr bwMode="auto">
          <a:xfrm>
            <a:off x="0" y="0"/>
            <a:ext cx="2987824" cy="2060848"/>
          </a:xfrm>
          <a:prstGeom prst="rect">
            <a:avLst/>
          </a:prstGeom>
          <a:ln>
            <a:noFill/>
          </a:ln>
          <a:effectLst>
            <a:softEdge rad="112500"/>
          </a:effectLst>
        </p:spPr>
      </p:pic>
      <p:pic>
        <p:nvPicPr>
          <p:cNvPr id="16391" name="Picture 7" descr="D:\Дімині файли\текстові файли\презентація про Дрезден\z_02dccc4e.jpg"/>
          <p:cNvPicPr>
            <a:picLocks noChangeAspect="1" noChangeArrowheads="1"/>
          </p:cNvPicPr>
          <p:nvPr/>
        </p:nvPicPr>
        <p:blipFill>
          <a:blip r:embed="rId5" cstate="print"/>
          <a:srcRect/>
          <a:stretch>
            <a:fillRect/>
          </a:stretch>
        </p:blipFill>
        <p:spPr bwMode="auto">
          <a:xfrm>
            <a:off x="0" y="4176403"/>
            <a:ext cx="4788025" cy="2681597"/>
          </a:xfrm>
          <a:prstGeom prst="rect">
            <a:avLst/>
          </a:prstGeom>
          <a:ln>
            <a:noFill/>
          </a:ln>
          <a:effectLst>
            <a:softEdge rad="112500"/>
          </a:effectLst>
        </p:spPr>
      </p:pic>
      <p:pic>
        <p:nvPicPr>
          <p:cNvPr id="16392" name="Picture 8" descr="D:\Дімині файли\текстові файли\презентація про Дрезден\z_8d139f4d.jpg"/>
          <p:cNvPicPr>
            <a:picLocks noChangeAspect="1" noChangeArrowheads="1"/>
          </p:cNvPicPr>
          <p:nvPr/>
        </p:nvPicPr>
        <p:blipFill>
          <a:blip r:embed="rId6" cstate="print"/>
          <a:srcRect/>
          <a:stretch>
            <a:fillRect/>
          </a:stretch>
        </p:blipFill>
        <p:spPr bwMode="auto">
          <a:xfrm>
            <a:off x="4601326" y="4265712"/>
            <a:ext cx="4542674" cy="2592288"/>
          </a:xfrm>
          <a:prstGeom prst="rect">
            <a:avLst/>
          </a:prstGeom>
          <a:ln>
            <a:noFill/>
          </a:ln>
          <a:effectLst>
            <a:softEdge rad="112500"/>
          </a:effectLst>
        </p:spPr>
      </p:pic>
      <p:pic>
        <p:nvPicPr>
          <p:cNvPr id="16393" name="Picture 9" descr="D:\Дімині файли\текстові файли\презентація про Дрезден\riverrink.jpg"/>
          <p:cNvPicPr>
            <a:picLocks noChangeAspect="1" noChangeArrowheads="1"/>
          </p:cNvPicPr>
          <p:nvPr/>
        </p:nvPicPr>
        <p:blipFill>
          <a:blip r:embed="rId7" cstate="print"/>
          <a:srcRect/>
          <a:stretch>
            <a:fillRect/>
          </a:stretch>
        </p:blipFill>
        <p:spPr bwMode="auto">
          <a:xfrm>
            <a:off x="6012160" y="2132856"/>
            <a:ext cx="3131840" cy="2304256"/>
          </a:xfrm>
          <a:prstGeom prst="rect">
            <a:avLst/>
          </a:prstGeom>
          <a:ln>
            <a:noFill/>
          </a:ln>
          <a:effectLst>
            <a:softEdge rad="112500"/>
          </a:effectLst>
        </p:spPr>
      </p:pic>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16390"/>
                                        </p:tgtEl>
                                        <p:attrNameLst>
                                          <p:attrName>style.visibility</p:attrName>
                                        </p:attrNameLst>
                                      </p:cBhvr>
                                      <p:to>
                                        <p:strVal val="visible"/>
                                      </p:to>
                                    </p:set>
                                    <p:anim calcmode="lin" valueType="num">
                                      <p:cBhvr>
                                        <p:cTn id="14" dur="1000" fill="hold"/>
                                        <p:tgtEl>
                                          <p:spTgt spid="16390"/>
                                        </p:tgtEl>
                                        <p:attrNameLst>
                                          <p:attrName>ppt_w</p:attrName>
                                        </p:attrNameLst>
                                      </p:cBhvr>
                                      <p:tavLst>
                                        <p:tav tm="0">
                                          <p:val>
                                            <p:fltVal val="0"/>
                                          </p:val>
                                        </p:tav>
                                        <p:tav tm="100000">
                                          <p:val>
                                            <p:strVal val="#ppt_w"/>
                                          </p:val>
                                        </p:tav>
                                      </p:tavLst>
                                    </p:anim>
                                    <p:anim calcmode="lin" valueType="num">
                                      <p:cBhvr>
                                        <p:cTn id="15" dur="1000" fill="hold"/>
                                        <p:tgtEl>
                                          <p:spTgt spid="16390"/>
                                        </p:tgtEl>
                                        <p:attrNameLst>
                                          <p:attrName>ppt_h</p:attrName>
                                        </p:attrNameLst>
                                      </p:cBhvr>
                                      <p:tavLst>
                                        <p:tav tm="0">
                                          <p:val>
                                            <p:fltVal val="0"/>
                                          </p:val>
                                        </p:tav>
                                        <p:tav tm="100000">
                                          <p:val>
                                            <p:strVal val="#ppt_h"/>
                                          </p:val>
                                        </p:tav>
                                      </p:tavLst>
                                    </p:anim>
                                    <p:anim calcmode="lin" valueType="num">
                                      <p:cBhvr>
                                        <p:cTn id="16" dur="1000" fill="hold"/>
                                        <p:tgtEl>
                                          <p:spTgt spid="16390"/>
                                        </p:tgtEl>
                                        <p:attrNameLst>
                                          <p:attrName>style.rotation</p:attrName>
                                        </p:attrNameLst>
                                      </p:cBhvr>
                                      <p:tavLst>
                                        <p:tav tm="0">
                                          <p:val>
                                            <p:fltVal val="90"/>
                                          </p:val>
                                        </p:tav>
                                        <p:tav tm="100000">
                                          <p:val>
                                            <p:fltVal val="0"/>
                                          </p:val>
                                        </p:tav>
                                      </p:tavLst>
                                    </p:anim>
                                    <p:animEffect transition="in" filter="fade">
                                      <p:cBhvr>
                                        <p:cTn id="17" dur="1000"/>
                                        <p:tgtEl>
                                          <p:spTgt spid="16390"/>
                                        </p:tgtEl>
                                      </p:cBhvr>
                                    </p:animEffect>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nodeType="clickEffect">
                                  <p:stCondLst>
                                    <p:cond delay="0"/>
                                  </p:stCondLst>
                                  <p:childTnLst>
                                    <p:set>
                                      <p:cBhvr>
                                        <p:cTn id="21" dur="1" fill="hold">
                                          <p:stCondLst>
                                            <p:cond delay="0"/>
                                          </p:stCondLst>
                                        </p:cTn>
                                        <p:tgtEl>
                                          <p:spTgt spid="16392"/>
                                        </p:tgtEl>
                                        <p:attrNameLst>
                                          <p:attrName>style.visibility</p:attrName>
                                        </p:attrNameLst>
                                      </p:cBhvr>
                                      <p:to>
                                        <p:strVal val="visible"/>
                                      </p:to>
                                    </p:set>
                                    <p:anim calcmode="lin" valueType="num">
                                      <p:cBhvr>
                                        <p:cTn id="22" dur="500" fill="hold"/>
                                        <p:tgtEl>
                                          <p:spTgt spid="16392"/>
                                        </p:tgtEl>
                                        <p:attrNameLst>
                                          <p:attrName>ppt_w</p:attrName>
                                        </p:attrNameLst>
                                      </p:cBhvr>
                                      <p:tavLst>
                                        <p:tav tm="0">
                                          <p:val>
                                            <p:strVal val="#ppt_w*0.05"/>
                                          </p:val>
                                        </p:tav>
                                        <p:tav tm="100000">
                                          <p:val>
                                            <p:strVal val="#ppt_w"/>
                                          </p:val>
                                        </p:tav>
                                      </p:tavLst>
                                    </p:anim>
                                    <p:anim calcmode="lin" valueType="num">
                                      <p:cBhvr>
                                        <p:cTn id="23" dur="500" fill="hold"/>
                                        <p:tgtEl>
                                          <p:spTgt spid="16392"/>
                                        </p:tgtEl>
                                        <p:attrNameLst>
                                          <p:attrName>ppt_h</p:attrName>
                                        </p:attrNameLst>
                                      </p:cBhvr>
                                      <p:tavLst>
                                        <p:tav tm="0">
                                          <p:val>
                                            <p:strVal val="#ppt_h"/>
                                          </p:val>
                                        </p:tav>
                                        <p:tav tm="100000">
                                          <p:val>
                                            <p:strVal val="#ppt_h"/>
                                          </p:val>
                                        </p:tav>
                                      </p:tavLst>
                                    </p:anim>
                                    <p:anim calcmode="lin" valueType="num">
                                      <p:cBhvr>
                                        <p:cTn id="24" dur="500" fill="hold"/>
                                        <p:tgtEl>
                                          <p:spTgt spid="16392"/>
                                        </p:tgtEl>
                                        <p:attrNameLst>
                                          <p:attrName>ppt_x</p:attrName>
                                        </p:attrNameLst>
                                      </p:cBhvr>
                                      <p:tavLst>
                                        <p:tav tm="0">
                                          <p:val>
                                            <p:strVal val="#ppt_x-.2"/>
                                          </p:val>
                                        </p:tav>
                                        <p:tav tm="100000">
                                          <p:val>
                                            <p:strVal val="#ppt_x"/>
                                          </p:val>
                                        </p:tav>
                                      </p:tavLst>
                                    </p:anim>
                                    <p:anim calcmode="lin" valueType="num">
                                      <p:cBhvr>
                                        <p:cTn id="25" dur="500" fill="hold"/>
                                        <p:tgtEl>
                                          <p:spTgt spid="16392"/>
                                        </p:tgtEl>
                                        <p:attrNameLst>
                                          <p:attrName>ppt_y</p:attrName>
                                        </p:attrNameLst>
                                      </p:cBhvr>
                                      <p:tavLst>
                                        <p:tav tm="0">
                                          <p:val>
                                            <p:strVal val="#ppt_y"/>
                                          </p:val>
                                        </p:tav>
                                        <p:tav tm="100000">
                                          <p:val>
                                            <p:strVal val="#ppt_y"/>
                                          </p:val>
                                        </p:tav>
                                      </p:tavLst>
                                    </p:anim>
                                    <p:animEffect transition="in" filter="fade">
                                      <p:cBhvr>
                                        <p:cTn id="26" dur="500"/>
                                        <p:tgtEl>
                                          <p:spTgt spid="16392"/>
                                        </p:tgtEl>
                                      </p:cBhvr>
                                    </p:animEffect>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16387"/>
                                        </p:tgtEl>
                                        <p:attrNameLst>
                                          <p:attrName>style.visibility</p:attrName>
                                        </p:attrNameLst>
                                      </p:cBhvr>
                                      <p:to>
                                        <p:strVal val="visible"/>
                                      </p:to>
                                    </p:set>
                                    <p:animEffect transition="in" filter="fade">
                                      <p:cBhvr>
                                        <p:cTn id="31" dur="800" decel="100000"/>
                                        <p:tgtEl>
                                          <p:spTgt spid="16387"/>
                                        </p:tgtEl>
                                      </p:cBhvr>
                                    </p:animEffect>
                                    <p:anim calcmode="lin" valueType="num">
                                      <p:cBhvr>
                                        <p:cTn id="32" dur="800" decel="100000" fill="hold"/>
                                        <p:tgtEl>
                                          <p:spTgt spid="16387"/>
                                        </p:tgtEl>
                                        <p:attrNameLst>
                                          <p:attrName>style.rotation</p:attrName>
                                        </p:attrNameLst>
                                      </p:cBhvr>
                                      <p:tavLst>
                                        <p:tav tm="0">
                                          <p:val>
                                            <p:fltVal val="-90"/>
                                          </p:val>
                                        </p:tav>
                                        <p:tav tm="100000">
                                          <p:val>
                                            <p:fltVal val="0"/>
                                          </p:val>
                                        </p:tav>
                                      </p:tavLst>
                                    </p:anim>
                                    <p:anim calcmode="lin" valueType="num">
                                      <p:cBhvr>
                                        <p:cTn id="33" dur="800" decel="100000" fill="hold"/>
                                        <p:tgtEl>
                                          <p:spTgt spid="16387"/>
                                        </p:tgtEl>
                                        <p:attrNameLst>
                                          <p:attrName>ppt_x</p:attrName>
                                        </p:attrNameLst>
                                      </p:cBhvr>
                                      <p:tavLst>
                                        <p:tav tm="0">
                                          <p:val>
                                            <p:strVal val="#ppt_x+0.4"/>
                                          </p:val>
                                        </p:tav>
                                        <p:tav tm="100000">
                                          <p:val>
                                            <p:strVal val="#ppt_x-0.05"/>
                                          </p:val>
                                        </p:tav>
                                      </p:tavLst>
                                    </p:anim>
                                    <p:anim calcmode="lin" valueType="num">
                                      <p:cBhvr>
                                        <p:cTn id="34" dur="800" decel="100000" fill="hold"/>
                                        <p:tgtEl>
                                          <p:spTgt spid="16387"/>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6387"/>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6387"/>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nodeType="clickEffect">
                                  <p:stCondLst>
                                    <p:cond delay="0"/>
                                  </p:stCondLst>
                                  <p:childTnLst>
                                    <p:set>
                                      <p:cBhvr>
                                        <p:cTn id="40" dur="1" fill="hold">
                                          <p:stCondLst>
                                            <p:cond delay="0"/>
                                          </p:stCondLst>
                                        </p:cTn>
                                        <p:tgtEl>
                                          <p:spTgt spid="16391"/>
                                        </p:tgtEl>
                                        <p:attrNameLst>
                                          <p:attrName>style.visibility</p:attrName>
                                        </p:attrNameLst>
                                      </p:cBhvr>
                                      <p:to>
                                        <p:strVal val="visible"/>
                                      </p:to>
                                    </p:set>
                                    <p:anim calcmode="lin" valueType="num">
                                      <p:cBhvr>
                                        <p:cTn id="41" dur="500" fill="hold"/>
                                        <p:tgtEl>
                                          <p:spTgt spid="16391"/>
                                        </p:tgtEl>
                                        <p:attrNameLst>
                                          <p:attrName>ppt_w</p:attrName>
                                        </p:attrNameLst>
                                      </p:cBhvr>
                                      <p:tavLst>
                                        <p:tav tm="0">
                                          <p:val>
                                            <p:strVal val="#ppt_w*0.05"/>
                                          </p:val>
                                        </p:tav>
                                        <p:tav tm="100000">
                                          <p:val>
                                            <p:strVal val="#ppt_w"/>
                                          </p:val>
                                        </p:tav>
                                      </p:tavLst>
                                    </p:anim>
                                    <p:anim calcmode="lin" valueType="num">
                                      <p:cBhvr>
                                        <p:cTn id="42" dur="500" fill="hold"/>
                                        <p:tgtEl>
                                          <p:spTgt spid="16391"/>
                                        </p:tgtEl>
                                        <p:attrNameLst>
                                          <p:attrName>ppt_h</p:attrName>
                                        </p:attrNameLst>
                                      </p:cBhvr>
                                      <p:tavLst>
                                        <p:tav tm="0">
                                          <p:val>
                                            <p:strVal val="#ppt_h"/>
                                          </p:val>
                                        </p:tav>
                                        <p:tav tm="100000">
                                          <p:val>
                                            <p:strVal val="#ppt_h"/>
                                          </p:val>
                                        </p:tav>
                                      </p:tavLst>
                                    </p:anim>
                                    <p:anim calcmode="lin" valueType="num">
                                      <p:cBhvr>
                                        <p:cTn id="43" dur="500" fill="hold"/>
                                        <p:tgtEl>
                                          <p:spTgt spid="16391"/>
                                        </p:tgtEl>
                                        <p:attrNameLst>
                                          <p:attrName>ppt_x</p:attrName>
                                        </p:attrNameLst>
                                      </p:cBhvr>
                                      <p:tavLst>
                                        <p:tav tm="0">
                                          <p:val>
                                            <p:strVal val="#ppt_x-.2"/>
                                          </p:val>
                                        </p:tav>
                                        <p:tav tm="100000">
                                          <p:val>
                                            <p:strVal val="#ppt_x"/>
                                          </p:val>
                                        </p:tav>
                                      </p:tavLst>
                                    </p:anim>
                                    <p:anim calcmode="lin" valueType="num">
                                      <p:cBhvr>
                                        <p:cTn id="44" dur="500" fill="hold"/>
                                        <p:tgtEl>
                                          <p:spTgt spid="16391"/>
                                        </p:tgtEl>
                                        <p:attrNameLst>
                                          <p:attrName>ppt_y</p:attrName>
                                        </p:attrNameLst>
                                      </p:cBhvr>
                                      <p:tavLst>
                                        <p:tav tm="0">
                                          <p:val>
                                            <p:strVal val="#ppt_y"/>
                                          </p:val>
                                        </p:tav>
                                        <p:tav tm="100000">
                                          <p:val>
                                            <p:strVal val="#ppt_y"/>
                                          </p:val>
                                        </p:tav>
                                      </p:tavLst>
                                    </p:anim>
                                    <p:animEffect transition="in" filter="fade">
                                      <p:cBhvr>
                                        <p:cTn id="45" dur="500"/>
                                        <p:tgtEl>
                                          <p:spTgt spid="16391"/>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16393"/>
                                        </p:tgtEl>
                                        <p:attrNameLst>
                                          <p:attrName>style.visibility</p:attrName>
                                        </p:attrNameLst>
                                      </p:cBhvr>
                                      <p:to>
                                        <p:strVal val="visible"/>
                                      </p:to>
                                    </p:set>
                                    <p:anim calcmode="lin" valueType="num">
                                      <p:cBhvr>
                                        <p:cTn id="50" dur="500" decel="50000" fill="hold">
                                          <p:stCondLst>
                                            <p:cond delay="0"/>
                                          </p:stCondLst>
                                        </p:cTn>
                                        <p:tgtEl>
                                          <p:spTgt spid="16393"/>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6393"/>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6393"/>
                                        </p:tgtEl>
                                        <p:attrNameLst>
                                          <p:attrName>ppt_w</p:attrName>
                                        </p:attrNameLst>
                                      </p:cBhvr>
                                      <p:tavLst>
                                        <p:tav tm="0">
                                          <p:val>
                                            <p:strVal val="#ppt_w*.05"/>
                                          </p:val>
                                        </p:tav>
                                        <p:tav tm="100000">
                                          <p:val>
                                            <p:strVal val="#ppt_w"/>
                                          </p:val>
                                        </p:tav>
                                      </p:tavLst>
                                    </p:anim>
                                    <p:anim calcmode="lin" valueType="num">
                                      <p:cBhvr>
                                        <p:cTn id="53" dur="1000" fill="hold"/>
                                        <p:tgtEl>
                                          <p:spTgt spid="16393"/>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6393"/>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6393"/>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6393"/>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6393"/>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iterate type="lt">
                                    <p:tmPct val="5000"/>
                                  </p:iterate>
                                  <p:childTnLst>
                                    <p:set>
                                      <p:cBhvr>
                                        <p:cTn id="61" dur="1" fill="hold">
                                          <p:stCondLst>
                                            <p:cond delay="0"/>
                                          </p:stCondLst>
                                        </p:cTn>
                                        <p:tgtEl>
                                          <p:spTgt spid="16388"/>
                                        </p:tgtEl>
                                        <p:attrNameLst>
                                          <p:attrName>style.visibility</p:attrName>
                                        </p:attrNameLst>
                                      </p:cBhvr>
                                      <p:to>
                                        <p:strVal val="visible"/>
                                      </p:to>
                                    </p:set>
                                    <p:anim calcmode="lin" valueType="num">
                                      <p:cBhvr>
                                        <p:cTn id="62" dur="1000" fill="hold"/>
                                        <p:tgtEl>
                                          <p:spTgt spid="16388"/>
                                        </p:tgtEl>
                                        <p:attrNameLst>
                                          <p:attrName>ppt_w</p:attrName>
                                        </p:attrNameLst>
                                      </p:cBhvr>
                                      <p:tavLst>
                                        <p:tav tm="0">
                                          <p:val>
                                            <p:fltVal val="0"/>
                                          </p:val>
                                        </p:tav>
                                        <p:tav tm="100000">
                                          <p:val>
                                            <p:strVal val="#ppt_w"/>
                                          </p:val>
                                        </p:tav>
                                      </p:tavLst>
                                    </p:anim>
                                    <p:anim calcmode="lin" valueType="num">
                                      <p:cBhvr>
                                        <p:cTn id="63" dur="1000" fill="hold"/>
                                        <p:tgtEl>
                                          <p:spTgt spid="16388"/>
                                        </p:tgtEl>
                                        <p:attrNameLst>
                                          <p:attrName>ppt_h</p:attrName>
                                        </p:attrNameLst>
                                      </p:cBhvr>
                                      <p:tavLst>
                                        <p:tav tm="0">
                                          <p:val>
                                            <p:fltVal val="0"/>
                                          </p:val>
                                        </p:tav>
                                        <p:tav tm="100000">
                                          <p:val>
                                            <p:strVal val="#ppt_h"/>
                                          </p:val>
                                        </p:tav>
                                      </p:tavLst>
                                    </p:anim>
                                    <p:anim calcmode="lin" valueType="num">
                                      <p:cBhvr>
                                        <p:cTn id="64" dur="1000" fill="hold"/>
                                        <p:tgtEl>
                                          <p:spTgt spid="16388"/>
                                        </p:tgtEl>
                                        <p:attrNameLst>
                                          <p:attrName>style.rotation</p:attrName>
                                        </p:attrNameLst>
                                      </p:cBhvr>
                                      <p:tavLst>
                                        <p:tav tm="0">
                                          <p:val>
                                            <p:fltVal val="90"/>
                                          </p:val>
                                        </p:tav>
                                        <p:tav tm="100000">
                                          <p:val>
                                            <p:fltVal val="0"/>
                                          </p:val>
                                        </p:tav>
                                      </p:tavLst>
                                    </p:anim>
                                    <p:animEffect transition="in" filter="fade">
                                      <p:cBhvr>
                                        <p:cTn id="65" dur="1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16632"/>
            <a:ext cx="7686672" cy="987552"/>
          </a:xfrm>
        </p:spPr>
        <p:txBody>
          <a:bodyPr>
            <a:prstTxWarp prst="textTriangleInverted">
              <a:avLst>
                <a:gd name="adj" fmla="val 36773"/>
              </a:avLst>
            </a:prstTxWarp>
            <a:normAutofit/>
          </a:bodyPr>
          <a:lstStyle/>
          <a:p>
            <a:pPr algn="ctr"/>
            <a:r>
              <a:rPr lang="en-US" sz="4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Places to going out</a:t>
            </a:r>
            <a:endParaRPr lang="ru-RU" sz="4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Загнутый угол 2"/>
          <p:cNvSpPr/>
          <p:nvPr/>
        </p:nvSpPr>
        <p:spPr>
          <a:xfrm>
            <a:off x="3275856" y="1124744"/>
            <a:ext cx="3096344" cy="1440160"/>
          </a:xfrm>
          <a:prstGeom prst="foldedCorner">
            <a:avLst>
              <a:gd name="adj" fmla="val 31623"/>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r>
              <a:rPr lang="en-US" sz="2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In Dresden there are 56 galleries, 44 museums and 36 theatres and stages.  </a:t>
            </a:r>
            <a:endParaRPr lang="ru-RU" sz="2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4" name="Рисунок 3" descr="20100629_336_residenzschloss_md.jpg"/>
          <p:cNvPicPr>
            <a:picLocks noChangeAspect="1"/>
          </p:cNvPicPr>
          <p:nvPr/>
        </p:nvPicPr>
        <p:blipFill>
          <a:blip r:embed="rId2" cstate="print"/>
          <a:stretch>
            <a:fillRect/>
          </a:stretch>
        </p:blipFill>
        <p:spPr>
          <a:xfrm>
            <a:off x="-1" y="764704"/>
            <a:ext cx="3458320" cy="2448272"/>
          </a:xfrm>
          <a:prstGeom prst="rect">
            <a:avLst/>
          </a:prstGeom>
          <a:ln>
            <a:noFill/>
          </a:ln>
          <a:effectLst>
            <a:softEdge rad="112500"/>
          </a:effectLst>
        </p:spPr>
      </p:pic>
      <p:pic>
        <p:nvPicPr>
          <p:cNvPr id="5" name="Рисунок 4" descr="20100815_588_gemaeldegalerie_alte_meister_fe.jpg"/>
          <p:cNvPicPr>
            <a:picLocks noChangeAspect="1"/>
          </p:cNvPicPr>
          <p:nvPr/>
        </p:nvPicPr>
        <p:blipFill>
          <a:blip r:embed="rId3" cstate="print"/>
          <a:stretch>
            <a:fillRect/>
          </a:stretch>
        </p:blipFill>
        <p:spPr>
          <a:xfrm>
            <a:off x="0" y="3068960"/>
            <a:ext cx="4480560" cy="2016224"/>
          </a:xfrm>
          <a:prstGeom prst="rect">
            <a:avLst/>
          </a:prstGeom>
          <a:ln>
            <a:noFill/>
          </a:ln>
          <a:effectLst>
            <a:softEdge rad="112500"/>
          </a:effectLst>
        </p:spPr>
      </p:pic>
      <p:sp>
        <p:nvSpPr>
          <p:cNvPr id="6" name="Загнутый угол 5"/>
          <p:cNvSpPr/>
          <p:nvPr/>
        </p:nvSpPr>
        <p:spPr>
          <a:xfrm>
            <a:off x="395536" y="5085184"/>
            <a:ext cx="3816424" cy="1584176"/>
          </a:xfrm>
          <a:prstGeom prst="foldedCorne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r>
              <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You can visit concerts in Semper Opera House or Old Masters Picture Gallery with Raphael's “Sistine Madonna”. </a:t>
            </a:r>
            <a:endPar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7" name="Рисунок 6" descr="20100623_336_kreuzchor_07_mk.jpg"/>
          <p:cNvPicPr>
            <a:picLocks noChangeAspect="1"/>
          </p:cNvPicPr>
          <p:nvPr/>
        </p:nvPicPr>
        <p:blipFill>
          <a:blip r:embed="rId4" cstate="print"/>
          <a:stretch>
            <a:fillRect/>
          </a:stretch>
        </p:blipFill>
        <p:spPr>
          <a:xfrm>
            <a:off x="4572000" y="4869160"/>
            <a:ext cx="4572000" cy="1988840"/>
          </a:xfrm>
          <a:prstGeom prst="rect">
            <a:avLst/>
          </a:prstGeom>
          <a:ln>
            <a:noFill/>
          </a:ln>
          <a:effectLst>
            <a:softEdge rad="112500"/>
          </a:effectLst>
        </p:spPr>
      </p:pic>
      <p:sp>
        <p:nvSpPr>
          <p:cNvPr id="8" name="Загнутый угол 7"/>
          <p:cNvSpPr/>
          <p:nvPr/>
        </p:nvSpPr>
        <p:spPr>
          <a:xfrm>
            <a:off x="4499992" y="2636912"/>
            <a:ext cx="4644008" cy="2232248"/>
          </a:xfrm>
          <a:prstGeom prst="foldedCorne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smtClean="0"/>
          </a:p>
          <a:p>
            <a:pPr algn="ct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 well-known person is the conductor of the Dresden Philharmonic orchestra. Rafael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Fruehbeck</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de Burgos gives with his orchestra concerts almost every weekend – major symphonies, choral works, chamber music and concerts specially for children.</a:t>
            </a:r>
            <a:endParaRPr lang="ru-RU"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9" name="Рисунок 8" descr="20100616_336_semperoper_innenraum_sd.jpg"/>
          <p:cNvPicPr>
            <a:picLocks noChangeAspect="1"/>
          </p:cNvPicPr>
          <p:nvPr/>
        </p:nvPicPr>
        <p:blipFill>
          <a:blip r:embed="rId5" cstate="print"/>
          <a:stretch>
            <a:fillRect/>
          </a:stretch>
        </p:blipFill>
        <p:spPr>
          <a:xfrm>
            <a:off x="6300192" y="836712"/>
            <a:ext cx="2843808" cy="1800200"/>
          </a:xfrm>
          <a:prstGeom prst="rect">
            <a:avLst/>
          </a:prstGeom>
          <a:ln>
            <a:noFill/>
          </a:ln>
          <a:effectLst>
            <a:softEdge rad="112500"/>
          </a:effectLst>
        </p:spPr>
      </p:pic>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3"/>
                                        </p:tgtEl>
                                        <p:attrNameLst>
                                          <p:attrName>style.visibility</p:attrName>
                                        </p:attrNameLst>
                                      </p:cBhvr>
                                      <p:to>
                                        <p:strVal val="visible"/>
                                      </p:to>
                                    </p:set>
                                    <p:anim by="(-#ppt_w*2)" calcmode="lin" valueType="num">
                                      <p:cBhvr rctx="PPT">
                                        <p:cTn id="28" dur="500" autoRev="1" fill="hold">
                                          <p:stCondLst>
                                            <p:cond delay="0"/>
                                          </p:stCondLst>
                                        </p:cTn>
                                        <p:tgtEl>
                                          <p:spTgt spid="3"/>
                                        </p:tgtEl>
                                        <p:attrNameLst>
                                          <p:attrName>ppt_w</p:attrName>
                                        </p:attrNameLst>
                                      </p:cBhvr>
                                    </p:anim>
                                    <p:anim by="(#ppt_w*0.50)" calcmode="lin" valueType="num">
                                      <p:cBhvr>
                                        <p:cTn id="29" dur="500" decel="50000" autoRev="1" fill="hold">
                                          <p:stCondLst>
                                            <p:cond delay="0"/>
                                          </p:stCondLst>
                                        </p:cTn>
                                        <p:tgtEl>
                                          <p:spTgt spid="3"/>
                                        </p:tgtEl>
                                        <p:attrNameLst>
                                          <p:attrName>ppt_x</p:attrName>
                                        </p:attrNameLst>
                                      </p:cBhvr>
                                    </p:anim>
                                    <p:anim from="(-#ppt_h/2)" to="(#ppt_y)" calcmode="lin" valueType="num">
                                      <p:cBhvr>
                                        <p:cTn id="30" dur="1000" fill="hold">
                                          <p:stCondLst>
                                            <p:cond delay="0"/>
                                          </p:stCondLst>
                                        </p:cTn>
                                        <p:tgtEl>
                                          <p:spTgt spid="3"/>
                                        </p:tgtEl>
                                        <p:attrNameLst>
                                          <p:attrName>ppt_y</p:attrName>
                                        </p:attrNameLst>
                                      </p:cBhvr>
                                    </p:anim>
                                    <p:animRot by="21600000">
                                      <p:cBhvr>
                                        <p:cTn id="31" dur="1000" fill="hold">
                                          <p:stCondLst>
                                            <p:cond delay="0"/>
                                          </p:stCondLst>
                                        </p:cTn>
                                        <p:tgtEl>
                                          <p:spTgt spid="3"/>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2000"/>
                                        <p:tgtEl>
                                          <p:spTgt spid="5"/>
                                        </p:tgtEl>
                                      </p:cBhvr>
                                    </p:animEffect>
                                    <p:anim calcmode="lin" valueType="num">
                                      <p:cBhvr>
                                        <p:cTn id="37" dur="2000" fill="hold"/>
                                        <p:tgtEl>
                                          <p:spTgt spid="5"/>
                                        </p:tgtEl>
                                        <p:attrNameLst>
                                          <p:attrName>style.rotation</p:attrName>
                                        </p:attrNameLst>
                                      </p:cBhvr>
                                      <p:tavLst>
                                        <p:tav tm="0">
                                          <p:val>
                                            <p:fltVal val="720"/>
                                          </p:val>
                                        </p:tav>
                                        <p:tav tm="100000">
                                          <p:val>
                                            <p:fltVal val="0"/>
                                          </p:val>
                                        </p:tav>
                                      </p:tavLst>
                                    </p:anim>
                                    <p:anim calcmode="lin" valueType="num">
                                      <p:cBhvr>
                                        <p:cTn id="38" dur="2000" fill="hold"/>
                                        <p:tgtEl>
                                          <p:spTgt spid="5"/>
                                        </p:tgtEl>
                                        <p:attrNameLst>
                                          <p:attrName>ppt_h</p:attrName>
                                        </p:attrNameLst>
                                      </p:cBhvr>
                                      <p:tavLst>
                                        <p:tav tm="0">
                                          <p:val>
                                            <p:fltVal val="0"/>
                                          </p:val>
                                        </p:tav>
                                        <p:tav tm="100000">
                                          <p:val>
                                            <p:strVal val="#ppt_h"/>
                                          </p:val>
                                        </p:tav>
                                      </p:tavLst>
                                    </p:anim>
                                    <p:anim calcmode="lin" valueType="num">
                                      <p:cBhvr>
                                        <p:cTn id="39"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1000" fill="hold"/>
                                        <p:tgtEl>
                                          <p:spTgt spid="8"/>
                                        </p:tgtEl>
                                        <p:attrNameLst>
                                          <p:attrName>ppt_w</p:attrName>
                                        </p:attrNameLst>
                                      </p:cBhvr>
                                      <p:tavLst>
                                        <p:tav tm="0">
                                          <p:val>
                                            <p:fltVal val="0"/>
                                          </p:val>
                                        </p:tav>
                                        <p:tav tm="100000">
                                          <p:val>
                                            <p:strVal val="#ppt_w"/>
                                          </p:val>
                                        </p:tav>
                                      </p:tavLst>
                                    </p:anim>
                                    <p:anim calcmode="lin" valueType="num">
                                      <p:cBhvr>
                                        <p:cTn id="45" dur="1000" fill="hold"/>
                                        <p:tgtEl>
                                          <p:spTgt spid="8"/>
                                        </p:tgtEl>
                                        <p:attrNameLst>
                                          <p:attrName>ppt_h</p:attrName>
                                        </p:attrNameLst>
                                      </p:cBhvr>
                                      <p:tavLst>
                                        <p:tav tm="0">
                                          <p:val>
                                            <p:fltVal val="0"/>
                                          </p:val>
                                        </p:tav>
                                        <p:tav tm="100000">
                                          <p:val>
                                            <p:strVal val="#ppt_h"/>
                                          </p:val>
                                        </p:tav>
                                      </p:tavLst>
                                    </p:anim>
                                    <p:anim calcmode="lin" valueType="num">
                                      <p:cBhvr>
                                        <p:cTn id="4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800" decel="100000"/>
                                        <p:tgtEl>
                                          <p:spTgt spid="9"/>
                                        </p:tgtEl>
                                      </p:cBhvr>
                                    </p:animEffect>
                                    <p:anim calcmode="lin" valueType="num">
                                      <p:cBhvr>
                                        <p:cTn id="53" dur="800" decel="100000" fill="hold"/>
                                        <p:tgtEl>
                                          <p:spTgt spid="9"/>
                                        </p:tgtEl>
                                        <p:attrNameLst>
                                          <p:attrName>style.rotation</p:attrName>
                                        </p:attrNameLst>
                                      </p:cBhvr>
                                      <p:tavLst>
                                        <p:tav tm="0">
                                          <p:val>
                                            <p:fltVal val="-90"/>
                                          </p:val>
                                        </p:tav>
                                        <p:tav tm="100000">
                                          <p:val>
                                            <p:fltVal val="0"/>
                                          </p:val>
                                        </p:tav>
                                      </p:tavLst>
                                    </p:anim>
                                    <p:anim calcmode="lin" valueType="num">
                                      <p:cBhvr>
                                        <p:cTn id="54" dur="800" decel="100000" fill="hold"/>
                                        <p:tgtEl>
                                          <p:spTgt spid="9"/>
                                        </p:tgtEl>
                                        <p:attrNameLst>
                                          <p:attrName>ppt_x</p:attrName>
                                        </p:attrNameLst>
                                      </p:cBhvr>
                                      <p:tavLst>
                                        <p:tav tm="0">
                                          <p:val>
                                            <p:strVal val="#ppt_x+0.4"/>
                                          </p:val>
                                        </p:tav>
                                        <p:tav tm="100000">
                                          <p:val>
                                            <p:strVal val="#ppt_x-0.05"/>
                                          </p:val>
                                        </p:tav>
                                      </p:tavLst>
                                    </p:anim>
                                    <p:anim calcmode="lin" valueType="num">
                                      <p:cBhvr>
                                        <p:cTn id="55" dur="800" decel="100000" fill="hold"/>
                                        <p:tgtEl>
                                          <p:spTgt spid="9"/>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2"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Scale>
                                      <p:cBhvr>
                                        <p:cTn id="6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6"/>
                                        </p:tgtEl>
                                        <p:attrNameLst>
                                          <p:attrName>ppt_x</p:attrName>
                                          <p:attrName>ppt_y</p:attrName>
                                        </p:attrNameLst>
                                      </p:cBhvr>
                                    </p:animMotion>
                                    <p:animEffect transition="in" filter="fade">
                                      <p:cBhvr>
                                        <p:cTn id="64" dur="10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5"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1000" fill="hold"/>
                                        <p:tgtEl>
                                          <p:spTgt spid="7"/>
                                        </p:tgtEl>
                                        <p:attrNameLst>
                                          <p:attrName>ppt_w</p:attrName>
                                        </p:attrNameLst>
                                      </p:cBhvr>
                                      <p:tavLst>
                                        <p:tav tm="0">
                                          <p:val>
                                            <p:fltVal val="0"/>
                                          </p:val>
                                        </p:tav>
                                        <p:tav tm="100000">
                                          <p:val>
                                            <p:strVal val="#ppt_w"/>
                                          </p:val>
                                        </p:tav>
                                      </p:tavLst>
                                    </p:anim>
                                    <p:anim calcmode="lin" valueType="num">
                                      <p:cBhvr>
                                        <p:cTn id="70" dur="1000" fill="hold"/>
                                        <p:tgtEl>
                                          <p:spTgt spid="7"/>
                                        </p:tgtEl>
                                        <p:attrNameLst>
                                          <p:attrName>ppt_h</p:attrName>
                                        </p:attrNameLst>
                                      </p:cBhvr>
                                      <p:tavLst>
                                        <p:tav tm="0">
                                          <p:val>
                                            <p:fltVal val="0"/>
                                          </p:val>
                                        </p:tav>
                                        <p:tav tm="100000">
                                          <p:val>
                                            <p:strVal val="#ppt_h"/>
                                          </p:val>
                                        </p:tav>
                                      </p:tavLst>
                                    </p:anim>
                                    <p:anim calcmode="lin" valueType="num">
                                      <p:cBhvr>
                                        <p:cTn id="7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190728" cy="987552"/>
          </a:xfrm>
        </p:spPr>
        <p:txBody>
          <a:bodyPr>
            <a:prstTxWarp prst="textCascadeUp">
              <a:avLst>
                <a:gd name="adj" fmla="val 86193"/>
              </a:avLst>
            </a:prstTxWarp>
            <a:noAutofit/>
          </a:bodyPr>
          <a:lstStyle/>
          <a:p>
            <a:r>
              <a:rPr lang="de-DE" sz="72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Dresden Zoo</a:t>
            </a:r>
            <a:r>
              <a:rPr lang="de-DE" sz="4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
            </a:r>
            <a:br>
              <a:rPr lang="de-DE" sz="4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br>
            <a:endParaRPr lang="ru-RU" sz="44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3" name="Рисунок 2" descr="20100906_336_zoo_dresden_eingang_ab.jpg"/>
          <p:cNvPicPr>
            <a:picLocks noChangeAspect="1"/>
          </p:cNvPicPr>
          <p:nvPr/>
        </p:nvPicPr>
        <p:blipFill>
          <a:blip r:embed="rId2" cstate="print"/>
          <a:stretch>
            <a:fillRect/>
          </a:stretch>
        </p:blipFill>
        <p:spPr>
          <a:xfrm>
            <a:off x="3059832" y="764704"/>
            <a:ext cx="3440400" cy="2245595"/>
          </a:xfrm>
          <a:prstGeom prst="rect">
            <a:avLst/>
          </a:prstGeom>
          <a:ln>
            <a:noFill/>
          </a:ln>
          <a:effectLst>
            <a:softEdge rad="112500"/>
          </a:effectLst>
        </p:spPr>
      </p:pic>
      <p:pic>
        <p:nvPicPr>
          <p:cNvPr id="4" name="Рисунок 3" descr="20100906_156_zoo_dresden_katta_ab.jpg"/>
          <p:cNvPicPr>
            <a:picLocks noChangeAspect="1"/>
          </p:cNvPicPr>
          <p:nvPr/>
        </p:nvPicPr>
        <p:blipFill>
          <a:blip r:embed="rId3" cstate="print"/>
          <a:stretch>
            <a:fillRect/>
          </a:stretch>
        </p:blipFill>
        <p:spPr>
          <a:xfrm>
            <a:off x="3059832" y="5237624"/>
            <a:ext cx="3384376" cy="1620376"/>
          </a:xfrm>
          <a:prstGeom prst="rect">
            <a:avLst/>
          </a:prstGeom>
          <a:ln>
            <a:noFill/>
          </a:ln>
          <a:effectLst>
            <a:outerShdw blurRad="292100" dist="139700" dir="2700000" algn="tl" rotWithShape="0">
              <a:srgbClr val="333333">
                <a:alpha val="65000"/>
              </a:srgbClr>
            </a:outerShdw>
          </a:effectLst>
        </p:spPr>
      </p:pic>
      <p:pic>
        <p:nvPicPr>
          <p:cNvPr id="5" name="Рисунок 4" descr="20100823_156_zoo_dresden_orang_utan_aw2.jpg"/>
          <p:cNvPicPr>
            <a:picLocks noChangeAspect="1"/>
          </p:cNvPicPr>
          <p:nvPr/>
        </p:nvPicPr>
        <p:blipFill>
          <a:blip r:embed="rId4" cstate="print"/>
          <a:stretch>
            <a:fillRect/>
          </a:stretch>
        </p:blipFill>
        <p:spPr>
          <a:xfrm>
            <a:off x="0" y="836712"/>
            <a:ext cx="3024334" cy="2016224"/>
          </a:xfrm>
          <a:prstGeom prst="rect">
            <a:avLst/>
          </a:prstGeom>
          <a:ln>
            <a:noFill/>
          </a:ln>
          <a:effectLst>
            <a:outerShdw blurRad="292100" dist="139700" dir="2700000" algn="tl" rotWithShape="0">
              <a:srgbClr val="333333">
                <a:alpha val="65000"/>
              </a:srgbClr>
            </a:outerShdw>
          </a:effectLst>
        </p:spPr>
      </p:pic>
      <p:sp>
        <p:nvSpPr>
          <p:cNvPr id="6" name="Загнутый угол 5"/>
          <p:cNvSpPr/>
          <p:nvPr/>
        </p:nvSpPr>
        <p:spPr>
          <a:xfrm>
            <a:off x="6588224" y="692696"/>
            <a:ext cx="2555776" cy="6165304"/>
          </a:xfrm>
          <a:prstGeom prst="foldedCorner">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fourth-oldest zoo in Germany is a magnet for visitors. It is situated in the southern part of the Great Garden. There live nearly 2,000 animals of 334 species. Its special attractions include the Africa House with elephants, mandrills and some tropical birds, in the cage like savannah live lions and caracals, and the new Giraffe House, where a viewing gallery allows visitors to see “eyes to eyes” the giraffes.</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Загнутый угол 6"/>
          <p:cNvSpPr/>
          <p:nvPr/>
        </p:nvSpPr>
        <p:spPr>
          <a:xfrm>
            <a:off x="107504" y="2996952"/>
            <a:ext cx="2880320" cy="3861048"/>
          </a:xfrm>
          <a:prstGeom prst="foldedCorner">
            <a:avLst>
              <a:gd name="adj" fmla="val 14884"/>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smtClean="0"/>
          </a:p>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zoo isn’t only entertaining</a:t>
            </a:r>
            <a:r>
              <a:rPr lang="de-DE"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place, and the largest scientific educational institute in the city. The Zoo School, established in 1969, shows students of all ages many various animals, pays attention to environmental-protection problems and global problems of ecology.</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Рисунок 7" descr="ba6cab1c7d355e76c87f3d8053c528e7.jpg"/>
          <p:cNvPicPr>
            <a:picLocks noChangeAspect="1"/>
          </p:cNvPicPr>
          <p:nvPr/>
        </p:nvPicPr>
        <p:blipFill>
          <a:blip r:embed="rId5" cstate="print"/>
          <a:stretch>
            <a:fillRect/>
          </a:stretch>
        </p:blipFill>
        <p:spPr>
          <a:xfrm>
            <a:off x="3059832" y="3068960"/>
            <a:ext cx="3312368" cy="2024844"/>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style.rotation</p:attrName>
                                        </p:attrNameLst>
                                      </p:cBhvr>
                                      <p:tavLst>
                                        <p:tav tm="0">
                                          <p:val>
                                            <p:fltVal val="720"/>
                                          </p:val>
                                        </p:tav>
                                        <p:tav tm="100000">
                                          <p:val>
                                            <p:fltVal val="0"/>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anim calcmode="lin" valueType="num">
                                      <p:cBhvr>
                                        <p:cTn id="18"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strVal val="#ppt_w*0.70"/>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800" decel="100000"/>
                                        <p:tgtEl>
                                          <p:spTgt spid="8"/>
                                        </p:tgtEl>
                                      </p:cBhvr>
                                    </p:animEffect>
                                    <p:anim calcmode="lin" valueType="num">
                                      <p:cBhvr>
                                        <p:cTn id="31" dur="800" decel="100000" fill="hold"/>
                                        <p:tgtEl>
                                          <p:spTgt spid="8"/>
                                        </p:tgtEl>
                                        <p:attrNameLst>
                                          <p:attrName>style.rotation</p:attrName>
                                        </p:attrNameLst>
                                      </p:cBhvr>
                                      <p:tavLst>
                                        <p:tav tm="0">
                                          <p:val>
                                            <p:fltVal val="-90"/>
                                          </p:val>
                                        </p:tav>
                                        <p:tav tm="100000">
                                          <p:val>
                                            <p:fltVal val="0"/>
                                          </p:val>
                                        </p:tav>
                                      </p:tavLst>
                                    </p:anim>
                                    <p:anim calcmode="lin" valueType="num">
                                      <p:cBhvr>
                                        <p:cTn id="32" dur="800" decel="100000" fill="hold"/>
                                        <p:tgtEl>
                                          <p:spTgt spid="8"/>
                                        </p:tgtEl>
                                        <p:attrNameLst>
                                          <p:attrName>ppt_x</p:attrName>
                                        </p:attrNameLst>
                                      </p:cBhvr>
                                      <p:tavLst>
                                        <p:tav tm="0">
                                          <p:val>
                                            <p:strVal val="#ppt_x+0.4"/>
                                          </p:val>
                                        </p:tav>
                                        <p:tav tm="100000">
                                          <p:val>
                                            <p:strVal val="#ppt_x-0.05"/>
                                          </p:val>
                                        </p:tav>
                                      </p:tavLst>
                                    </p:anim>
                                    <p:anim calcmode="lin" valueType="num">
                                      <p:cBhvr>
                                        <p:cTn id="33" dur="800" decel="100000" fill="hold"/>
                                        <p:tgtEl>
                                          <p:spTgt spid="8"/>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1000" fill="hold"/>
                                        <p:tgtEl>
                                          <p:spTgt spid="4"/>
                                        </p:tgtEl>
                                        <p:attrNameLst>
                                          <p:attrName>ppt_w</p:attrName>
                                        </p:attrNameLst>
                                      </p:cBhvr>
                                      <p:tavLst>
                                        <p:tav tm="0">
                                          <p:val>
                                            <p:fltVal val="0"/>
                                          </p:val>
                                        </p:tav>
                                        <p:tav tm="100000">
                                          <p:val>
                                            <p:strVal val="#ppt_w"/>
                                          </p:val>
                                        </p:tav>
                                      </p:tavLst>
                                    </p:anim>
                                    <p:anim calcmode="lin" valueType="num">
                                      <p:cBhvr>
                                        <p:cTn id="41" dur="1000" fill="hold"/>
                                        <p:tgtEl>
                                          <p:spTgt spid="4"/>
                                        </p:tgtEl>
                                        <p:attrNameLst>
                                          <p:attrName>ppt_h</p:attrName>
                                        </p:attrNameLst>
                                      </p:cBhvr>
                                      <p:tavLst>
                                        <p:tav tm="0">
                                          <p:val>
                                            <p:fltVal val="0"/>
                                          </p:val>
                                        </p:tav>
                                        <p:tav tm="100000">
                                          <p:val>
                                            <p:strVal val="#ppt_h"/>
                                          </p:val>
                                        </p:tav>
                                      </p:tavLst>
                                    </p:anim>
                                    <p:anim calcmode="lin" valueType="num">
                                      <p:cBhvr>
                                        <p:cTn id="4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p:stCondLst>
                        <p:cond delay="indefinite"/>
                      </p:stCondLst>
                      <p:childTnLst>
                        <p:par>
                          <p:cTn id="45" fill="hold">
                            <p:stCondLst>
                              <p:cond delay="0"/>
                            </p:stCondLst>
                            <p:childTnLst>
                              <p:par>
                                <p:cTn id="46" presetID="54" presetClass="entr" presetSubtype="0" accel="10000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strVal val="#ppt_w*0.05"/>
                                          </p:val>
                                        </p:tav>
                                        <p:tav tm="100000">
                                          <p:val>
                                            <p:strVal val="#ppt_w"/>
                                          </p:val>
                                        </p:tav>
                                      </p:tavLst>
                                    </p:anim>
                                    <p:anim calcmode="lin" valueType="num">
                                      <p:cBhvr>
                                        <p:cTn id="49" dur="500" fill="hold"/>
                                        <p:tgtEl>
                                          <p:spTgt spid="7"/>
                                        </p:tgtEl>
                                        <p:attrNameLst>
                                          <p:attrName>ppt_h</p:attrName>
                                        </p:attrNameLst>
                                      </p:cBhvr>
                                      <p:tavLst>
                                        <p:tav tm="0">
                                          <p:val>
                                            <p:strVal val="#ppt_h"/>
                                          </p:val>
                                        </p:tav>
                                        <p:tav tm="100000">
                                          <p:val>
                                            <p:strVal val="#ppt_h"/>
                                          </p:val>
                                        </p:tav>
                                      </p:tavLst>
                                    </p:anim>
                                    <p:anim calcmode="lin" valueType="num">
                                      <p:cBhvr>
                                        <p:cTn id="50" dur="500" fill="hold"/>
                                        <p:tgtEl>
                                          <p:spTgt spid="7"/>
                                        </p:tgtEl>
                                        <p:attrNameLst>
                                          <p:attrName>ppt_x</p:attrName>
                                        </p:attrNameLst>
                                      </p:cBhvr>
                                      <p:tavLst>
                                        <p:tav tm="0">
                                          <p:val>
                                            <p:strVal val="#ppt_x-.2"/>
                                          </p:val>
                                        </p:tav>
                                        <p:tav tm="100000">
                                          <p:val>
                                            <p:strVal val="#ppt_x"/>
                                          </p:val>
                                        </p:tav>
                                      </p:tavLst>
                                    </p:anim>
                                    <p:anim calcmode="lin" valueType="num">
                                      <p:cBhvr>
                                        <p:cTn id="51" dur="500" fill="hold"/>
                                        <p:tgtEl>
                                          <p:spTgt spid="7"/>
                                        </p:tgtEl>
                                        <p:attrNameLst>
                                          <p:attrName>ppt_y</p:attrName>
                                        </p:attrNameLst>
                                      </p:cBhvr>
                                      <p:tavLst>
                                        <p:tav tm="0">
                                          <p:val>
                                            <p:strVal val="#ppt_y"/>
                                          </p:val>
                                        </p:tav>
                                        <p:tav tm="100000">
                                          <p:val>
                                            <p:strVal val="#ppt_y"/>
                                          </p:val>
                                        </p:tav>
                                      </p:tavLst>
                                    </p:anim>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60" dur="1000" fill="hold"/>
                                        <p:tgtEl>
                                          <p:spTgt spid="5"/>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1"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12968" cy="1320208"/>
          </a:xfrm>
        </p:spPr>
        <p:txBody>
          <a:bodyPr>
            <a:prstTxWarp prst="textChevronInverted">
              <a:avLst>
                <a:gd name="adj" fmla="val 79959"/>
              </a:avLst>
            </a:prstTxWarp>
            <a:norm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de-DE" dirty="0" smtClean="0">
                <a:ln/>
                <a:solidFill>
                  <a:schemeClr val="accent5">
                    <a:tint val="50000"/>
                    <a:satMod val="180000"/>
                  </a:schemeClr>
                </a:solidFill>
                <a:effectLst/>
              </a:rPr>
              <a:t>Botanical Garden</a:t>
            </a:r>
            <a:br>
              <a:rPr lang="de-DE" dirty="0" smtClean="0">
                <a:ln/>
                <a:solidFill>
                  <a:schemeClr val="accent5">
                    <a:tint val="50000"/>
                    <a:satMod val="180000"/>
                  </a:schemeClr>
                </a:solidFill>
                <a:effectLst/>
              </a:rPr>
            </a:br>
            <a:endParaRPr lang="ru-RU" dirty="0">
              <a:ln/>
              <a:solidFill>
                <a:schemeClr val="accent5">
                  <a:tint val="50000"/>
                  <a:satMod val="180000"/>
                </a:schemeClr>
              </a:solidFill>
              <a:effectLst/>
            </a:endParaRPr>
          </a:p>
        </p:txBody>
      </p:sp>
      <p:sp>
        <p:nvSpPr>
          <p:cNvPr id="3" name="Загнутый угол 2"/>
          <p:cNvSpPr/>
          <p:nvPr/>
        </p:nvSpPr>
        <p:spPr>
          <a:xfrm>
            <a:off x="4355976" y="1052736"/>
            <a:ext cx="4788024" cy="2880320"/>
          </a:xfrm>
          <a:prstGeom prst="foldedCorner">
            <a:avLst/>
          </a:prstGeom>
        </p:spPr>
        <p:style>
          <a:lnRef idx="1">
            <a:schemeClr val="accent5"/>
          </a:lnRef>
          <a:fillRef idx="3">
            <a:schemeClr val="accent5"/>
          </a:fillRef>
          <a:effectRef idx="2">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Botanical Garden contains approximately 10,000 species of plants from every climate zone and from different of geographical regions worldwide. Three different demonstration greenhouses give you opportunities to watch the flora of tropical and subtropical regions. </a:t>
            </a:r>
            <a:endPar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Рисунок 4" descr="20100824_336_botanischer_garten_eingang_ka.jpg"/>
          <p:cNvPicPr>
            <a:picLocks noChangeAspect="1"/>
          </p:cNvPicPr>
          <p:nvPr/>
        </p:nvPicPr>
        <p:blipFill>
          <a:blip r:embed="rId2" cstate="print"/>
          <a:stretch>
            <a:fillRect/>
          </a:stretch>
        </p:blipFill>
        <p:spPr>
          <a:xfrm>
            <a:off x="0" y="1052736"/>
            <a:ext cx="4339853" cy="2880320"/>
          </a:xfrm>
          <a:prstGeom prst="rect">
            <a:avLst/>
          </a:prstGeom>
          <a:ln>
            <a:noFill/>
          </a:ln>
          <a:effectLst>
            <a:outerShdw blurRad="292100" dist="139700" dir="2700000" algn="tl" rotWithShape="0">
              <a:srgbClr val="333333">
                <a:alpha val="65000"/>
              </a:srgbClr>
            </a:outerShdw>
          </a:effectLst>
        </p:spPr>
      </p:pic>
      <p:pic>
        <p:nvPicPr>
          <p:cNvPr id="6" name="Рисунок 5" descr="20100824_156_botanischer_garten_sukkhaus_ka.jpg"/>
          <p:cNvPicPr>
            <a:picLocks noChangeAspect="1"/>
          </p:cNvPicPr>
          <p:nvPr/>
        </p:nvPicPr>
        <p:blipFill>
          <a:blip r:embed="rId3" cstate="print"/>
          <a:stretch>
            <a:fillRect/>
          </a:stretch>
        </p:blipFill>
        <p:spPr>
          <a:xfrm>
            <a:off x="5327652" y="4221088"/>
            <a:ext cx="3816347" cy="2424319"/>
          </a:xfrm>
          <a:prstGeom prst="rect">
            <a:avLst/>
          </a:prstGeom>
          <a:ln>
            <a:noFill/>
          </a:ln>
          <a:effectLst>
            <a:outerShdw blurRad="292100" dist="139700" dir="2700000" algn="tl" rotWithShape="0">
              <a:srgbClr val="333333">
                <a:alpha val="65000"/>
              </a:srgbClr>
            </a:outerShdw>
          </a:effectLst>
        </p:spPr>
      </p:pic>
      <p:pic>
        <p:nvPicPr>
          <p:cNvPr id="7" name="Рисунок 6" descr="загруженное (1).jpg"/>
          <p:cNvPicPr>
            <a:picLocks noChangeAspect="1"/>
          </p:cNvPicPr>
          <p:nvPr/>
        </p:nvPicPr>
        <p:blipFill>
          <a:blip r:embed="rId4" cstate="print"/>
          <a:stretch>
            <a:fillRect/>
          </a:stretch>
        </p:blipFill>
        <p:spPr>
          <a:xfrm>
            <a:off x="3275856" y="4149080"/>
            <a:ext cx="1952140" cy="2520280"/>
          </a:xfrm>
          <a:prstGeom prst="rect">
            <a:avLst/>
          </a:prstGeom>
          <a:ln>
            <a:noFill/>
          </a:ln>
          <a:effectLst>
            <a:outerShdw blurRad="292100" dist="139700" dir="2700000" algn="tl" rotWithShape="0">
              <a:srgbClr val="333333">
                <a:alpha val="65000"/>
              </a:srgbClr>
            </a:outerShdw>
          </a:effectLst>
        </p:spPr>
      </p:pic>
      <p:pic>
        <p:nvPicPr>
          <p:cNvPr id="8" name="Рисунок 7" descr="thumb.jpg"/>
          <p:cNvPicPr>
            <a:picLocks noChangeAspect="1"/>
          </p:cNvPicPr>
          <p:nvPr/>
        </p:nvPicPr>
        <p:blipFill>
          <a:blip r:embed="rId5" cstate="print"/>
          <a:stretch>
            <a:fillRect/>
          </a:stretch>
        </p:blipFill>
        <p:spPr>
          <a:xfrm>
            <a:off x="75432" y="4149080"/>
            <a:ext cx="3033588" cy="248106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strVal val="#ppt_w*0.05"/>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anim calcmode="lin" valueType="num">
                                      <p:cBhvr>
                                        <p:cTn id="17" dur="500" fill="hold"/>
                                        <p:tgtEl>
                                          <p:spTgt spid="5"/>
                                        </p:tgtEl>
                                        <p:attrNameLst>
                                          <p:attrName>ppt_x</p:attrName>
                                        </p:attrNameLst>
                                      </p:cBhvr>
                                      <p:tavLst>
                                        <p:tav tm="0">
                                          <p:val>
                                            <p:strVal val="#ppt_x-.2"/>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grpId="1"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000"/>
                                        <p:tgtEl>
                                          <p:spTgt spid="3"/>
                                        </p:tgtEl>
                                      </p:cBhvr>
                                    </p:animEffect>
                                    <p:anim calcmode="lin" valueType="num">
                                      <p:cBhvr>
                                        <p:cTn id="25" dur="2000" fill="hold"/>
                                        <p:tgtEl>
                                          <p:spTgt spid="3"/>
                                        </p:tgtEl>
                                        <p:attrNameLst>
                                          <p:attrName>style.rotation</p:attrName>
                                        </p:attrNameLst>
                                      </p:cBhvr>
                                      <p:tavLst>
                                        <p:tav tm="0">
                                          <p:val>
                                            <p:fltVal val="720"/>
                                          </p:val>
                                        </p:tav>
                                        <p:tav tm="100000">
                                          <p:val>
                                            <p:fltVal val="0"/>
                                          </p:val>
                                        </p:tav>
                                      </p:tavLst>
                                    </p:anim>
                                    <p:anim calcmode="lin" valueType="num">
                                      <p:cBhvr>
                                        <p:cTn id="26" dur="2000" fill="hold"/>
                                        <p:tgtEl>
                                          <p:spTgt spid="3"/>
                                        </p:tgtEl>
                                        <p:attrNameLst>
                                          <p:attrName>ppt_h</p:attrName>
                                        </p:attrNameLst>
                                      </p:cBhvr>
                                      <p:tavLst>
                                        <p:tav tm="0">
                                          <p:val>
                                            <p:fltVal val="0"/>
                                          </p:val>
                                        </p:tav>
                                        <p:tav tm="100000">
                                          <p:val>
                                            <p:strVal val="#ppt_h"/>
                                          </p:val>
                                        </p:tav>
                                      </p:tavLst>
                                    </p:anim>
                                    <p:anim calcmode="lin" valueType="num">
                                      <p:cBhvr>
                                        <p:cTn id="27"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Scale>
                                      <p:cBhvr>
                                        <p:cTn id="3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6"/>
                                        </p:tgtEl>
                                        <p:attrNameLst>
                                          <p:attrName>ppt_x</p:attrName>
                                          <p:attrName>ppt_y</p:attrName>
                                        </p:attrNameLst>
                                      </p:cBhvr>
                                    </p:animMotion>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4" presetClass="entr" presetSubtype="0" accel="10000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strVal val="#ppt_w*0.05"/>
                                          </p:val>
                                        </p:tav>
                                        <p:tav tm="100000">
                                          <p:val>
                                            <p:strVal val="#ppt_w"/>
                                          </p:val>
                                        </p:tav>
                                      </p:tavLst>
                                    </p:anim>
                                    <p:anim calcmode="lin" valueType="num">
                                      <p:cBhvr>
                                        <p:cTn id="40" dur="500" fill="hold"/>
                                        <p:tgtEl>
                                          <p:spTgt spid="8"/>
                                        </p:tgtEl>
                                        <p:attrNameLst>
                                          <p:attrName>ppt_h</p:attrName>
                                        </p:attrNameLst>
                                      </p:cBhvr>
                                      <p:tavLst>
                                        <p:tav tm="0">
                                          <p:val>
                                            <p:strVal val="#ppt_h"/>
                                          </p:val>
                                        </p:tav>
                                        <p:tav tm="100000">
                                          <p:val>
                                            <p:strVal val="#ppt_h"/>
                                          </p:val>
                                        </p:tav>
                                      </p:tavLst>
                                    </p:anim>
                                    <p:anim calcmode="lin" valueType="num">
                                      <p:cBhvr>
                                        <p:cTn id="41" dur="500" fill="hold"/>
                                        <p:tgtEl>
                                          <p:spTgt spid="8"/>
                                        </p:tgtEl>
                                        <p:attrNameLst>
                                          <p:attrName>ppt_x</p:attrName>
                                        </p:attrNameLst>
                                      </p:cBhvr>
                                      <p:tavLst>
                                        <p:tav tm="0">
                                          <p:val>
                                            <p:strVal val="#ppt_x-.2"/>
                                          </p:val>
                                        </p:tav>
                                        <p:tav tm="100000">
                                          <p:val>
                                            <p:strVal val="#ppt_x"/>
                                          </p:val>
                                        </p:tav>
                                      </p:tavLst>
                                    </p:anim>
                                    <p:anim calcmode="lin" valueType="num">
                                      <p:cBhvr>
                                        <p:cTn id="42" dur="500" fill="hold"/>
                                        <p:tgtEl>
                                          <p:spTgt spid="8"/>
                                        </p:tgtEl>
                                        <p:attrNameLst>
                                          <p:attrName>ppt_y</p:attrName>
                                        </p:attrNameLst>
                                      </p:cBhvr>
                                      <p:tavLst>
                                        <p:tav tm="0">
                                          <p:val>
                                            <p:strVal val="#ppt_y"/>
                                          </p:val>
                                        </p:tav>
                                        <p:tav tm="100000">
                                          <p:val>
                                            <p:strVal val="#ppt_y"/>
                                          </p:val>
                                        </p:tav>
                                      </p:tavLst>
                                    </p:anim>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6632"/>
            <a:ext cx="8064896" cy="843536"/>
          </a:xfrm>
        </p:spPr>
        <p:txBody>
          <a:bodyPr>
            <a:prstTxWarp prst="textPlain">
              <a:avLst>
                <a:gd name="adj" fmla="val 51308"/>
              </a:avLst>
            </a:prstTxWarp>
            <a:noAutofit/>
          </a:bodyPr>
          <a:lstStyle/>
          <a:p>
            <a:pPr algn="ctr"/>
            <a:r>
              <a:rPr lang="de-DE" sz="6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Glass </a:t>
            </a:r>
            <a:r>
              <a:rPr lang="de-DE" sz="600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Manufacture</a:t>
            </a:r>
            <a:endParaRPr lang="ru-RU" sz="60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3" name="Рисунок 2" descr="20100616_228_glaeserne_manufaktur_abend_02_fe.jpg"/>
          <p:cNvPicPr>
            <a:picLocks noChangeAspect="1"/>
          </p:cNvPicPr>
          <p:nvPr/>
        </p:nvPicPr>
        <p:blipFill>
          <a:blip r:embed="rId2" cstate="print"/>
          <a:stretch>
            <a:fillRect/>
          </a:stretch>
        </p:blipFill>
        <p:spPr>
          <a:xfrm>
            <a:off x="179512" y="1052736"/>
            <a:ext cx="2325384" cy="3024336"/>
          </a:xfrm>
          <a:prstGeom prst="rect">
            <a:avLst/>
          </a:prstGeom>
          <a:ln>
            <a:noFill/>
          </a:ln>
          <a:effectLst>
            <a:outerShdw blurRad="292100" dist="139700" dir="2700000" algn="tl" rotWithShape="0">
              <a:srgbClr val="333333">
                <a:alpha val="65000"/>
              </a:srgbClr>
            </a:outerShdw>
          </a:effectLst>
        </p:spPr>
      </p:pic>
      <p:pic>
        <p:nvPicPr>
          <p:cNvPr id="4" name="Рисунок 3" descr="20100616_336_glaeserne_manufaktur_cm.jpg"/>
          <p:cNvPicPr>
            <a:picLocks noChangeAspect="1"/>
          </p:cNvPicPr>
          <p:nvPr/>
        </p:nvPicPr>
        <p:blipFill>
          <a:blip r:embed="rId3" cstate="print"/>
          <a:stretch>
            <a:fillRect/>
          </a:stretch>
        </p:blipFill>
        <p:spPr>
          <a:xfrm>
            <a:off x="5892147" y="1052736"/>
            <a:ext cx="3251853" cy="2448272"/>
          </a:xfrm>
          <a:prstGeom prst="rect">
            <a:avLst/>
          </a:prstGeom>
          <a:ln>
            <a:noFill/>
          </a:ln>
          <a:effectLst>
            <a:outerShdw blurRad="292100" dist="139700" dir="2700000" algn="tl" rotWithShape="0">
              <a:srgbClr val="333333">
                <a:alpha val="65000"/>
              </a:srgbClr>
            </a:outerShdw>
          </a:effectLst>
        </p:spPr>
      </p:pic>
      <p:pic>
        <p:nvPicPr>
          <p:cNvPr id="5" name="Рисунок 4" descr="20100616_336_glaeserne_manufaktur_abend_01_fe.jpg"/>
          <p:cNvPicPr>
            <a:picLocks noChangeAspect="1"/>
          </p:cNvPicPr>
          <p:nvPr/>
        </p:nvPicPr>
        <p:blipFill>
          <a:blip r:embed="rId4" cstate="print"/>
          <a:stretch>
            <a:fillRect/>
          </a:stretch>
        </p:blipFill>
        <p:spPr>
          <a:xfrm>
            <a:off x="0" y="4104264"/>
            <a:ext cx="2555776" cy="2753736"/>
          </a:xfrm>
          <a:prstGeom prst="rect">
            <a:avLst/>
          </a:prstGeom>
          <a:ln>
            <a:noFill/>
          </a:ln>
          <a:effectLst>
            <a:outerShdw blurRad="292100" dist="139700" dir="2700000" algn="tl" rotWithShape="0">
              <a:srgbClr val="333333">
                <a:alpha val="65000"/>
              </a:srgbClr>
            </a:outerShdw>
          </a:effectLst>
        </p:spPr>
      </p:pic>
      <p:sp>
        <p:nvSpPr>
          <p:cNvPr id="6" name="Загнутый угол 5"/>
          <p:cNvSpPr/>
          <p:nvPr/>
        </p:nvSpPr>
        <p:spPr>
          <a:xfrm>
            <a:off x="2699792" y="1052736"/>
            <a:ext cx="3096344" cy="5805264"/>
          </a:xfrm>
          <a:prstGeom prst="foldedCorner">
            <a:avLst>
              <a:gd name="adj" fmla="val 9473"/>
            </a:avLst>
          </a:prstGeom>
        </p:spPr>
        <p:style>
          <a:lnRef idx="0">
            <a:schemeClr val="accent6"/>
          </a:lnRef>
          <a:fillRef idx="3">
            <a:schemeClr val="accent6"/>
          </a:fillRef>
          <a:effectRef idx="3">
            <a:schemeClr val="accent6"/>
          </a:effectRef>
          <a:fontRef idx="minor">
            <a:schemeClr val="lt1"/>
          </a:fontRef>
        </p:style>
        <p:txBody>
          <a:bodyPr rtlCol="0" anchor="ctr"/>
          <a:lstStyle/>
          <a:p>
            <a:endParaRPr lang="en-US" dirty="0" smtClean="0"/>
          </a:p>
          <a:p>
            <a:endParaRPr lang="en-US" dirty="0" smtClean="0"/>
          </a:p>
          <a:p>
            <a:endParaRPr lang="en-US" dirty="0" smtClean="0"/>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"Glass Manufacture” - it is the factory and museum where visitors or costumers can watch how their cars are making. Here are making Volkswagens cars. There is tower 40 meters height, where stay cars and wait for their masters. Here is also sophisticated computer system, which equipped in the floor. The special machines move on this floor (how on the map) and bring needed details for cars and then man put it in the correct place. Everybody who want, can put some details in certain place.</a:t>
            </a:r>
          </a:p>
          <a:p>
            <a:r>
              <a:rPr lang="de-DE"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de-DE"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ru-RU" dirty="0"/>
          </a:p>
        </p:txBody>
      </p:sp>
      <p:pic>
        <p:nvPicPr>
          <p:cNvPr id="7" name="Рисунок 6" descr="article_image-image-article.jpg"/>
          <p:cNvPicPr>
            <a:picLocks noChangeAspect="1"/>
          </p:cNvPicPr>
          <p:nvPr/>
        </p:nvPicPr>
        <p:blipFill>
          <a:blip r:embed="rId5" cstate="print"/>
          <a:stretch>
            <a:fillRect/>
          </a:stretch>
        </p:blipFill>
        <p:spPr>
          <a:xfrm>
            <a:off x="5869507" y="3645024"/>
            <a:ext cx="3274493" cy="309634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strVal val="#ppt_w*0.05"/>
                                          </p:val>
                                        </p:tav>
                                        <p:tav tm="100000">
                                          <p:val>
                                            <p:strVal val="#ppt_w"/>
                                          </p:val>
                                        </p:tav>
                                      </p:tavLst>
                                    </p:anim>
                                    <p:anim calcmode="lin" valueType="num">
                                      <p:cBhvr>
                                        <p:cTn id="27" dur="500" fill="hold"/>
                                        <p:tgtEl>
                                          <p:spTgt spid="5"/>
                                        </p:tgtEl>
                                        <p:attrNameLst>
                                          <p:attrName>ppt_h</p:attrName>
                                        </p:attrNameLst>
                                      </p:cBhvr>
                                      <p:tavLst>
                                        <p:tav tm="0">
                                          <p:val>
                                            <p:strVal val="#ppt_h"/>
                                          </p:val>
                                        </p:tav>
                                        <p:tav tm="100000">
                                          <p:val>
                                            <p:strVal val="#ppt_h"/>
                                          </p:val>
                                        </p:tav>
                                      </p:tavLst>
                                    </p:anim>
                                    <p:anim calcmode="lin" valueType="num">
                                      <p:cBhvr>
                                        <p:cTn id="28" dur="500" fill="hold"/>
                                        <p:tgtEl>
                                          <p:spTgt spid="5"/>
                                        </p:tgtEl>
                                        <p:attrNameLst>
                                          <p:attrName>ppt_x</p:attrName>
                                        </p:attrNameLst>
                                      </p:cBhvr>
                                      <p:tavLst>
                                        <p:tav tm="0">
                                          <p:val>
                                            <p:strVal val="#ppt_x-.2"/>
                                          </p:val>
                                        </p:tav>
                                        <p:tav tm="100000">
                                          <p:val>
                                            <p:strVal val="#ppt_x"/>
                                          </p:val>
                                        </p:tav>
                                      </p:tavLst>
                                    </p:anim>
                                    <p:anim calcmode="lin" valueType="num">
                                      <p:cBhvr>
                                        <p:cTn id="29" dur="500" fill="hold"/>
                                        <p:tgtEl>
                                          <p:spTgt spid="5"/>
                                        </p:tgtEl>
                                        <p:attrNameLst>
                                          <p:attrName>ppt_y</p:attrName>
                                        </p:attrNameLst>
                                      </p:cBhvr>
                                      <p:tavLst>
                                        <p:tav tm="0">
                                          <p:val>
                                            <p:strVal val="#ppt_y"/>
                                          </p:val>
                                        </p:tav>
                                        <p:tav tm="100000">
                                          <p:val>
                                            <p:strVal val="#ppt_y"/>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iterate type="lt">
                                    <p:tmPct val="5000"/>
                                  </p:iterate>
                                  <p:childTnLst>
                                    <p:set>
                                      <p:cBhvr>
                                        <p:cTn id="52" dur="1" fill="hold">
                                          <p:stCondLst>
                                            <p:cond delay="0"/>
                                          </p:stCondLst>
                                        </p:cTn>
                                        <p:tgtEl>
                                          <p:spTgt spid="4"/>
                                        </p:tgtEl>
                                        <p:attrNameLst>
                                          <p:attrName>style.visibility</p:attrName>
                                        </p:attrNameLst>
                                      </p:cBhvr>
                                      <p:to>
                                        <p:strVal val="visible"/>
                                      </p:to>
                                    </p:set>
                                    <p:anim calcmode="lin" valueType="num">
                                      <p:cBhvr>
                                        <p:cTn id="53" dur="1000" fill="hold"/>
                                        <p:tgtEl>
                                          <p:spTgt spid="4"/>
                                        </p:tgtEl>
                                        <p:attrNameLst>
                                          <p:attrName>ppt_w</p:attrName>
                                        </p:attrNameLst>
                                      </p:cBhvr>
                                      <p:tavLst>
                                        <p:tav tm="0">
                                          <p:val>
                                            <p:fltVal val="0"/>
                                          </p:val>
                                        </p:tav>
                                        <p:tav tm="100000">
                                          <p:val>
                                            <p:strVal val="#ppt_w"/>
                                          </p:val>
                                        </p:tav>
                                      </p:tavLst>
                                    </p:anim>
                                    <p:anim calcmode="lin" valueType="num">
                                      <p:cBhvr>
                                        <p:cTn id="54" dur="1000" fill="hold"/>
                                        <p:tgtEl>
                                          <p:spTgt spid="4"/>
                                        </p:tgtEl>
                                        <p:attrNameLst>
                                          <p:attrName>ppt_h</p:attrName>
                                        </p:attrNameLst>
                                      </p:cBhvr>
                                      <p:tavLst>
                                        <p:tav tm="0">
                                          <p:val>
                                            <p:fltVal val="0"/>
                                          </p:val>
                                        </p:tav>
                                        <p:tav tm="100000">
                                          <p:val>
                                            <p:strVal val="#ppt_h"/>
                                          </p:val>
                                        </p:tav>
                                      </p:tavLst>
                                    </p:anim>
                                    <p:anim calcmode="lin" valueType="num">
                                      <p:cBhvr>
                                        <p:cTn id="55" dur="1000" fill="hold"/>
                                        <p:tgtEl>
                                          <p:spTgt spid="4"/>
                                        </p:tgtEl>
                                        <p:attrNameLst>
                                          <p:attrName>style.rotation</p:attrName>
                                        </p:attrNameLst>
                                      </p:cBhvr>
                                      <p:tavLst>
                                        <p:tav tm="0">
                                          <p:val>
                                            <p:fltVal val="90"/>
                                          </p:val>
                                        </p:tav>
                                        <p:tav tm="100000">
                                          <p:val>
                                            <p:fltVal val="0"/>
                                          </p:val>
                                        </p:tav>
                                      </p:tavLst>
                                    </p:anim>
                                    <p:animEffect transition="in" filter="fade">
                                      <p:cBhvr>
                                        <p:cTn id="56" dur="10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900" decel="100000" fill="hold"/>
                                        <p:tgtEl>
                                          <p:spTgt spid="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0"/>
            <a:ext cx="8712968"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project was made by:</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Выноска-облако 2"/>
          <p:cNvSpPr/>
          <p:nvPr/>
        </p:nvSpPr>
        <p:spPr>
          <a:xfrm>
            <a:off x="0" y="4941168"/>
            <a:ext cx="2843808" cy="1368152"/>
          </a:xfrm>
          <a:prstGeom prst="cloudCallout">
            <a:avLst>
              <a:gd name="adj1" fmla="val 439"/>
              <a:gd name="adj2" fmla="val -116330"/>
            </a:avLst>
          </a:prstGeom>
        </p:spPr>
        <p:style>
          <a:lnRef idx="0">
            <a:schemeClr val="accent4"/>
          </a:lnRef>
          <a:fillRef idx="3">
            <a:schemeClr val="accent4"/>
          </a:fillRef>
          <a:effectRef idx="3">
            <a:schemeClr val="accent4"/>
          </a:effectRef>
          <a:fontRef idx="minor">
            <a:schemeClr val="lt1"/>
          </a:fontRef>
        </p:style>
        <p:txBody>
          <a:bodyPr rtlCol="0" anchor="ctr">
            <a:prstTxWarp prst="textPlain">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8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pitchFamily="34" charset="0"/>
                <a:cs typeface="Calibri" pitchFamily="34" charset="0"/>
              </a:rPr>
              <a:t>Alina</a:t>
            </a:r>
            <a: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ru-RU"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Выноска-облако 3"/>
          <p:cNvSpPr/>
          <p:nvPr/>
        </p:nvSpPr>
        <p:spPr>
          <a:xfrm>
            <a:off x="3275856" y="1196752"/>
            <a:ext cx="3024336" cy="1368152"/>
          </a:xfrm>
          <a:prstGeom prst="cloudCallout">
            <a:avLst>
              <a:gd name="adj1" fmla="val -8051"/>
              <a:gd name="adj2" fmla="val 125247"/>
            </a:avLst>
          </a:prstGeom>
        </p:spPr>
        <p:style>
          <a:lnRef idx="0">
            <a:schemeClr val="accent5"/>
          </a:lnRef>
          <a:fillRef idx="3">
            <a:schemeClr val="accent5"/>
          </a:fillRef>
          <a:effectRef idx="3">
            <a:schemeClr val="accent5"/>
          </a:effectRef>
          <a:fontRef idx="minor">
            <a:schemeClr val="lt1"/>
          </a:fontRef>
        </p:style>
        <p:txBody>
          <a:bodyPr rtlCol="0" anchor="ctr">
            <a:prstTxWarp prst="textPlain">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itchFamily="34" charset="0"/>
                <a:cs typeface="Calibri" pitchFamily="34" charset="0"/>
              </a:rPr>
              <a:t>Dima</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8" name="Рисунок 7" descr="y_ecee1e7a.jpg"/>
          <p:cNvPicPr>
            <a:picLocks noChangeAspect="1"/>
          </p:cNvPicPr>
          <p:nvPr/>
        </p:nvPicPr>
        <p:blipFill>
          <a:blip r:embed="rId2" cstate="print"/>
          <a:srcRect t="23802" r="-5263" b="9120"/>
          <a:stretch>
            <a:fillRect/>
          </a:stretch>
        </p:blipFill>
        <p:spPr>
          <a:xfrm>
            <a:off x="2843808" y="3933056"/>
            <a:ext cx="3174497" cy="2924944"/>
          </a:xfrm>
          <a:prstGeom prst="rect">
            <a:avLst/>
          </a:prstGeom>
          <a:ln>
            <a:noFill/>
          </a:ln>
          <a:effectLst>
            <a:softEdge rad="112500"/>
          </a:effectLst>
        </p:spPr>
      </p:pic>
      <p:pic>
        <p:nvPicPr>
          <p:cNvPr id="7" name="Рисунок 6" descr="jUyNDASseTo.jpg"/>
          <p:cNvPicPr>
            <a:picLocks noChangeAspect="1"/>
          </p:cNvPicPr>
          <p:nvPr/>
        </p:nvPicPr>
        <p:blipFill>
          <a:blip r:embed="rId3" cstate="print"/>
          <a:srcRect l="3083" t="2222" r="10581" b="40001"/>
          <a:stretch>
            <a:fillRect/>
          </a:stretch>
        </p:blipFill>
        <p:spPr>
          <a:xfrm>
            <a:off x="6372200" y="1052735"/>
            <a:ext cx="2547975" cy="2518621"/>
          </a:xfrm>
          <a:prstGeom prst="rect">
            <a:avLst/>
          </a:prstGeom>
          <a:ln>
            <a:noFill/>
          </a:ln>
          <a:effectLst>
            <a:softEdge rad="112500"/>
          </a:effectLst>
        </p:spPr>
      </p:pic>
      <p:pic>
        <p:nvPicPr>
          <p:cNvPr id="9" name="Рисунок 8" descr="FOLYQv_VbZk.jpg"/>
          <p:cNvPicPr>
            <a:picLocks noChangeAspect="1"/>
          </p:cNvPicPr>
          <p:nvPr/>
        </p:nvPicPr>
        <p:blipFill>
          <a:blip r:embed="rId4" cstate="print"/>
          <a:srcRect l="14846" r="17518" b="38964"/>
          <a:stretch>
            <a:fillRect/>
          </a:stretch>
        </p:blipFill>
        <p:spPr>
          <a:xfrm>
            <a:off x="0" y="1340768"/>
            <a:ext cx="2952328" cy="2664296"/>
          </a:xfrm>
          <a:prstGeom prst="rect">
            <a:avLst/>
          </a:prstGeom>
          <a:ln>
            <a:noFill/>
          </a:ln>
          <a:effectLst>
            <a:softEdge rad="112500"/>
          </a:effectLst>
        </p:spPr>
      </p:pic>
      <p:sp>
        <p:nvSpPr>
          <p:cNvPr id="10" name="Выноска-облако 9"/>
          <p:cNvSpPr/>
          <p:nvPr/>
        </p:nvSpPr>
        <p:spPr>
          <a:xfrm>
            <a:off x="5796136" y="4653136"/>
            <a:ext cx="3347864" cy="1368152"/>
          </a:xfrm>
          <a:prstGeom prst="cloudCallout">
            <a:avLst>
              <a:gd name="adj1" fmla="val 7748"/>
              <a:gd name="adj2" fmla="val -120102"/>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Kristina</a:t>
            </a:r>
            <a:endParaRPr lang="uk-UA" sz="4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by="(-#ppt_w*2)" calcmode="lin" valueType="num">
                                      <p:cBhvr rctx="PPT">
                                        <p:cTn id="23" dur="500" autoRev="1" fill="hold">
                                          <p:stCondLst>
                                            <p:cond delay="0"/>
                                          </p:stCondLst>
                                        </p:cTn>
                                        <p:tgtEl>
                                          <p:spTgt spid="3"/>
                                        </p:tgtEl>
                                        <p:attrNameLst>
                                          <p:attrName>ppt_w</p:attrName>
                                        </p:attrNameLst>
                                      </p:cBhvr>
                                    </p:anim>
                                    <p:anim by="(#ppt_w*0.50)" calcmode="lin" valueType="num">
                                      <p:cBhvr>
                                        <p:cTn id="24" dur="500" decel="50000" autoRev="1" fill="hold">
                                          <p:stCondLst>
                                            <p:cond delay="0"/>
                                          </p:stCondLst>
                                        </p:cTn>
                                        <p:tgtEl>
                                          <p:spTgt spid="3"/>
                                        </p:tgtEl>
                                        <p:attrNameLst>
                                          <p:attrName>ppt_x</p:attrName>
                                        </p:attrNameLst>
                                      </p:cBhvr>
                                    </p:anim>
                                    <p:anim from="(-#ppt_h/2)" to="(#ppt_y)" calcmode="lin" valueType="num">
                                      <p:cBhvr>
                                        <p:cTn id="25" dur="1000" fill="hold">
                                          <p:stCondLst>
                                            <p:cond delay="0"/>
                                          </p:stCondLst>
                                        </p:cTn>
                                        <p:tgtEl>
                                          <p:spTgt spid="3"/>
                                        </p:tgtEl>
                                        <p:attrNameLst>
                                          <p:attrName>ppt_y</p:attrName>
                                        </p:attrNameLst>
                                      </p:cBhvr>
                                    </p:anim>
                                    <p:animRot by="21600000">
                                      <p:cBhvr>
                                        <p:cTn id="26" dur="1000" fill="hold">
                                          <p:stCondLst>
                                            <p:cond delay="0"/>
                                          </p:stCondLst>
                                        </p:cTn>
                                        <p:tgtEl>
                                          <p:spTgt spid="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900" decel="100000" fill="hold"/>
                                        <p:tgtEl>
                                          <p:spTgt spid="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10"/>
                                        </p:tgtEl>
                                        <p:attrNameLst>
                                          <p:attrName>style.visibility</p:attrName>
                                        </p:attrNameLst>
                                      </p:cBhvr>
                                      <p:to>
                                        <p:strVal val="visible"/>
                                      </p:to>
                                    </p:set>
                                    <p:anim by="(-#ppt_w*2)" calcmode="lin" valueType="num">
                                      <p:cBhvr rctx="PPT">
                                        <p:cTn id="39" dur="500" autoRev="1" fill="hold">
                                          <p:stCondLst>
                                            <p:cond delay="0"/>
                                          </p:stCondLst>
                                        </p:cTn>
                                        <p:tgtEl>
                                          <p:spTgt spid="10"/>
                                        </p:tgtEl>
                                        <p:attrNameLst>
                                          <p:attrName>ppt_w</p:attrName>
                                        </p:attrNameLst>
                                      </p:cBhvr>
                                    </p:anim>
                                    <p:anim by="(#ppt_w*0.50)" calcmode="lin" valueType="num">
                                      <p:cBhvr>
                                        <p:cTn id="40" dur="500" decel="50000" autoRev="1" fill="hold">
                                          <p:stCondLst>
                                            <p:cond delay="0"/>
                                          </p:stCondLst>
                                        </p:cTn>
                                        <p:tgtEl>
                                          <p:spTgt spid="10"/>
                                        </p:tgtEl>
                                        <p:attrNameLst>
                                          <p:attrName>ppt_x</p:attrName>
                                        </p:attrNameLst>
                                      </p:cBhvr>
                                    </p:anim>
                                    <p:anim from="(-#ppt_h/2)" to="(#ppt_y)" calcmode="lin" valueType="num">
                                      <p:cBhvr>
                                        <p:cTn id="41" dur="1000" fill="hold">
                                          <p:stCondLst>
                                            <p:cond delay="0"/>
                                          </p:stCondLst>
                                        </p:cTn>
                                        <p:tgtEl>
                                          <p:spTgt spid="10"/>
                                        </p:tgtEl>
                                        <p:attrNameLst>
                                          <p:attrName>ppt_y</p:attrName>
                                        </p:attrNameLst>
                                      </p:cBhvr>
                                    </p:anim>
                                    <p:animRot by="21600000">
                                      <p:cBhvr>
                                        <p:cTn id="42" dur="1000" fill="hold">
                                          <p:stCondLst>
                                            <p:cond delay="0"/>
                                          </p:stCondLst>
                                        </p:cTn>
                                        <p:tgtEl>
                                          <p:spTgt spid="10"/>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Scale>
                                      <p:cBhvr>
                                        <p:cTn id="4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8"/>
                                        </p:tgtEl>
                                        <p:attrNameLst>
                                          <p:attrName>ppt_x</p:attrName>
                                          <p:attrName>ppt_y</p:attrName>
                                        </p:attrNameLst>
                                      </p:cBhvr>
                                    </p:animMotion>
                                    <p:animEffect transition="in" filter="fade">
                                      <p:cBhvr>
                                        <p:cTn id="49" dur="1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56" presetClass="entr" presetSubtype="0" fill="hold" grpId="0" nodeType="clickEffect">
                                  <p:stCondLst>
                                    <p:cond delay="0"/>
                                  </p:stCondLst>
                                  <p:iterate type="lt">
                                    <p:tmPct val="10000"/>
                                  </p:iterate>
                                  <p:childTnLst>
                                    <p:set>
                                      <p:cBhvr>
                                        <p:cTn id="53" dur="1" fill="hold">
                                          <p:stCondLst>
                                            <p:cond delay="0"/>
                                          </p:stCondLst>
                                        </p:cTn>
                                        <p:tgtEl>
                                          <p:spTgt spid="4"/>
                                        </p:tgtEl>
                                        <p:attrNameLst>
                                          <p:attrName>style.visibility</p:attrName>
                                        </p:attrNameLst>
                                      </p:cBhvr>
                                      <p:to>
                                        <p:strVal val="visible"/>
                                      </p:to>
                                    </p:set>
                                    <p:anim by="(-#ppt_w*2)" calcmode="lin" valueType="num">
                                      <p:cBhvr rctx="PPT">
                                        <p:cTn id="54" dur="500" autoRev="1" fill="hold">
                                          <p:stCondLst>
                                            <p:cond delay="0"/>
                                          </p:stCondLst>
                                        </p:cTn>
                                        <p:tgtEl>
                                          <p:spTgt spid="4"/>
                                        </p:tgtEl>
                                        <p:attrNameLst>
                                          <p:attrName>ppt_w</p:attrName>
                                        </p:attrNameLst>
                                      </p:cBhvr>
                                    </p:anim>
                                    <p:anim by="(#ppt_w*0.50)" calcmode="lin" valueType="num">
                                      <p:cBhvr>
                                        <p:cTn id="55" dur="500" decel="50000" autoRev="1" fill="hold">
                                          <p:stCondLst>
                                            <p:cond delay="0"/>
                                          </p:stCondLst>
                                        </p:cTn>
                                        <p:tgtEl>
                                          <p:spTgt spid="4"/>
                                        </p:tgtEl>
                                        <p:attrNameLst>
                                          <p:attrName>ppt_x</p:attrName>
                                        </p:attrNameLst>
                                      </p:cBhvr>
                                    </p:anim>
                                    <p:anim from="(-#ppt_h/2)" to="(#ppt_y)" calcmode="lin" valueType="num">
                                      <p:cBhvr>
                                        <p:cTn id="56" dur="1000" fill="hold">
                                          <p:stCondLst>
                                            <p:cond delay="0"/>
                                          </p:stCondLst>
                                        </p:cTn>
                                        <p:tgtEl>
                                          <p:spTgt spid="4"/>
                                        </p:tgtEl>
                                        <p:attrNameLst>
                                          <p:attrName>ppt_y</p:attrName>
                                        </p:attrNameLst>
                                      </p:cBhvr>
                                    </p:anim>
                                    <p:animRot by="21600000">
                                      <p:cBhvr>
                                        <p:cTn id="57"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animBg="1"/>
      <p:bldP spid="4"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44824"/>
            <a:ext cx="9144000" cy="313932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 very much for virtual trip with us  !!!</a:t>
            </a:r>
            <a:endPar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ppt_x</p:attrName>
                                        </p:attrNameLst>
                                      </p:cBhvr>
                                      <p:tavLst>
                                        <p:tav tm="0">
                                          <p:val>
                                            <p:strVal val="#ppt_x"/>
                                          </p:val>
                                        </p:tav>
                                        <p:tav tm="100000">
                                          <p:val>
                                            <p:strVal val="#ppt_x"/>
                                          </p:val>
                                        </p:tav>
                                      </p:tavLst>
                                    </p:anim>
                                    <p:anim calcmode="lin" valueType="num">
                                      <p:cBhvr>
                                        <p:cTn id="8" dur="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712968" cy="1362075"/>
          </a:xfrm>
        </p:spPr>
        <p:style>
          <a:lnRef idx="0">
            <a:schemeClr val="accent4"/>
          </a:lnRef>
          <a:fillRef idx="3">
            <a:schemeClr val="accent4"/>
          </a:fillRef>
          <a:effectRef idx="3">
            <a:schemeClr val="accent4"/>
          </a:effectRef>
          <a:fontRef idx="minor">
            <a:schemeClr val="lt1"/>
          </a:fontRef>
        </p:style>
        <p:txBody>
          <a:bodyPr>
            <a:prstTxWarp prst="textDeflateBottom">
              <a:avLst>
                <a:gd name="adj" fmla="val 44769"/>
              </a:avLst>
            </a:prstTxWarp>
          </a:bodyPr>
          <a:lstStyle/>
          <a:p>
            <a:r>
              <a:rPr lang="en-US" sz="6000" cap="none"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General information</a:t>
            </a:r>
            <a:endParaRPr lang="ru-RU" dirty="0"/>
          </a:p>
        </p:txBody>
      </p:sp>
      <p:sp>
        <p:nvSpPr>
          <p:cNvPr id="4" name="Загнутый угол 3"/>
          <p:cNvSpPr/>
          <p:nvPr/>
        </p:nvSpPr>
        <p:spPr>
          <a:xfrm>
            <a:off x="251520" y="1916832"/>
            <a:ext cx="2520280" cy="2912078"/>
          </a:xfrm>
          <a:prstGeom prst="foldedCorner">
            <a:avLst>
              <a:gd name="adj" fmla="val 17015"/>
            </a:avLst>
          </a:prstGeom>
        </p:spPr>
        <p:style>
          <a:lnRef idx="1">
            <a:schemeClr val="accent3"/>
          </a:lnRef>
          <a:fillRef idx="3">
            <a:schemeClr val="accent3"/>
          </a:fillRef>
          <a:effectRef idx="2">
            <a:schemeClr val="accent3"/>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Dresden is located in the east Germany, to the west of Ukraine. It is situated in a valley on the River Elbe, near the Czech border.  In 2011 Dresden celebrate its 805</a:t>
            </a:r>
            <a:r>
              <a:rPr lang="en-US" b="1" baseline="30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birthday.</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Загнутый угол 4"/>
          <p:cNvSpPr/>
          <p:nvPr/>
        </p:nvSpPr>
        <p:spPr>
          <a:xfrm rot="692325">
            <a:off x="6933177" y="5283292"/>
            <a:ext cx="2119851" cy="1376602"/>
          </a:xfrm>
          <a:prstGeom prst="foldedCorner">
            <a:avLst>
              <a:gd name="adj" fmla="val 24252"/>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smtClean="0"/>
          </a:p>
          <a:p>
            <a:pPr algn="ctr"/>
            <a:r>
              <a:rPr lang="en-US"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territory of city occupy almost 330 square km. </a:t>
            </a:r>
            <a:endParaRPr lang="ru-RU"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6" name="Загнутый угол 5"/>
          <p:cNvSpPr/>
          <p:nvPr/>
        </p:nvSpPr>
        <p:spPr>
          <a:xfrm rot="689316">
            <a:off x="4710046" y="1997081"/>
            <a:ext cx="2027692" cy="1254357"/>
          </a:xfrm>
          <a:prstGeom prst="foldedCorner">
            <a:avLst>
              <a:gd name="adj" fmla="val 24293"/>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smtClean="0"/>
          </a:p>
          <a:p>
            <a:pPr algn="ctr"/>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The population consist of just over 512 400 inhabitants.</a:t>
            </a:r>
            <a:endParaRPr lang="ru-RU"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7" name="Рисунок 6" descr="90px-Dresden_Stadtwappen.svg.png"/>
          <p:cNvPicPr>
            <a:picLocks noChangeAspect="1"/>
          </p:cNvPicPr>
          <p:nvPr/>
        </p:nvPicPr>
        <p:blipFill>
          <a:blip r:embed="rId3" cstate="print"/>
          <a:stretch>
            <a:fillRect/>
          </a:stretch>
        </p:blipFill>
        <p:spPr>
          <a:xfrm>
            <a:off x="2915816" y="1988840"/>
            <a:ext cx="1605491" cy="1656184"/>
          </a:xfrm>
          <a:prstGeom prst="rect">
            <a:avLst/>
          </a:prstGeom>
        </p:spPr>
      </p:pic>
      <p:pic>
        <p:nvPicPr>
          <p:cNvPr id="8" name="Рисунок 7" descr="280px-Dresden-Altstadt_von_der_Marienbruecke-II.jpg"/>
          <p:cNvPicPr>
            <a:picLocks noChangeAspect="1"/>
          </p:cNvPicPr>
          <p:nvPr/>
        </p:nvPicPr>
        <p:blipFill>
          <a:blip r:embed="rId4" cstate="print"/>
          <a:stretch>
            <a:fillRect/>
          </a:stretch>
        </p:blipFill>
        <p:spPr>
          <a:xfrm rot="198453">
            <a:off x="157104" y="4977237"/>
            <a:ext cx="2822220" cy="1800849"/>
          </a:xfrm>
          <a:prstGeom prst="rect">
            <a:avLst/>
          </a:prstGeom>
          <a:ln>
            <a:noFill/>
          </a:ln>
          <a:effectLst>
            <a:outerShdw blurRad="292100" dist="139700" dir="2700000" algn="tl" rotWithShape="0">
              <a:srgbClr val="333333">
                <a:alpha val="65000"/>
              </a:srgbClr>
            </a:outerShdw>
          </a:effectLst>
        </p:spPr>
      </p:pic>
      <p:pic>
        <p:nvPicPr>
          <p:cNvPr id="9" name="Рисунок 8" descr="170px-Germany_location_map.svg.png"/>
          <p:cNvPicPr>
            <a:picLocks noChangeAspect="1"/>
          </p:cNvPicPr>
          <p:nvPr/>
        </p:nvPicPr>
        <p:blipFill>
          <a:blip r:embed="rId5" cstate="print"/>
          <a:stretch>
            <a:fillRect/>
          </a:stretch>
        </p:blipFill>
        <p:spPr>
          <a:xfrm>
            <a:off x="6804248" y="1844824"/>
            <a:ext cx="2119652" cy="2880320"/>
          </a:xfrm>
          <a:prstGeom prst="rect">
            <a:avLst/>
          </a:prstGeom>
          <a:ln>
            <a:noFill/>
          </a:ln>
          <a:effectLst>
            <a:outerShdw blurRad="292100" dist="139700" dir="2700000" algn="tl" rotWithShape="0">
              <a:srgbClr val="333333">
                <a:alpha val="65000"/>
              </a:srgbClr>
            </a:outerShdw>
          </a:effectLst>
        </p:spPr>
      </p:pic>
      <p:sp>
        <p:nvSpPr>
          <p:cNvPr id="10" name="Загнутый угол 9"/>
          <p:cNvSpPr/>
          <p:nvPr/>
        </p:nvSpPr>
        <p:spPr>
          <a:xfrm rot="21018846">
            <a:off x="3181045" y="3629161"/>
            <a:ext cx="3575015" cy="2918013"/>
          </a:xfrm>
          <a:prstGeom prst="foldedCorner">
            <a:avLst>
              <a:gd name="adj" fmla="val 1554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smtClean="0"/>
          </a:p>
          <a:p>
            <a:pPr algn="ct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Dresden is an attractive, amazing city – culture capital of Germany. It’s the largest industrial center in the country, too. It has very beautiful landscapes and picturesque location. Also it is well-known as “</a:t>
            </a:r>
            <a:r>
              <a:rPr lang="de-DE"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Florence on </a:t>
            </a:r>
            <a:r>
              <a:rPr lang="de-DE"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a:t>
            </a:r>
            <a:r>
              <a:rPr lang="de-DE"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Elbe“.</a:t>
            </a:r>
            <a:endPar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Scale>
                                      <p:cBhvr>
                                        <p:cTn id="2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7"/>
                                        </p:tgtEl>
                                        <p:attrNameLst>
                                          <p:attrName>ppt_x</p:attrName>
                                          <p:attrName>ppt_y</p:attrName>
                                        </p:attrNameLst>
                                      </p:cBhvr>
                                    </p:animMotion>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800" decel="100000"/>
                                        <p:tgtEl>
                                          <p:spTgt spid="9"/>
                                        </p:tgtEl>
                                      </p:cBhvr>
                                    </p:animEffect>
                                    <p:anim calcmode="lin" valueType="num">
                                      <p:cBhvr>
                                        <p:cTn id="44" dur="800" decel="100000" fill="hold"/>
                                        <p:tgtEl>
                                          <p:spTgt spid="9"/>
                                        </p:tgtEl>
                                        <p:attrNameLst>
                                          <p:attrName>style.rotation</p:attrName>
                                        </p:attrNameLst>
                                      </p:cBhvr>
                                      <p:tavLst>
                                        <p:tav tm="0">
                                          <p:val>
                                            <p:fltVal val="-90"/>
                                          </p:val>
                                        </p:tav>
                                        <p:tav tm="100000">
                                          <p:val>
                                            <p:fltVal val="0"/>
                                          </p:val>
                                        </p:tav>
                                      </p:tavLst>
                                    </p:anim>
                                    <p:anim calcmode="lin" valueType="num">
                                      <p:cBhvr>
                                        <p:cTn id="45" dur="800" decel="100000" fill="hold"/>
                                        <p:tgtEl>
                                          <p:spTgt spid="9"/>
                                        </p:tgtEl>
                                        <p:attrNameLst>
                                          <p:attrName>ppt_x</p:attrName>
                                        </p:attrNameLst>
                                      </p:cBhvr>
                                      <p:tavLst>
                                        <p:tav tm="0">
                                          <p:val>
                                            <p:strVal val="#ppt_x+0.4"/>
                                          </p:val>
                                        </p:tav>
                                        <p:tav tm="100000">
                                          <p:val>
                                            <p:strVal val="#ppt_x-0.05"/>
                                          </p:val>
                                        </p:tav>
                                      </p:tavLst>
                                    </p:anim>
                                    <p:anim calcmode="lin" valueType="num">
                                      <p:cBhvr>
                                        <p:cTn id="46" dur="800" decel="100000" fill="hold"/>
                                        <p:tgtEl>
                                          <p:spTgt spid="9"/>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Scale>
                                      <p:cBhvr>
                                        <p:cTn id="5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5"/>
                                        </p:tgtEl>
                                        <p:attrNameLst>
                                          <p:attrName>ppt_x</p:attrName>
                                          <p:attrName>ppt_y</p:attrName>
                                        </p:attrNameLst>
                                      </p:cBhvr>
                                    </p:animMotion>
                                    <p:animEffect transition="in" filter="fade">
                                      <p:cBhvr>
                                        <p:cTn id="55" dur="10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35" presetClass="entr" presetSubtype="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2000"/>
                                        <p:tgtEl>
                                          <p:spTgt spid="10"/>
                                        </p:tgtEl>
                                      </p:cBhvr>
                                    </p:animEffect>
                                    <p:anim calcmode="lin" valueType="num">
                                      <p:cBhvr>
                                        <p:cTn id="61" dur="2000" fill="hold"/>
                                        <p:tgtEl>
                                          <p:spTgt spid="10"/>
                                        </p:tgtEl>
                                        <p:attrNameLst>
                                          <p:attrName>style.rotation</p:attrName>
                                        </p:attrNameLst>
                                      </p:cBhvr>
                                      <p:tavLst>
                                        <p:tav tm="0">
                                          <p:val>
                                            <p:fltVal val="720"/>
                                          </p:val>
                                        </p:tav>
                                        <p:tav tm="100000">
                                          <p:val>
                                            <p:fltVal val="0"/>
                                          </p:val>
                                        </p:tav>
                                      </p:tavLst>
                                    </p:anim>
                                    <p:anim calcmode="lin" valueType="num">
                                      <p:cBhvr>
                                        <p:cTn id="62" dur="2000" fill="hold"/>
                                        <p:tgtEl>
                                          <p:spTgt spid="10"/>
                                        </p:tgtEl>
                                        <p:attrNameLst>
                                          <p:attrName>ppt_h</p:attrName>
                                        </p:attrNameLst>
                                      </p:cBhvr>
                                      <p:tavLst>
                                        <p:tav tm="0">
                                          <p:val>
                                            <p:fltVal val="0"/>
                                          </p:val>
                                        </p:tav>
                                        <p:tav tm="100000">
                                          <p:val>
                                            <p:strVal val="#ppt_h"/>
                                          </p:val>
                                        </p:tav>
                                      </p:tavLst>
                                    </p:anim>
                                    <p:anim calcmode="lin" valueType="num">
                                      <p:cBhvr>
                                        <p:cTn id="63"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64" fill="hold">
                      <p:stCondLst>
                        <p:cond delay="indefinite"/>
                      </p:stCondLst>
                      <p:childTnLst>
                        <p:par>
                          <p:cTn id="65" fill="hold">
                            <p:stCondLst>
                              <p:cond delay="0"/>
                            </p:stCondLst>
                            <p:childTnLst>
                              <p:par>
                                <p:cTn id="66" presetID="30" presetClass="entr" presetSubtype="0" fill="hold"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800" decel="100000"/>
                                        <p:tgtEl>
                                          <p:spTgt spid="8"/>
                                        </p:tgtEl>
                                      </p:cBhvr>
                                    </p:animEffect>
                                    <p:anim calcmode="lin" valueType="num">
                                      <p:cBhvr>
                                        <p:cTn id="69" dur="800" decel="100000" fill="hold"/>
                                        <p:tgtEl>
                                          <p:spTgt spid="8"/>
                                        </p:tgtEl>
                                        <p:attrNameLst>
                                          <p:attrName>style.rotation</p:attrName>
                                        </p:attrNameLst>
                                      </p:cBhvr>
                                      <p:tavLst>
                                        <p:tav tm="0">
                                          <p:val>
                                            <p:fltVal val="-90"/>
                                          </p:val>
                                        </p:tav>
                                        <p:tav tm="100000">
                                          <p:val>
                                            <p:fltVal val="0"/>
                                          </p:val>
                                        </p:tav>
                                      </p:tavLst>
                                    </p:anim>
                                    <p:anim calcmode="lin" valueType="num">
                                      <p:cBhvr>
                                        <p:cTn id="70" dur="800" decel="100000" fill="hold"/>
                                        <p:tgtEl>
                                          <p:spTgt spid="8"/>
                                        </p:tgtEl>
                                        <p:attrNameLst>
                                          <p:attrName>ppt_x</p:attrName>
                                        </p:attrNameLst>
                                      </p:cBhvr>
                                      <p:tavLst>
                                        <p:tav tm="0">
                                          <p:val>
                                            <p:strVal val="#ppt_x+0.4"/>
                                          </p:val>
                                        </p:tav>
                                        <p:tav tm="100000">
                                          <p:val>
                                            <p:strVal val="#ppt_x-0.05"/>
                                          </p:val>
                                        </p:tav>
                                      </p:tavLst>
                                    </p:anim>
                                    <p:anim calcmode="lin" valueType="num">
                                      <p:cBhvr>
                                        <p:cTn id="71" dur="800" decel="100000" fill="hold"/>
                                        <p:tgtEl>
                                          <p:spTgt spid="8"/>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91264" cy="2033464"/>
          </a:xfrm>
        </p:spPr>
        <p:txBody>
          <a:bodyPr>
            <a:prstTxWarp prst="textDeflateInflate">
              <a:avLst/>
            </a:prstTxWarp>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66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Sights and interesting places to visit</a:t>
            </a:r>
            <a:endParaRPr lang="ru-RU" sz="66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3" name="Рисунок 2" descr="munchen16_b.jpg"/>
          <p:cNvPicPr>
            <a:picLocks noChangeAspect="1"/>
          </p:cNvPicPr>
          <p:nvPr/>
        </p:nvPicPr>
        <p:blipFill>
          <a:blip r:embed="rId2" cstate="print"/>
          <a:stretch>
            <a:fillRect/>
          </a:stretch>
        </p:blipFill>
        <p:spPr>
          <a:xfrm>
            <a:off x="6084168" y="4437112"/>
            <a:ext cx="2915816" cy="2289714"/>
          </a:xfrm>
          <a:prstGeom prst="rect">
            <a:avLst/>
          </a:prstGeom>
        </p:spPr>
      </p:pic>
      <p:pic>
        <p:nvPicPr>
          <p:cNvPr id="4" name="Рисунок 3" descr="0_1b1a6_a3a4999e_M.jpg"/>
          <p:cNvPicPr>
            <a:picLocks noChangeAspect="1"/>
          </p:cNvPicPr>
          <p:nvPr/>
        </p:nvPicPr>
        <p:blipFill>
          <a:blip r:embed="rId3" cstate="print"/>
          <a:stretch>
            <a:fillRect/>
          </a:stretch>
        </p:blipFill>
        <p:spPr>
          <a:xfrm>
            <a:off x="6927489" y="1124744"/>
            <a:ext cx="2072495" cy="3216882"/>
          </a:xfrm>
          <a:prstGeom prst="rect">
            <a:avLst/>
          </a:prstGeom>
          <a:ln>
            <a:noFill/>
          </a:ln>
          <a:effectLst>
            <a:outerShdw blurRad="292100" dist="139700" dir="2700000" algn="tl" rotWithShape="0">
              <a:srgbClr val="333333">
                <a:alpha val="65000"/>
              </a:srgbClr>
            </a:outerShdw>
          </a:effectLst>
        </p:spPr>
      </p:pic>
      <p:pic>
        <p:nvPicPr>
          <p:cNvPr id="5" name="Рисунок 4" descr="63224339_Der_Goldene_Reiter.jpg"/>
          <p:cNvPicPr>
            <a:picLocks noChangeAspect="1"/>
          </p:cNvPicPr>
          <p:nvPr/>
        </p:nvPicPr>
        <p:blipFill>
          <a:blip r:embed="rId4" cstate="print"/>
          <a:stretch>
            <a:fillRect/>
          </a:stretch>
        </p:blipFill>
        <p:spPr>
          <a:xfrm>
            <a:off x="93060" y="4581128"/>
            <a:ext cx="2788166" cy="2088232"/>
          </a:xfrm>
          <a:prstGeom prst="rect">
            <a:avLst/>
          </a:prstGeom>
          <a:ln>
            <a:noFill/>
          </a:ln>
          <a:effectLst>
            <a:outerShdw blurRad="292100" dist="139700" dir="2700000" algn="tl" rotWithShape="0">
              <a:srgbClr val="333333">
                <a:alpha val="65000"/>
              </a:srgbClr>
            </a:outerShdw>
          </a:effectLst>
        </p:spPr>
      </p:pic>
      <p:pic>
        <p:nvPicPr>
          <p:cNvPr id="6" name="Рисунок 5" descr="dresden_mozart1.jpg"/>
          <p:cNvPicPr>
            <a:picLocks noChangeAspect="1"/>
          </p:cNvPicPr>
          <p:nvPr/>
        </p:nvPicPr>
        <p:blipFill>
          <a:blip r:embed="rId5" cstate="print"/>
          <a:stretch>
            <a:fillRect/>
          </a:stretch>
        </p:blipFill>
        <p:spPr>
          <a:xfrm>
            <a:off x="3059832" y="4509120"/>
            <a:ext cx="2808312" cy="2160240"/>
          </a:xfrm>
          <a:prstGeom prst="rect">
            <a:avLst/>
          </a:prstGeom>
          <a:ln>
            <a:noFill/>
          </a:ln>
          <a:effectLst>
            <a:outerShdw blurRad="292100" dist="139700" dir="2700000" algn="tl" rotWithShape="0">
              <a:srgbClr val="333333">
                <a:alpha val="65000"/>
              </a:srgbClr>
            </a:outerShdw>
          </a:effectLst>
        </p:spPr>
      </p:pic>
      <p:pic>
        <p:nvPicPr>
          <p:cNvPr id="7" name="Рисунок 6" descr="theaterplatz195529494_7fd0af51561.jpg"/>
          <p:cNvPicPr>
            <a:picLocks noChangeAspect="1"/>
          </p:cNvPicPr>
          <p:nvPr/>
        </p:nvPicPr>
        <p:blipFill>
          <a:blip r:embed="rId6" cstate="print"/>
          <a:stretch>
            <a:fillRect/>
          </a:stretch>
        </p:blipFill>
        <p:spPr>
          <a:xfrm>
            <a:off x="3475030" y="2348880"/>
            <a:ext cx="3329218" cy="1969823"/>
          </a:xfrm>
          <a:prstGeom prst="rect">
            <a:avLst/>
          </a:prstGeom>
          <a:ln>
            <a:noFill/>
          </a:ln>
          <a:effectLst>
            <a:outerShdw blurRad="292100" dist="139700" dir="2700000" algn="tl" rotWithShape="0">
              <a:srgbClr val="333333">
                <a:alpha val="65000"/>
              </a:srgbClr>
            </a:outerShdw>
          </a:effectLst>
        </p:spPr>
      </p:pic>
      <p:pic>
        <p:nvPicPr>
          <p:cNvPr id="8" name="Рисунок 7" descr="muzey_farfora_drezden_germaniya.jpg"/>
          <p:cNvPicPr>
            <a:picLocks noChangeAspect="1"/>
          </p:cNvPicPr>
          <p:nvPr/>
        </p:nvPicPr>
        <p:blipFill>
          <a:blip r:embed="rId7" cstate="print"/>
          <a:stretch>
            <a:fillRect/>
          </a:stretch>
        </p:blipFill>
        <p:spPr>
          <a:xfrm>
            <a:off x="51098" y="2348880"/>
            <a:ext cx="3210356" cy="1800200"/>
          </a:xfrm>
          <a:prstGeom prst="rect">
            <a:avLst/>
          </a:prstGeom>
        </p:spPr>
      </p:pic>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800" decel="100000"/>
                                        <p:tgtEl>
                                          <p:spTgt spid="7"/>
                                        </p:tgtEl>
                                      </p:cBhvr>
                                    </p:animEffect>
                                    <p:anim calcmode="lin" valueType="num">
                                      <p:cBhvr>
                                        <p:cTn id="16" dur="800" decel="100000" fill="hold"/>
                                        <p:tgtEl>
                                          <p:spTgt spid="7"/>
                                        </p:tgtEl>
                                        <p:attrNameLst>
                                          <p:attrName>style.rotation</p:attrName>
                                        </p:attrNameLst>
                                      </p:cBhvr>
                                      <p:tavLst>
                                        <p:tav tm="0">
                                          <p:val>
                                            <p:fltVal val="-90"/>
                                          </p:val>
                                        </p:tav>
                                        <p:tav tm="100000">
                                          <p:val>
                                            <p:fltVal val="0"/>
                                          </p:val>
                                        </p:tav>
                                      </p:tavLst>
                                    </p:anim>
                                    <p:anim calcmode="lin" valueType="num">
                                      <p:cBhvr>
                                        <p:cTn id="17" dur="800" decel="100000" fill="hold"/>
                                        <p:tgtEl>
                                          <p:spTgt spid="7"/>
                                        </p:tgtEl>
                                        <p:attrNameLst>
                                          <p:attrName>ppt_x</p:attrName>
                                        </p:attrNameLst>
                                      </p:cBhvr>
                                      <p:tavLst>
                                        <p:tav tm="0">
                                          <p:val>
                                            <p:strVal val="#ppt_x+0.4"/>
                                          </p:val>
                                        </p:tav>
                                        <p:tav tm="100000">
                                          <p:val>
                                            <p:strVal val="#ppt_x-0.05"/>
                                          </p:val>
                                        </p:tav>
                                      </p:tavLst>
                                    </p:anim>
                                    <p:anim calcmode="lin" valueType="num">
                                      <p:cBhvr>
                                        <p:cTn id="18" dur="800" decel="100000" fill="hold"/>
                                        <p:tgtEl>
                                          <p:spTgt spid="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5"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anim calcmode="lin" valueType="num">
                                      <p:cBhvr>
                                        <p:cTn id="38" dur="2000" fill="hold"/>
                                        <p:tgtEl>
                                          <p:spTgt spid="6"/>
                                        </p:tgtEl>
                                        <p:attrNameLst>
                                          <p:attrName>style.rotation</p:attrName>
                                        </p:attrNameLst>
                                      </p:cBhvr>
                                      <p:tavLst>
                                        <p:tav tm="0">
                                          <p:val>
                                            <p:fltVal val="720"/>
                                          </p:val>
                                        </p:tav>
                                        <p:tav tm="100000">
                                          <p:val>
                                            <p:fltVal val="0"/>
                                          </p:val>
                                        </p:tav>
                                      </p:tavLst>
                                    </p:anim>
                                    <p:anim calcmode="lin" valueType="num">
                                      <p:cBhvr>
                                        <p:cTn id="39" dur="2000" fill="hold"/>
                                        <p:tgtEl>
                                          <p:spTgt spid="6"/>
                                        </p:tgtEl>
                                        <p:attrNameLst>
                                          <p:attrName>ppt_h</p:attrName>
                                        </p:attrNameLst>
                                      </p:cBhvr>
                                      <p:tavLst>
                                        <p:tav tm="0">
                                          <p:val>
                                            <p:fltVal val="0"/>
                                          </p:val>
                                        </p:tav>
                                        <p:tav tm="100000">
                                          <p:val>
                                            <p:strVal val="#ppt_h"/>
                                          </p:val>
                                        </p:tav>
                                      </p:tavLst>
                                    </p:anim>
                                    <p:anim calcmode="lin" valueType="num">
                                      <p:cBhvr>
                                        <p:cTn id="40"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41" fill="hold">
                      <p:stCondLst>
                        <p:cond delay="indefinite"/>
                      </p:stCondLst>
                      <p:childTnLst>
                        <p:par>
                          <p:cTn id="42" fill="hold">
                            <p:stCondLst>
                              <p:cond delay="0"/>
                            </p:stCondLst>
                            <p:childTnLst>
                              <p:par>
                                <p:cTn id="43" presetID="52"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Scale>
                                      <p:cBhvr>
                                        <p:cTn id="45"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3"/>
                                        </p:tgtEl>
                                        <p:attrNameLst>
                                          <p:attrName>ppt_x</p:attrName>
                                          <p:attrName>ppt_y</p:attrName>
                                        </p:attrNameLst>
                                      </p:cBhvr>
                                    </p:animMotion>
                                    <p:animEffect transition="in" filter="fade">
                                      <p:cBhvr>
                                        <p:cTn id="47" dur="10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52"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Scale>
                                      <p:cBhvr>
                                        <p:cTn id="5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5"/>
                                        </p:tgtEl>
                                        <p:attrNameLst>
                                          <p:attrName>ppt_x</p:attrName>
                                          <p:attrName>ppt_y</p:attrName>
                                        </p:attrNameLst>
                                      </p:cBhvr>
                                    </p:animMotion>
                                    <p:animEffect transition="in" filter="fade">
                                      <p:cBhvr>
                                        <p:cTn id="54" dur="10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800" decel="100000"/>
                                        <p:tgtEl>
                                          <p:spTgt spid="4"/>
                                        </p:tgtEl>
                                      </p:cBhvr>
                                    </p:animEffect>
                                    <p:anim calcmode="lin" valueType="num">
                                      <p:cBhvr>
                                        <p:cTn id="60" dur="800" decel="100000" fill="hold"/>
                                        <p:tgtEl>
                                          <p:spTgt spid="4"/>
                                        </p:tgtEl>
                                        <p:attrNameLst>
                                          <p:attrName>style.rotation</p:attrName>
                                        </p:attrNameLst>
                                      </p:cBhvr>
                                      <p:tavLst>
                                        <p:tav tm="0">
                                          <p:val>
                                            <p:fltVal val="-90"/>
                                          </p:val>
                                        </p:tav>
                                        <p:tav tm="100000">
                                          <p:val>
                                            <p:fltVal val="0"/>
                                          </p:val>
                                        </p:tav>
                                      </p:tavLst>
                                    </p:anim>
                                    <p:anim calcmode="lin" valueType="num">
                                      <p:cBhvr>
                                        <p:cTn id="61" dur="800" decel="100000" fill="hold"/>
                                        <p:tgtEl>
                                          <p:spTgt spid="4"/>
                                        </p:tgtEl>
                                        <p:attrNameLst>
                                          <p:attrName>ppt_x</p:attrName>
                                        </p:attrNameLst>
                                      </p:cBhvr>
                                      <p:tavLst>
                                        <p:tav tm="0">
                                          <p:val>
                                            <p:strVal val="#ppt_x+0.4"/>
                                          </p:val>
                                        </p:tav>
                                        <p:tav tm="100000">
                                          <p:val>
                                            <p:strVal val="#ppt_x-0.05"/>
                                          </p:val>
                                        </p:tav>
                                      </p:tavLst>
                                    </p:anim>
                                    <p:anim calcmode="lin" valueType="num">
                                      <p:cBhvr>
                                        <p:cTn id="62" dur="800" decel="100000" fill="hold"/>
                                        <p:tgtEl>
                                          <p:spTgt spid="4"/>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820472" cy="1296144"/>
          </a:xfrm>
        </p:spPr>
        <p:style>
          <a:lnRef idx="1">
            <a:schemeClr val="dk1"/>
          </a:lnRef>
          <a:fillRef idx="2">
            <a:schemeClr val="dk1"/>
          </a:fillRef>
          <a:effectRef idx="1">
            <a:schemeClr val="dk1"/>
          </a:effectRef>
          <a:fontRef idx="minor">
            <a:schemeClr val="dk1"/>
          </a:fontRef>
        </p:style>
        <p:txBody>
          <a:bodyPr>
            <a:prstTxWarp prst="textWave4">
              <a:avLst>
                <a:gd name="adj1" fmla="val 10831"/>
                <a:gd name="adj2" fmla="val 192"/>
              </a:avLst>
            </a:prstTxWarp>
            <a:normAutofit/>
          </a:bodyPr>
          <a:lstStyle/>
          <a:p>
            <a:pPr algn="ctr"/>
            <a:r>
              <a:rPr lang="de-DE" i="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Frauenkirche Church</a:t>
            </a:r>
            <a:endParaRPr lang="ru-RU"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Рисунок 4" descr="Dresden_Frauenkirche.jpg"/>
          <p:cNvPicPr>
            <a:picLocks noChangeAspect="1"/>
          </p:cNvPicPr>
          <p:nvPr/>
        </p:nvPicPr>
        <p:blipFill>
          <a:blip r:embed="rId2" cstate="print"/>
          <a:stretch>
            <a:fillRect/>
          </a:stretch>
        </p:blipFill>
        <p:spPr>
          <a:xfrm>
            <a:off x="6228184" y="1484784"/>
            <a:ext cx="2915816" cy="2835716"/>
          </a:xfrm>
          <a:prstGeom prst="rect">
            <a:avLst/>
          </a:prstGeom>
          <a:ln>
            <a:noFill/>
          </a:ln>
          <a:effectLst>
            <a:softEdge rad="112500"/>
          </a:effectLst>
        </p:spPr>
      </p:pic>
      <p:pic>
        <p:nvPicPr>
          <p:cNvPr id="6" name="Рисунок 5" descr="ds_93_frauenkirche.jpg"/>
          <p:cNvPicPr>
            <a:picLocks noChangeAspect="1"/>
          </p:cNvPicPr>
          <p:nvPr/>
        </p:nvPicPr>
        <p:blipFill>
          <a:blip r:embed="rId3" cstate="print"/>
          <a:stretch>
            <a:fillRect/>
          </a:stretch>
        </p:blipFill>
        <p:spPr>
          <a:xfrm>
            <a:off x="0" y="3642063"/>
            <a:ext cx="2139768" cy="3215937"/>
          </a:xfrm>
          <a:prstGeom prst="rect">
            <a:avLst/>
          </a:prstGeom>
          <a:ln>
            <a:noFill/>
          </a:ln>
          <a:effectLst>
            <a:softEdge rad="112500"/>
          </a:effectLst>
        </p:spPr>
      </p:pic>
      <p:pic>
        <p:nvPicPr>
          <p:cNvPr id="7" name="Рисунок 6" descr="загруженное.jpg"/>
          <p:cNvPicPr>
            <a:picLocks noChangeAspect="1"/>
          </p:cNvPicPr>
          <p:nvPr/>
        </p:nvPicPr>
        <p:blipFill>
          <a:blip r:embed="rId4" cstate="print"/>
          <a:stretch>
            <a:fillRect/>
          </a:stretch>
        </p:blipFill>
        <p:spPr>
          <a:xfrm>
            <a:off x="76901" y="1556792"/>
            <a:ext cx="1868923" cy="2088232"/>
          </a:xfrm>
          <a:prstGeom prst="rect">
            <a:avLst/>
          </a:prstGeom>
          <a:ln>
            <a:noFill/>
          </a:ln>
          <a:effectLst>
            <a:softEdge rad="112500"/>
          </a:effectLst>
        </p:spPr>
      </p:pic>
      <p:pic>
        <p:nvPicPr>
          <p:cNvPr id="8" name="Рисунок 7" descr="images.jpg"/>
          <p:cNvPicPr>
            <a:picLocks noChangeAspect="1"/>
          </p:cNvPicPr>
          <p:nvPr/>
        </p:nvPicPr>
        <p:blipFill>
          <a:blip r:embed="rId5" cstate="print"/>
          <a:stretch>
            <a:fillRect/>
          </a:stretch>
        </p:blipFill>
        <p:spPr>
          <a:xfrm>
            <a:off x="5644667" y="4635981"/>
            <a:ext cx="3499333" cy="2222019"/>
          </a:xfrm>
          <a:prstGeom prst="rect">
            <a:avLst/>
          </a:prstGeom>
          <a:ln>
            <a:noFill/>
          </a:ln>
          <a:effectLst>
            <a:softEdge rad="112500"/>
          </a:effectLst>
        </p:spPr>
      </p:pic>
      <p:pic>
        <p:nvPicPr>
          <p:cNvPr id="11" name="Рисунок 10" descr="East_of_the_Iron_Curtain-4356452.jpeg"/>
          <p:cNvPicPr>
            <a:picLocks noChangeAspect="1"/>
          </p:cNvPicPr>
          <p:nvPr/>
        </p:nvPicPr>
        <p:blipFill>
          <a:blip r:embed="rId6" cstate="print"/>
          <a:stretch>
            <a:fillRect/>
          </a:stretch>
        </p:blipFill>
        <p:spPr>
          <a:xfrm>
            <a:off x="2195736" y="4743845"/>
            <a:ext cx="3384376" cy="2114155"/>
          </a:xfrm>
          <a:prstGeom prst="rect">
            <a:avLst/>
          </a:prstGeom>
          <a:ln>
            <a:noFill/>
          </a:ln>
          <a:effectLst>
            <a:softEdge rad="112500"/>
          </a:effectLst>
        </p:spPr>
      </p:pic>
      <p:sp>
        <p:nvSpPr>
          <p:cNvPr id="10" name="Багетная рамка 9"/>
          <p:cNvSpPr/>
          <p:nvPr/>
        </p:nvSpPr>
        <p:spPr>
          <a:xfrm>
            <a:off x="1979712" y="1484784"/>
            <a:ext cx="4320480" cy="3312368"/>
          </a:xfrm>
          <a:prstGeom prst="bevel">
            <a:avLst>
              <a:gd name="adj" fmla="val 4562"/>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75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sz="1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Also known as “The Church of Our Lady”, the </a:t>
            </a:r>
            <a:r>
              <a:rPr lang="en-US" sz="17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Frauenkirche</a:t>
            </a:r>
            <a:r>
              <a:rPr lang="en-US" sz="1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is one of the most important sights of Dresden. During World War II the church was badly damaged and many people thought that it could not be repaired. But, with much effort and talent it was rebuilt years later. Since its reopening, the </a:t>
            </a:r>
            <a:r>
              <a:rPr lang="en-US" sz="17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Frauenkirche</a:t>
            </a:r>
            <a:r>
              <a:rPr lang="en-US" sz="1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is considered as an impressive symbol of reconciliation and hope.</a:t>
            </a:r>
            <a:endParaRPr lang="ru-RU" sz="1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uk-UA" dirty="0"/>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Scale>
                                      <p:cBhvr>
                                        <p:cTn id="3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7"/>
                                        </p:tgtEl>
                                        <p:attrNameLst>
                                          <p:attrName>ppt_x</p:attrName>
                                          <p:attrName>ppt_y</p:attrName>
                                        </p:attrNameLst>
                                      </p:cBhvr>
                                    </p:animMotion>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2"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Scale>
                                      <p:cBhvr>
                                        <p:cTn id="38"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5"/>
                                        </p:tgtEl>
                                        <p:attrNameLst>
                                          <p:attrName>ppt_x</p:attrName>
                                          <p:attrName>ppt_y</p:attrName>
                                        </p:attrNameLst>
                                      </p:cBhvr>
                                    </p:animMotion>
                                    <p:animEffect transition="in" filter="fade">
                                      <p:cBhvr>
                                        <p:cTn id="40" dur="1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8" dur="1000" fill="hold"/>
                                        <p:tgtEl>
                                          <p:spTgt spid="11"/>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1000" fill="hold"/>
                                        <p:tgtEl>
                                          <p:spTgt spid="8"/>
                                        </p:tgtEl>
                                        <p:attrNameLst>
                                          <p:attrName>ppt_w</p:attrName>
                                        </p:attrNameLst>
                                      </p:cBhvr>
                                      <p:tavLst>
                                        <p:tav tm="0">
                                          <p:val>
                                            <p:fltVal val="0"/>
                                          </p:val>
                                        </p:tav>
                                        <p:tav tm="100000">
                                          <p:val>
                                            <p:strVal val="#ppt_w"/>
                                          </p:val>
                                        </p:tav>
                                      </p:tavLst>
                                    </p:anim>
                                    <p:anim calcmode="lin" valueType="num">
                                      <p:cBhvr>
                                        <p:cTn id="58" dur="1000" fill="hold"/>
                                        <p:tgtEl>
                                          <p:spTgt spid="8"/>
                                        </p:tgtEl>
                                        <p:attrNameLst>
                                          <p:attrName>ppt_h</p:attrName>
                                        </p:attrNameLst>
                                      </p:cBhvr>
                                      <p:tavLst>
                                        <p:tav tm="0">
                                          <p:val>
                                            <p:fltVal val="0"/>
                                          </p:val>
                                        </p:tav>
                                        <p:tav tm="100000">
                                          <p:val>
                                            <p:strVal val="#ppt_h"/>
                                          </p:val>
                                        </p:tav>
                                      </p:tavLst>
                                    </p:anim>
                                    <p:anim calcmode="lin" valueType="num">
                                      <p:cBhvr>
                                        <p:cTn id="5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0"/>
            <a:ext cx="7470648" cy="1224136"/>
          </a:xfrm>
        </p:spPr>
        <p:txBody>
          <a:bodyPr>
            <a:prstTxWarp prst="textCascadeUp">
              <a:avLst>
                <a:gd name="adj" fmla="val 34743"/>
              </a:avLst>
            </a:prstTxWarp>
          </a:bodyPr>
          <a:lstStyle/>
          <a:p>
            <a:r>
              <a:rPr lang="de-DE"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Zwinger</a:t>
            </a:r>
            <a:r>
              <a:rPr lang="de-DE" b="0" dirty="0" smtClean="0"/>
              <a:t> </a:t>
            </a:r>
            <a:endParaRPr lang="ru-RU" dirty="0"/>
          </a:p>
        </p:txBody>
      </p:sp>
      <p:pic>
        <p:nvPicPr>
          <p:cNvPr id="4" name="Рисунок 3" descr="Zwinger3.jpg"/>
          <p:cNvPicPr>
            <a:picLocks noChangeAspect="1"/>
          </p:cNvPicPr>
          <p:nvPr/>
        </p:nvPicPr>
        <p:blipFill>
          <a:blip r:embed="rId2" cstate="print"/>
          <a:stretch>
            <a:fillRect/>
          </a:stretch>
        </p:blipFill>
        <p:spPr>
          <a:xfrm rot="410979">
            <a:off x="5922542" y="2033787"/>
            <a:ext cx="3307506" cy="2317707"/>
          </a:xfrm>
          <a:prstGeom prst="rect">
            <a:avLst/>
          </a:prstGeom>
          <a:ln>
            <a:noFill/>
          </a:ln>
          <a:effectLst>
            <a:softEdge rad="112500"/>
          </a:effectLst>
        </p:spPr>
      </p:pic>
      <p:pic>
        <p:nvPicPr>
          <p:cNvPr id="5" name="Рисунок 4" descr="Zwinger1.jpg"/>
          <p:cNvPicPr>
            <a:picLocks noChangeAspect="1"/>
          </p:cNvPicPr>
          <p:nvPr/>
        </p:nvPicPr>
        <p:blipFill>
          <a:blip r:embed="rId3" cstate="print"/>
          <a:stretch>
            <a:fillRect/>
          </a:stretch>
        </p:blipFill>
        <p:spPr>
          <a:xfrm rot="21167046">
            <a:off x="2923579" y="962674"/>
            <a:ext cx="3317752" cy="2625888"/>
          </a:xfrm>
          <a:prstGeom prst="rect">
            <a:avLst/>
          </a:prstGeom>
          <a:ln>
            <a:noFill/>
          </a:ln>
          <a:effectLst>
            <a:softEdge rad="112500"/>
          </a:effectLst>
        </p:spPr>
      </p:pic>
      <p:pic>
        <p:nvPicPr>
          <p:cNvPr id="6" name="Рисунок 5" descr="zwinger.jpg"/>
          <p:cNvPicPr>
            <a:picLocks noChangeAspect="1"/>
          </p:cNvPicPr>
          <p:nvPr/>
        </p:nvPicPr>
        <p:blipFill>
          <a:blip r:embed="rId4" cstate="print"/>
          <a:stretch>
            <a:fillRect/>
          </a:stretch>
        </p:blipFill>
        <p:spPr>
          <a:xfrm rot="244434">
            <a:off x="-90843" y="1305280"/>
            <a:ext cx="3149045" cy="2636811"/>
          </a:xfrm>
          <a:prstGeom prst="rect">
            <a:avLst/>
          </a:prstGeom>
          <a:ln>
            <a:noFill/>
          </a:ln>
          <a:effectLst>
            <a:softEdge rad="112500"/>
          </a:effectLst>
        </p:spPr>
      </p:pic>
      <p:sp>
        <p:nvSpPr>
          <p:cNvPr id="10" name="Двойная волна 9"/>
          <p:cNvSpPr/>
          <p:nvPr/>
        </p:nvSpPr>
        <p:spPr>
          <a:xfrm>
            <a:off x="395536" y="4149080"/>
            <a:ext cx="8748464" cy="2708920"/>
          </a:xfrm>
          <a:prstGeom prst="doubleWave">
            <a:avLst>
              <a:gd name="adj1" fmla="val 7052"/>
              <a:gd name="adj2" fmla="val -538"/>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algn="ctr"/>
            <a:r>
              <a:rPr lang="en-US" sz="2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This famous complex was building from 1710 to 1728. In this epoch, Augustus the Strong used the palace as a home for his concubines and for exhibitions or athletic tournaments. Now, </a:t>
            </a:r>
            <a:r>
              <a:rPr lang="en-US" sz="20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Zwinger</a:t>
            </a:r>
            <a:r>
              <a:rPr lang="en-US" sz="2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is home for many sculptures, pavilions and art collections like the famous Madonna </a:t>
            </a:r>
            <a:r>
              <a:rPr lang="en-US" sz="20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Sistina</a:t>
            </a:r>
            <a:r>
              <a:rPr lang="en-US" sz="2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of Rafael. There is also the “Crown Gate” that with its golden dome has become an important and wide visited sight. </a:t>
            </a:r>
          </a:p>
          <a:p>
            <a:pPr algn="ctr"/>
            <a:endParaRPr lang="uk-UA"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ppt_x</p:attrName>
                                        </p:attrNameLst>
                                      </p:cBhvr>
                                      <p:tavLst>
                                        <p:tav tm="0">
                                          <p:val>
                                            <p:strVal val="#ppt_x-.2"/>
                                          </p:val>
                                        </p:tav>
                                        <p:tav tm="100000">
                                          <p:val>
                                            <p:strVal val="#ppt_x"/>
                                          </p:val>
                                        </p:tav>
                                      </p:tavLst>
                                    </p:anim>
                                    <p:anim calcmode="lin" valueType="num">
                                      <p:cBhvr>
                                        <p:cTn id="44"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496944" cy="987552"/>
          </a:xfrm>
        </p:spPr>
        <p:txBody>
          <a:bodyPr>
            <a:prstTxWarp prst="textDeflateBottom">
              <a:avLst>
                <a:gd name="adj" fmla="val 59435"/>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de-D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Semper Opera House </a:t>
            </a:r>
            <a:endParaRPr lang="ru-RU"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Скругленный прямоугольник 2"/>
          <p:cNvSpPr/>
          <p:nvPr/>
        </p:nvSpPr>
        <p:spPr>
          <a:xfrm>
            <a:off x="2843808" y="1052736"/>
            <a:ext cx="6048672" cy="3168352"/>
          </a:xfrm>
          <a:prstGeom prst="roundRect">
            <a:avLst/>
          </a:prstGeom>
        </p:spPr>
        <p:style>
          <a:lnRef idx="1">
            <a:schemeClr val="dk1"/>
          </a:lnRef>
          <a:fillRef idx="3">
            <a:schemeClr val="dk1"/>
          </a:fillRef>
          <a:effectRef idx="2">
            <a:schemeClr val="dk1"/>
          </a:effectRef>
          <a:fontRef idx="minor">
            <a:schemeClr val="lt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Semper Opera House is a famous historic building and for many people the most representative in Dresden. The name of this Opera House is in </a:t>
            </a:r>
            <a:r>
              <a:rPr lang="en-US"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honour</a:t>
            </a: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of the architect Gottfried Semper, who designed and built it, using an Italian Renaissance style. As many historic buildings in Dresden it was destroyed in the World War II. Nowadays, in the Semper Opera House many famous opera performances are shown. </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 name="Рисунок 4" descr="3753586569_eef1eb91dc.jpg"/>
          <p:cNvPicPr>
            <a:picLocks noChangeAspect="1"/>
          </p:cNvPicPr>
          <p:nvPr/>
        </p:nvPicPr>
        <p:blipFill>
          <a:blip r:embed="rId2" cstate="print"/>
          <a:stretch>
            <a:fillRect/>
          </a:stretch>
        </p:blipFill>
        <p:spPr>
          <a:xfrm>
            <a:off x="179512" y="908720"/>
            <a:ext cx="2448272" cy="3459844"/>
          </a:xfrm>
          <a:prstGeom prst="rect">
            <a:avLst/>
          </a:prstGeom>
          <a:ln>
            <a:noFill/>
          </a:ln>
          <a:effectLst>
            <a:softEdge rad="112500"/>
          </a:effectLst>
        </p:spPr>
      </p:pic>
      <p:pic>
        <p:nvPicPr>
          <p:cNvPr id="6" name="Рисунок 5" descr="AOB3624.jpg"/>
          <p:cNvPicPr>
            <a:picLocks noChangeAspect="1"/>
          </p:cNvPicPr>
          <p:nvPr/>
        </p:nvPicPr>
        <p:blipFill>
          <a:blip r:embed="rId3" cstate="print"/>
          <a:stretch>
            <a:fillRect/>
          </a:stretch>
        </p:blipFill>
        <p:spPr>
          <a:xfrm>
            <a:off x="0" y="4509120"/>
            <a:ext cx="4067944" cy="2348879"/>
          </a:xfrm>
          <a:prstGeom prst="rect">
            <a:avLst/>
          </a:prstGeom>
          <a:ln>
            <a:noFill/>
          </a:ln>
          <a:effectLst>
            <a:softEdge rad="112500"/>
          </a:effectLst>
        </p:spPr>
      </p:pic>
      <p:pic>
        <p:nvPicPr>
          <p:cNvPr id="7" name="Рисунок 6" descr="Dresden-Semper-Opera-House-1-c-Dresden-Werbung-und-Tourismus-540300.jpg"/>
          <p:cNvPicPr>
            <a:picLocks noChangeAspect="1"/>
          </p:cNvPicPr>
          <p:nvPr/>
        </p:nvPicPr>
        <p:blipFill>
          <a:blip r:embed="rId4" cstate="print"/>
          <a:stretch>
            <a:fillRect/>
          </a:stretch>
        </p:blipFill>
        <p:spPr>
          <a:xfrm>
            <a:off x="4031432" y="4437112"/>
            <a:ext cx="5112568" cy="2420888"/>
          </a:xfrm>
          <a:prstGeom prst="rect">
            <a:avLst/>
          </a:prstGeom>
          <a:ln>
            <a:noFill/>
          </a:ln>
          <a:effectLst>
            <a:softEdge rad="112500"/>
          </a:effectLst>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1"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
                                        <p:tgtEl>
                                          <p:spTgt spid="3"/>
                                        </p:tgtEl>
                                      </p:cBhvr>
                                    </p:animEffect>
                                    <p:anim calcmode="lin" valueType="num">
                                      <p:cBhvr>
                                        <p:cTn id="16" dur="400" fill="hold"/>
                                        <p:tgtEl>
                                          <p:spTgt spid="3"/>
                                        </p:tgtEl>
                                        <p:attrNameLst>
                                          <p:attrName>ppt_x</p:attrName>
                                        </p:attrNameLst>
                                      </p:cBhvr>
                                      <p:tavLst>
                                        <p:tav tm="0">
                                          <p:val>
                                            <p:strVal val="#ppt_x"/>
                                          </p:val>
                                        </p:tav>
                                        <p:tav tm="100000">
                                          <p:val>
                                            <p:strVal val="#ppt_x"/>
                                          </p:val>
                                        </p:tav>
                                      </p:tavLst>
                                    </p:anim>
                                    <p:anim calcmode="lin" valueType="num">
                                      <p:cBhvr>
                                        <p:cTn id="17" dur="400" fill="hold"/>
                                        <p:tgtEl>
                                          <p:spTgt spid="3"/>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Scale>
                                      <p:cBhvr>
                                        <p:cTn id="2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7"/>
                                        </p:tgtEl>
                                        <p:attrNameLst>
                                          <p:attrName>ppt_x</p:attrName>
                                          <p:attrName>ppt_y</p:attrName>
                                        </p:attrNameLst>
                                      </p:cBhvr>
                                    </p:animMotion>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
                                        <p:tgtEl>
                                          <p:spTgt spid="5"/>
                                        </p:tgtEl>
                                      </p:cBhvr>
                                    </p:animEffect>
                                    <p:anim calcmode="lin" valueType="num">
                                      <p:cBhvr>
                                        <p:cTn id="44" dur="400" fill="hold"/>
                                        <p:tgtEl>
                                          <p:spTgt spid="5"/>
                                        </p:tgtEl>
                                        <p:attrNameLst>
                                          <p:attrName>ppt_x</p:attrName>
                                        </p:attrNameLst>
                                      </p:cBhvr>
                                      <p:tavLst>
                                        <p:tav tm="0">
                                          <p:val>
                                            <p:strVal val="#ppt_x"/>
                                          </p:val>
                                        </p:tav>
                                        <p:tav tm="100000">
                                          <p:val>
                                            <p:strVal val="#ppt_x"/>
                                          </p:val>
                                        </p:tav>
                                      </p:tavLst>
                                    </p:anim>
                                    <p:anim calcmode="lin" valueType="num">
                                      <p:cBhvr>
                                        <p:cTn id="45" dur="400" fill="hold"/>
                                        <p:tgtEl>
                                          <p:spTgt spid="5"/>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496944" cy="1080120"/>
          </a:xfrm>
        </p:spPr>
        <p:txBody>
          <a:bodyPr>
            <a:prstTxWarp prst="textStop">
              <a:avLst>
                <a:gd name="adj" fmla="val 33652"/>
              </a:avLst>
            </a:prstTxWarp>
            <a:scene3d>
              <a:camera prst="orthographicFront"/>
              <a:lightRig rig="glow" dir="tl">
                <a:rot lat="0" lon="0" rev="5400000"/>
              </a:lightRig>
            </a:scene3d>
            <a:sp3d contourW="12700">
              <a:bevelT w="25400" h="25400"/>
              <a:contourClr>
                <a:schemeClr val="accent6">
                  <a:shade val="73000"/>
                </a:schemeClr>
              </a:contourClr>
            </a:sp3d>
          </a:bodyPr>
          <a:lstStyle/>
          <a:p>
            <a:r>
              <a:rPr lang="de-D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Dresden Castle</a:t>
            </a:r>
            <a:endParaRPr lang="ru-RU"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Загнутый угол 2"/>
          <p:cNvSpPr/>
          <p:nvPr/>
        </p:nvSpPr>
        <p:spPr>
          <a:xfrm>
            <a:off x="971600" y="4365104"/>
            <a:ext cx="7272808" cy="2304256"/>
          </a:xfrm>
          <a:prstGeom prst="foldedCorner">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This famous castle was built in the 15th century with a renaissance style and was the royal residence of Saxon leaders, especially of August the Strong. Through the years the castle suffered many changes which are expressing in the mix of the Renaissance, Baroque and Classicist styles. After the World War II, it was reconstructed as a museum complex.</a:t>
            </a:r>
            <a:endPar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Рисунок 3" descr="5036639117_e9cbc31d60.jpg"/>
          <p:cNvPicPr>
            <a:picLocks noChangeAspect="1"/>
          </p:cNvPicPr>
          <p:nvPr/>
        </p:nvPicPr>
        <p:blipFill>
          <a:blip r:embed="rId2" cstate="print"/>
          <a:stretch>
            <a:fillRect/>
          </a:stretch>
        </p:blipFill>
        <p:spPr>
          <a:xfrm rot="21165349">
            <a:off x="94617" y="1482077"/>
            <a:ext cx="4197607" cy="2705286"/>
          </a:xfrm>
          <a:prstGeom prst="rect">
            <a:avLst/>
          </a:prstGeom>
          <a:ln>
            <a:noFill/>
          </a:ln>
          <a:effectLst>
            <a:softEdge rad="112500"/>
          </a:effectLst>
        </p:spPr>
      </p:pic>
      <p:pic>
        <p:nvPicPr>
          <p:cNvPr id="5" name="Рисунок 4" descr="images (1).jpg"/>
          <p:cNvPicPr>
            <a:picLocks noChangeAspect="1"/>
          </p:cNvPicPr>
          <p:nvPr/>
        </p:nvPicPr>
        <p:blipFill>
          <a:blip r:embed="rId3" cstate="print"/>
          <a:stretch>
            <a:fillRect/>
          </a:stretch>
        </p:blipFill>
        <p:spPr>
          <a:xfrm rot="413602">
            <a:off x="4412449" y="1609387"/>
            <a:ext cx="4652980" cy="2592288"/>
          </a:xfrm>
          <a:prstGeom prst="rect">
            <a:avLst/>
          </a:prstGeom>
          <a:ln>
            <a:noFill/>
          </a:ln>
          <a:effectLst>
            <a:softEdge rad="112500"/>
          </a:effec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Scale>
                                      <p:cBhvr>
                                        <p:cTn id="1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
                                        </p:tgtEl>
                                        <p:attrNameLst>
                                          <p:attrName>ppt_x</p:attrName>
                                          <p:attrName>ppt_y</p:attrName>
                                        </p:attrNameLst>
                                      </p:cBhvr>
                                    </p:animMotion>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Scale>
                                      <p:cBhvr>
                                        <p:cTn id="2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5"/>
                                        </p:tgtEl>
                                        <p:attrNameLst>
                                          <p:attrName>ppt_x</p:attrName>
                                          <p:attrName>ppt_y</p:attrName>
                                        </p:attrNameLst>
                                      </p:cBhvr>
                                    </p:animMotion>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ppt_w</p:attrName>
                                        </p:attrNameLst>
                                      </p:cBhvr>
                                      <p:tavLst>
                                        <p:tav tm="0">
                                          <p:val>
                                            <p:fltVal val="0"/>
                                          </p:val>
                                        </p:tav>
                                        <p:tav tm="100000">
                                          <p:val>
                                            <p:strVal val="#ppt_w"/>
                                          </p:val>
                                        </p:tav>
                                      </p:tavLst>
                                    </p:anim>
                                    <p:anim calcmode="lin" valueType="num">
                                      <p:cBhvr>
                                        <p:cTn id="30" dur="1000" fill="hold"/>
                                        <p:tgtEl>
                                          <p:spTgt spid="3"/>
                                        </p:tgtEl>
                                        <p:attrNameLst>
                                          <p:attrName>ppt_h</p:attrName>
                                        </p:attrNameLst>
                                      </p:cBhvr>
                                      <p:tavLst>
                                        <p:tav tm="0">
                                          <p:val>
                                            <p:fltVal val="0"/>
                                          </p:val>
                                        </p:tav>
                                        <p:tav tm="100000">
                                          <p:val>
                                            <p:strVal val="#ppt_h"/>
                                          </p:val>
                                        </p:tav>
                                      </p:tavLst>
                                    </p:anim>
                                    <p:anim calcmode="lin" valueType="num">
                                      <p:cBhvr>
                                        <p:cTn id="31"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76192"/>
          </a:xfrm>
        </p:spPr>
        <p:txBody>
          <a:bodyPr>
            <a:prstTxWarp prst="textWave2">
              <a:avLst>
                <a:gd name="adj1" fmla="val 20000"/>
                <a:gd name="adj2" fmla="val 159"/>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Small streets of Dresden with its cozy cafes on roadsides…</a:t>
            </a:r>
            <a:endParaRPr lang="ru-RU"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Рисунок 2" descr="0_47b39_60f9d02d_L.jpg"/>
          <p:cNvPicPr>
            <a:picLocks noChangeAspect="1"/>
          </p:cNvPicPr>
          <p:nvPr/>
        </p:nvPicPr>
        <p:blipFill>
          <a:blip r:embed="rId2" cstate="print"/>
          <a:stretch>
            <a:fillRect/>
          </a:stretch>
        </p:blipFill>
        <p:spPr>
          <a:xfrm rot="212285">
            <a:off x="106437" y="918747"/>
            <a:ext cx="2771800" cy="3664366"/>
          </a:xfrm>
          <a:prstGeom prst="rect">
            <a:avLst/>
          </a:prstGeom>
          <a:ln>
            <a:noFill/>
          </a:ln>
          <a:effectLst>
            <a:softEdge rad="112500"/>
          </a:effectLst>
        </p:spPr>
      </p:pic>
      <p:pic>
        <p:nvPicPr>
          <p:cNvPr id="4" name="Рисунок 3" descr="0abcc6cd29.jpg"/>
          <p:cNvPicPr>
            <a:picLocks noChangeAspect="1"/>
          </p:cNvPicPr>
          <p:nvPr/>
        </p:nvPicPr>
        <p:blipFill>
          <a:blip r:embed="rId3" cstate="print"/>
          <a:stretch>
            <a:fillRect/>
          </a:stretch>
        </p:blipFill>
        <p:spPr>
          <a:xfrm rot="21365698">
            <a:off x="2738982" y="1292153"/>
            <a:ext cx="2916415" cy="3364992"/>
          </a:xfrm>
          <a:prstGeom prst="rect">
            <a:avLst/>
          </a:prstGeom>
          <a:ln>
            <a:noFill/>
          </a:ln>
          <a:effectLst>
            <a:softEdge rad="112500"/>
          </a:effectLst>
        </p:spPr>
      </p:pic>
      <p:pic>
        <p:nvPicPr>
          <p:cNvPr id="5" name="Рисунок 4" descr="2b8642bf.jpg"/>
          <p:cNvPicPr>
            <a:picLocks noChangeAspect="1"/>
          </p:cNvPicPr>
          <p:nvPr/>
        </p:nvPicPr>
        <p:blipFill>
          <a:blip r:embed="rId4" cstate="print"/>
          <a:stretch>
            <a:fillRect/>
          </a:stretch>
        </p:blipFill>
        <p:spPr>
          <a:xfrm rot="271932">
            <a:off x="5804319" y="674067"/>
            <a:ext cx="3259243" cy="2164865"/>
          </a:xfrm>
          <a:prstGeom prst="rect">
            <a:avLst/>
          </a:prstGeom>
          <a:ln>
            <a:noFill/>
          </a:ln>
          <a:effectLst>
            <a:softEdge rad="112500"/>
          </a:effectLst>
        </p:spPr>
      </p:pic>
      <p:pic>
        <p:nvPicPr>
          <p:cNvPr id="7" name="Рисунок 6" descr="my-rmn-rnd-04.jpg"/>
          <p:cNvPicPr>
            <a:picLocks noChangeAspect="1"/>
          </p:cNvPicPr>
          <p:nvPr/>
        </p:nvPicPr>
        <p:blipFill>
          <a:blip r:embed="rId5" cstate="print"/>
          <a:stretch>
            <a:fillRect/>
          </a:stretch>
        </p:blipFill>
        <p:spPr>
          <a:xfrm>
            <a:off x="0" y="4581128"/>
            <a:ext cx="9144000" cy="2276872"/>
          </a:xfrm>
          <a:prstGeom prst="rect">
            <a:avLst/>
          </a:prstGeom>
          <a:ln>
            <a:noFill/>
          </a:ln>
          <a:effectLst>
            <a:softEdge rad="112500"/>
          </a:effectLst>
        </p:spPr>
      </p:pic>
      <p:pic>
        <p:nvPicPr>
          <p:cNvPr id="8" name="Рисунок 7" descr="images (2).jpg"/>
          <p:cNvPicPr>
            <a:picLocks noChangeAspect="1"/>
          </p:cNvPicPr>
          <p:nvPr/>
        </p:nvPicPr>
        <p:blipFill>
          <a:blip r:embed="rId6" cstate="print"/>
          <a:stretch>
            <a:fillRect/>
          </a:stretch>
        </p:blipFill>
        <p:spPr>
          <a:xfrm>
            <a:off x="5652120" y="2780928"/>
            <a:ext cx="3312368" cy="2016224"/>
          </a:xfrm>
          <a:prstGeom prst="rect">
            <a:avLst/>
          </a:prstGeom>
          <a:ln>
            <a:noFill/>
          </a:ln>
          <a:effectLst>
            <a:softEdge rad="112500"/>
          </a:effectLst>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800" decel="100000"/>
                                        <p:tgtEl>
                                          <p:spTgt spid="7"/>
                                        </p:tgtEl>
                                      </p:cBhvr>
                                    </p:animEffect>
                                    <p:anim calcmode="lin" valueType="num">
                                      <p:cBhvr>
                                        <p:cTn id="15" dur="800" decel="100000" fill="hold"/>
                                        <p:tgtEl>
                                          <p:spTgt spid="7"/>
                                        </p:tgtEl>
                                        <p:attrNameLst>
                                          <p:attrName>style.rotation</p:attrName>
                                        </p:attrNameLst>
                                      </p:cBhvr>
                                      <p:tavLst>
                                        <p:tav tm="0">
                                          <p:val>
                                            <p:fltVal val="-90"/>
                                          </p:val>
                                        </p:tav>
                                        <p:tav tm="100000">
                                          <p:val>
                                            <p:fltVal val="0"/>
                                          </p:val>
                                        </p:tav>
                                      </p:tavLst>
                                    </p:anim>
                                    <p:anim calcmode="lin" valueType="num">
                                      <p:cBhvr>
                                        <p:cTn id="16" dur="800" decel="100000" fill="hold"/>
                                        <p:tgtEl>
                                          <p:spTgt spid="7"/>
                                        </p:tgtEl>
                                        <p:attrNameLst>
                                          <p:attrName>ppt_x</p:attrName>
                                        </p:attrNameLst>
                                      </p:cBhvr>
                                      <p:tavLst>
                                        <p:tav tm="0">
                                          <p:val>
                                            <p:strVal val="#ppt_x+0.4"/>
                                          </p:val>
                                        </p:tav>
                                        <p:tav tm="100000">
                                          <p:val>
                                            <p:strVal val="#ppt_x-0.05"/>
                                          </p:val>
                                        </p:tav>
                                      </p:tavLst>
                                    </p:anim>
                                    <p:anim calcmode="lin" valueType="num">
                                      <p:cBhvr>
                                        <p:cTn id="17" dur="800" decel="100000" fill="hold"/>
                                        <p:tgtEl>
                                          <p:spTgt spid="7"/>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5" dur="1000" fill="hold"/>
                                        <p:tgtEl>
                                          <p:spTgt spid="5"/>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800" decel="100000"/>
                                        <p:tgtEl>
                                          <p:spTgt spid="3"/>
                                        </p:tgtEl>
                                      </p:cBhvr>
                                    </p:animEffect>
                                    <p:anim calcmode="lin" valueType="num">
                                      <p:cBhvr>
                                        <p:cTn id="45" dur="800" decel="100000" fill="hold"/>
                                        <p:tgtEl>
                                          <p:spTgt spid="3"/>
                                        </p:tgtEl>
                                        <p:attrNameLst>
                                          <p:attrName>style.rotation</p:attrName>
                                        </p:attrNameLst>
                                      </p:cBhvr>
                                      <p:tavLst>
                                        <p:tav tm="0">
                                          <p:val>
                                            <p:fltVal val="-90"/>
                                          </p:val>
                                        </p:tav>
                                        <p:tav tm="100000">
                                          <p:val>
                                            <p:fltVal val="0"/>
                                          </p:val>
                                        </p:tav>
                                      </p:tavLst>
                                    </p:anim>
                                    <p:anim calcmode="lin" valueType="num">
                                      <p:cBhvr>
                                        <p:cTn id="46" dur="800" decel="100000" fill="hold"/>
                                        <p:tgtEl>
                                          <p:spTgt spid="3"/>
                                        </p:tgtEl>
                                        <p:attrNameLst>
                                          <p:attrName>ppt_x</p:attrName>
                                        </p:attrNameLst>
                                      </p:cBhvr>
                                      <p:tavLst>
                                        <p:tav tm="0">
                                          <p:val>
                                            <p:strVal val="#ppt_x+0.4"/>
                                          </p:val>
                                        </p:tav>
                                        <p:tav tm="100000">
                                          <p:val>
                                            <p:strVal val="#ppt_x-0.05"/>
                                          </p:val>
                                        </p:tav>
                                      </p:tavLst>
                                    </p:anim>
                                    <p:anim calcmode="lin" valueType="num">
                                      <p:cBhvr>
                                        <p:cTn id="47" dur="800" decel="100000" fill="hold"/>
                                        <p:tgtEl>
                                          <p:spTgt spid="3"/>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5" presetClass="entr" presetSubtype="0"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p:cTn id="54" dur="1000" fill="hold"/>
                                        <p:tgtEl>
                                          <p:spTgt spid="4"/>
                                        </p:tgtEl>
                                        <p:attrNameLst>
                                          <p:attrName>ppt_w</p:attrName>
                                        </p:attrNameLst>
                                      </p:cBhvr>
                                      <p:tavLst>
                                        <p:tav tm="0">
                                          <p:val>
                                            <p:fltVal val="0"/>
                                          </p:val>
                                        </p:tav>
                                        <p:tav tm="100000">
                                          <p:val>
                                            <p:strVal val="#ppt_w"/>
                                          </p:val>
                                        </p:tav>
                                      </p:tavLst>
                                    </p:anim>
                                    <p:anim calcmode="lin" valueType="num">
                                      <p:cBhvr>
                                        <p:cTn id="55" dur="1000" fill="hold"/>
                                        <p:tgtEl>
                                          <p:spTgt spid="4"/>
                                        </p:tgtEl>
                                        <p:attrNameLst>
                                          <p:attrName>ppt_h</p:attrName>
                                        </p:attrNameLst>
                                      </p:cBhvr>
                                      <p:tavLst>
                                        <p:tav tm="0">
                                          <p:val>
                                            <p:fltVal val="0"/>
                                          </p:val>
                                        </p:tav>
                                        <p:tav tm="100000">
                                          <p:val>
                                            <p:strVal val="#ppt_h"/>
                                          </p:val>
                                        </p:tav>
                                      </p:tavLst>
                                    </p:anim>
                                    <p:anim calcmode="lin" valueType="num">
                                      <p:cBhvr>
                                        <p:cTn id="5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420888"/>
            <a:ext cx="7772400" cy="2151112"/>
          </a:xfrm>
        </p:spPr>
        <p:txBody>
          <a:bodyPr>
            <a:prstTxWarp prst="textDeflateBottom">
              <a:avLst>
                <a:gd name="adj" fmla="val 62145"/>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Interesting activities and exciting things to do in Dresden</a:t>
            </a:r>
            <a:endParaRPr lang="ru-RU" sz="54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rot="21098811">
            <a:off x="82947" y="295330"/>
            <a:ext cx="4171469" cy="1446550"/>
          </a:xfrm>
          <a:prstGeom prst="rect">
            <a:avLst/>
          </a:prstGeom>
          <a:noFill/>
        </p:spPr>
        <p:txBody>
          <a:bodyPr wrap="square" rtlCol="0">
            <a:spAutoFit/>
          </a:bodyPr>
          <a:lstStyle/>
          <a:p>
            <a:pPr algn="ctr"/>
            <a:r>
              <a:rPr lang="en-US"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alibri" pitchFamily="34" charset="0"/>
                <a:cs typeface="Calibri" pitchFamily="34" charset="0"/>
              </a:rPr>
              <a:t>Many various kinds of sports</a:t>
            </a:r>
            <a:endParaRPr lang="ru-RU"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alibri" pitchFamily="34" charset="0"/>
              <a:cs typeface="Calibri" pitchFamily="34" charset="0"/>
            </a:endParaRPr>
          </a:p>
        </p:txBody>
      </p:sp>
      <p:sp>
        <p:nvSpPr>
          <p:cNvPr id="5" name="TextBox 4"/>
          <p:cNvSpPr txBox="1"/>
          <p:nvPr/>
        </p:nvSpPr>
        <p:spPr>
          <a:xfrm rot="550429">
            <a:off x="5412773" y="815010"/>
            <a:ext cx="3309304" cy="769441"/>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itchFamily="34" charset="0"/>
                <a:cs typeface="Calibri" pitchFamily="34" charset="0"/>
              </a:rPr>
              <a:t>Tourism</a:t>
            </a:r>
            <a:endParaRPr lang="ru-RU" sz="4400" b="1" dirty="0">
              <a:ln w="50800"/>
              <a:solidFill>
                <a:schemeClr val="bg1">
                  <a:shade val="50000"/>
                </a:schemeClr>
              </a:solidFill>
              <a:latin typeface="Calibri" pitchFamily="34" charset="0"/>
              <a:cs typeface="Calibri" pitchFamily="34" charset="0"/>
            </a:endParaRPr>
          </a:p>
        </p:txBody>
      </p:sp>
      <p:sp>
        <p:nvSpPr>
          <p:cNvPr id="6" name="TextBox 5"/>
          <p:cNvSpPr txBox="1"/>
          <p:nvPr/>
        </p:nvSpPr>
        <p:spPr>
          <a:xfrm rot="441479">
            <a:off x="236540" y="4916569"/>
            <a:ext cx="3919005" cy="144655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4400" b="1" spc="150" dirty="0" smtClean="0">
                <a:ln w="11430"/>
                <a:solidFill>
                  <a:srgbClr val="F8F8F8"/>
                </a:solidFill>
                <a:effectLst>
                  <a:outerShdw blurRad="25400" algn="tl" rotWithShape="0">
                    <a:srgbClr val="000000">
                      <a:alpha val="43000"/>
                    </a:srgbClr>
                  </a:outerShdw>
                </a:effectLst>
                <a:latin typeface="Calibri" pitchFamily="34" charset="0"/>
                <a:cs typeface="Calibri" pitchFamily="34" charset="0"/>
              </a:rPr>
              <a:t>Places to going out</a:t>
            </a:r>
            <a:endParaRPr lang="ru-RU" sz="4400" b="1" spc="150" dirty="0">
              <a:ln w="11430"/>
              <a:solidFill>
                <a:srgbClr val="F8F8F8"/>
              </a:solidFill>
              <a:effectLst>
                <a:outerShdw blurRad="25400" algn="tl" rotWithShape="0">
                  <a:srgbClr val="000000">
                    <a:alpha val="43000"/>
                  </a:srgbClr>
                </a:outerShdw>
              </a:effectLst>
              <a:latin typeface="Calibri" pitchFamily="34" charset="0"/>
              <a:cs typeface="Calibri" pitchFamily="34" charset="0"/>
            </a:endParaRPr>
          </a:p>
        </p:txBody>
      </p:sp>
      <p:sp>
        <p:nvSpPr>
          <p:cNvPr id="7" name="TextBox 6"/>
          <p:cNvSpPr txBox="1"/>
          <p:nvPr/>
        </p:nvSpPr>
        <p:spPr>
          <a:xfrm rot="20893580">
            <a:off x="5314103" y="4391422"/>
            <a:ext cx="3653217" cy="2123658"/>
          </a:xfrm>
          <a:prstGeom prst="rect">
            <a:avLst/>
          </a:prstGeom>
          <a:noFill/>
        </p:spPr>
        <p:txBody>
          <a:bodyPr wrap="square" rtlCol="0">
            <a:spAutoFit/>
          </a:bodyPr>
          <a:lstStyle/>
          <a:p>
            <a:pPr algn="ct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cs typeface="Calibri" pitchFamily="34" charset="0"/>
              </a:rPr>
              <a:t>Weihnachten (Christmas) in Dresden</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 calcmode="lin" valueType="num">
                                      <p:cBhvr>
                                        <p:cTn id="1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1"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 calcmode="lin" valueType="num">
                                      <p:cBhvr>
                                        <p:cTn id="2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6"/>
                                        </p:tgtEl>
                                        <p:attrNameLst>
                                          <p:attrName>ppt_y</p:attrName>
                                        </p:attrNameLst>
                                      </p:cBhvr>
                                      <p:tavLst>
                                        <p:tav tm="0">
                                          <p:val>
                                            <p:strVal val="#ppt_y"/>
                                          </p:val>
                                        </p:tav>
                                        <p:tav tm="100000">
                                          <p:val>
                                            <p:strVal val="#ppt_y"/>
                                          </p:val>
                                        </p:tav>
                                      </p:tavLst>
                                    </p:anim>
                                    <p:anim calcmode="lin" valueType="num">
                                      <p:cBhvr>
                                        <p:cTn id="3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7"/>
                                        </p:tgtEl>
                                        <p:attrNameLst>
                                          <p:attrName>ppt_y</p:attrName>
                                        </p:attrNameLst>
                                      </p:cBhvr>
                                      <p:tavLst>
                                        <p:tav tm="0">
                                          <p:val>
                                            <p:strVal val="#ppt_y"/>
                                          </p:val>
                                        </p:tav>
                                        <p:tav tm="100000">
                                          <p:val>
                                            <p:strVal val="#ppt_y"/>
                                          </p:val>
                                        </p:tav>
                                      </p:tavLst>
                                    </p:anim>
                                    <p:anim calcmode="lin" valueType="num">
                                      <p:cBhvr>
                                        <p:cTn id="4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1"/>
      <p:bldP spid="6" grpId="0"/>
      <p:bldP spid="7" grpId="0"/>
    </p:bldLst>
  </p:timing>
</p:sld>
</file>

<file path=ppt/theme/theme1.xml><?xml version="1.0" encoding="utf-8"?>
<a:theme xmlns:a="http://schemas.openxmlformats.org/drawingml/2006/main" name="Тема1">
  <a:themeElements>
    <a:clrScheme name="Korea03">
      <a:dk1>
        <a:srgbClr val="000000"/>
      </a:dk1>
      <a:lt1>
        <a:srgbClr val="FFFFFF"/>
      </a:lt1>
      <a:dk2>
        <a:srgbClr val="0362B9"/>
      </a:dk2>
      <a:lt2>
        <a:srgbClr val="BCE7FA"/>
      </a:lt2>
      <a:accent1>
        <a:srgbClr val="3DB5DB"/>
      </a:accent1>
      <a:accent2>
        <a:srgbClr val="DF9B29"/>
      </a:accent2>
      <a:accent3>
        <a:srgbClr val="6699FF"/>
      </a:accent3>
      <a:accent4>
        <a:srgbClr val="D361AA"/>
      </a:accent4>
      <a:accent5>
        <a:srgbClr val="A3D75D"/>
      </a:accent5>
      <a:accent6>
        <a:srgbClr val="D36161"/>
      </a:accent6>
      <a:hlink>
        <a:srgbClr val="FF9933"/>
      </a:hlink>
      <a:folHlink>
        <a:srgbClr val="FF3399"/>
      </a:folHlink>
    </a:clrScheme>
    <a:fontScheme name="Korea03">
      <a:majorFont>
        <a:latin typeface="Corbel"/>
        <a:ea typeface=""/>
        <a:cs typeface=""/>
        <a:font script="Jpan" typeface="HG創英角ｺﾞｼｯｸUB"/>
        <a:font script="Hang" typeface="맑은 고딕"/>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w Cen MT"/>
        <a:ea typeface=""/>
        <a:cs typeface=""/>
        <a:font script="Jpan" typeface="HGｺﾞｼｯｸE"/>
        <a:font script="Hang" typeface="휴먼모음T"/>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Korea03">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hade val="100000"/>
                <a:satMod val="115000"/>
              </a:schemeClr>
            </a:gs>
            <a:gs pos="100000">
              <a:schemeClr val="phClr">
                <a:tint val="50000"/>
                <a:shade val="10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rgbClr val="000000">
                <a:alpha val="48000"/>
              </a:srgbClr>
            </a:outerShdw>
          </a:effectLst>
        </a:effectStyle>
        <a:effectStyle>
          <a:effectLst>
            <a:outerShdw blurRad="57150" dist="38100" dir="5400000" algn="ctr" rotWithShape="0">
              <a:srgbClr val="000000">
                <a:alpha val="48000"/>
              </a:srgbClr>
            </a:outerShdw>
          </a:effectLst>
        </a:effectStyle>
        <a:effectStyle>
          <a:effectLst>
            <a:outerShdw blurRad="57150" dist="38100" dir="5400000" algn="ctr" rotWithShape="0">
              <a:srgbClr val="000000">
                <a:alpha val="48000"/>
              </a:srgb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1256</TotalTime>
  <Words>953</Words>
  <Application>Microsoft Office PowerPoint</Application>
  <PresentationFormat>Экран (4:3)</PresentationFormat>
  <Paragraphs>72</Paragraphs>
  <Slides>19</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Тема1</vt:lpstr>
      <vt:lpstr>Dresden –  one of the most beautiful towns in the world… </vt:lpstr>
      <vt:lpstr>General information</vt:lpstr>
      <vt:lpstr>Sights and interesting places to visit</vt:lpstr>
      <vt:lpstr>Frauenkirche Church</vt:lpstr>
      <vt:lpstr>Zwinger </vt:lpstr>
      <vt:lpstr>The Semper Opera House </vt:lpstr>
      <vt:lpstr>The Dresden Castle</vt:lpstr>
      <vt:lpstr>Small streets of Dresden with its cozy cafes on roadsides…</vt:lpstr>
      <vt:lpstr>Interesting activities and exciting things to do in Dresden</vt:lpstr>
      <vt:lpstr>Sport in Dresden</vt:lpstr>
      <vt:lpstr>Christmas in Dresden</vt:lpstr>
      <vt:lpstr>Christmas Fairs in Dresden</vt:lpstr>
      <vt:lpstr>Слайд 13</vt:lpstr>
      <vt:lpstr>Places to going out</vt:lpstr>
      <vt:lpstr>Dresden Zoo </vt:lpstr>
      <vt:lpstr>Botanical Garden </vt:lpstr>
      <vt:lpstr>Glass Manufacture</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dima</cp:lastModifiedBy>
  <cp:revision>134</cp:revision>
  <dcterms:created xsi:type="dcterms:W3CDTF">2011-11-26T13:50:00Z</dcterms:created>
  <dcterms:modified xsi:type="dcterms:W3CDTF">2012-12-01T14:20:13Z</dcterms:modified>
</cp:coreProperties>
</file>