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DDEFEE-81D3-419C-A21B-09610EC9608E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922818-94BF-41FA-B319-5674B2795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72494" cy="150019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Презентація на тему :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+mn-lt"/>
              </a:rPr>
              <a:t/>
            </a:r>
            <a:br>
              <a:rPr lang="uk-UA" sz="2400" dirty="0" smtClean="0">
                <a:solidFill>
                  <a:schemeClr val="bg2">
                    <a:lumMod val="90000"/>
                  </a:schemeClr>
                </a:solidFill>
                <a:latin typeface="+mn-lt"/>
              </a:rPr>
            </a:br>
            <a:r>
              <a:rPr lang="uk-UA" sz="2800" dirty="0" smtClean="0">
                <a:solidFill>
                  <a:schemeClr val="tx1"/>
                </a:solidFill>
                <a:latin typeface="+mn-lt"/>
              </a:rPr>
              <a:t>  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</a:rPr>
              <a:t>“Кам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</a:rPr>
              <a:t>яне</a:t>
            </a:r>
            <a:r>
              <a:rPr lang="uk-UA" sz="2800" dirty="0" smtClean="0">
                <a:solidFill>
                  <a:schemeClr val="tx1"/>
                </a:solidFill>
                <a:latin typeface="+mn-lt"/>
              </a:rPr>
              <a:t> вугілля та продукти його </a:t>
            </a:r>
            <a:r>
              <a:rPr lang="uk-UA" sz="2800" dirty="0" err="1" smtClean="0">
                <a:solidFill>
                  <a:schemeClr val="tx1"/>
                </a:solidFill>
                <a:latin typeface="+mn-lt"/>
              </a:rPr>
              <a:t>переробки”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Содержимое 8" descr="coal_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813" y="3254117"/>
            <a:ext cx="3829050" cy="25468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929322" y="4857760"/>
            <a:ext cx="2928958" cy="1482717"/>
          </a:xfrm>
        </p:spPr>
        <p:txBody>
          <a:bodyPr>
            <a:normAutofit/>
          </a:bodyPr>
          <a:lstStyle/>
          <a:p>
            <a:r>
              <a:rPr lang="uk-UA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00050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З екологічного погляду коксохімічне виробництво вимагає не лише технологічного поліпшення певних його ланок, а й докорінної перебудови у повністю безвідхідне з комплексним використанням ресурсів на основі принципово нових технічних рішень.</a:t>
            </a:r>
            <a:endParaRPr lang="ru-RU" sz="2400" dirty="0"/>
          </a:p>
        </p:txBody>
      </p:sp>
      <p:pic>
        <p:nvPicPr>
          <p:cNvPr id="22530" name="Picture 2" descr="http://www.krashiy.com/images/expo2008/assets2/mid_photos/23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192348" cy="32861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ynenergy.ru/wp-content/uploads/2012/08/00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511269" cy="21431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1844824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Великого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добування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(</a:t>
            </a:r>
            <a:r>
              <a:rPr lang="ru-RU" sz="2400" dirty="0" err="1" smtClean="0"/>
              <a:t>гасу</a:t>
            </a:r>
            <a:r>
              <a:rPr lang="ru-RU" sz="2400" dirty="0" smtClean="0"/>
              <a:t>, бензину)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429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У наш час є кілька способів переробки вугілля в рідке паливо</a:t>
            </a:r>
            <a:r>
              <a:rPr lang="uk-UA" sz="24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синтез;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екстракція </a:t>
            </a:r>
            <a:r>
              <a:rPr lang="uk-UA" sz="2400" dirty="0" smtClean="0"/>
              <a:t>або термічне розчинення вугілля; </a:t>
            </a:r>
            <a:endParaRPr lang="uk-UA" sz="2400" dirty="0" smtClean="0"/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гідрування;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/>
              <a:t> гідроліз.</a:t>
            </a:r>
            <a:endParaRPr lang="ru-RU" sz="2400" dirty="0"/>
          </a:p>
        </p:txBody>
      </p:sp>
      <p:pic>
        <p:nvPicPr>
          <p:cNvPr id="23556" name="Picture 4" descr="http://images01.olx.ru/ui/18/44/03/1326490504_299764103_1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3782936" cy="278608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uthenia.info/txt/biletskv/saranchv/ch-2.2_html_m621bf4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714644" cy="3382864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4283968" y="227687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пошуках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розв'язань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енергетичних</a:t>
            </a:r>
            <a:r>
              <a:rPr lang="ru-RU" sz="2400" dirty="0" smtClean="0"/>
              <a:t> проблем </a:t>
            </a:r>
            <a:r>
              <a:rPr lang="ru-RU" sz="2400" dirty="0" err="1" smtClean="0"/>
              <a:t>заслуговує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газифікація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вугілля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рідкого</a:t>
            </a:r>
            <a:r>
              <a:rPr lang="ru-RU" sz="2400" dirty="0" smtClean="0"/>
              <a:t>, а </a:t>
            </a:r>
            <a:r>
              <a:rPr lang="ru-RU" sz="2400" dirty="0" err="1" smtClean="0"/>
              <a:t>газоподібного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використано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як </a:t>
            </a:r>
            <a:r>
              <a:rPr lang="ru-RU" sz="2400" dirty="0" err="1" smtClean="0"/>
              <a:t>хімічна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сировина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синтезів</a:t>
            </a:r>
            <a:r>
              <a:rPr lang="ru-RU" sz="2400" dirty="0" smtClean="0"/>
              <a:t>.</a:t>
            </a:r>
          </a:p>
        </p:txBody>
      </p:sp>
      <p:pic>
        <p:nvPicPr>
          <p:cNvPr id="24580" name="Picture 4" descr="http://www-static.shell.com/static/public/imgs/240x178/coal_gasif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96906"/>
            <a:ext cx="3857652" cy="2861094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Дякую за увагу!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7752" y="1571612"/>
            <a:ext cx="3857652" cy="2057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sz="2400" i="1" dirty="0" smtClean="0">
                <a:solidFill>
                  <a:schemeClr val="tx1"/>
                </a:solidFill>
              </a:rPr>
              <a:t>Вугілля </a:t>
            </a:r>
            <a:r>
              <a:rPr lang="ru-RU" sz="2400" dirty="0" smtClean="0">
                <a:solidFill>
                  <a:schemeClr val="tx1"/>
                </a:solidFill>
              </a:rPr>
              <a:t>— </a:t>
            </a:r>
            <a:r>
              <a:rPr lang="uk-UA" sz="2400" i="1" dirty="0" smtClean="0">
                <a:solidFill>
                  <a:schemeClr val="tx1"/>
                </a:solidFill>
              </a:rPr>
              <a:t>це тверда горюча копалина органічного походження, що утворилася з вимерлих рослин і планктону в результаті діяльності мікроорганізмів.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CoalAnthrac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3429000" cy="3209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488" y="41433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/>
              <a:t>В Україні вугледобування зосереджено в трьох басейнах: Донецькому та Львівсько-Волинському кам'яновугільних басейнах, Дніпровському буровугільному басейні.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857760"/>
            <a:ext cx="3000396" cy="357190"/>
          </a:xfrm>
        </p:spPr>
        <p:txBody>
          <a:bodyPr>
            <a:noAutofit/>
          </a:bodyPr>
          <a:lstStyle/>
          <a:p>
            <a:r>
              <a:rPr lang="uk-UA" sz="1400" dirty="0" smtClean="0"/>
              <a:t>Технічний вуглець</a:t>
            </a:r>
            <a:endParaRPr lang="ru-RU" sz="1400" dirty="0"/>
          </a:p>
        </p:txBody>
      </p:sp>
      <p:pic>
        <p:nvPicPr>
          <p:cNvPr id="5" name="Содержимое 4" descr="300px-Russvr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981720" cy="3424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16" y="1844824"/>
            <a:ext cx="4143372" cy="4206112"/>
          </a:xfrm>
        </p:spPr>
        <p:txBody>
          <a:bodyPr>
            <a:noAutofit/>
          </a:bodyPr>
          <a:lstStyle/>
          <a:p>
            <a:r>
              <a:rPr lang="uk-UA" sz="1800" dirty="0" smtClean="0"/>
              <a:t>Масова частка вільного вуглецю у гірській породі доволі незначна </a:t>
            </a:r>
            <a:r>
              <a:rPr lang="ru-RU" sz="1800" dirty="0" smtClean="0"/>
              <a:t>(10 % </a:t>
            </a:r>
            <a:r>
              <a:rPr lang="uk-UA" sz="1800" dirty="0" smtClean="0"/>
              <a:t>у кам'яному вугіллі, кілька відсотків у бурому вугіллі). Викопне вугілля складається переважно із складних циклічних органічних сполук, що містять елементи: вуглець [Карбон], водень [Гідроген], кисень [</a:t>
            </a:r>
            <a:r>
              <a:rPr lang="uk-UA" sz="1800" dirty="0" err="1" smtClean="0"/>
              <a:t>Оксиген</a:t>
            </a:r>
            <a:r>
              <a:rPr lang="uk-UA" sz="1800" dirty="0" smtClean="0"/>
              <a:t>], азот [Нітроген], сірку [</a:t>
            </a:r>
            <a:r>
              <a:rPr lang="uk-UA" sz="1800" dirty="0" err="1" smtClean="0"/>
              <a:t>Сульфур</a:t>
            </a:r>
            <a:r>
              <a:rPr lang="uk-UA" sz="1800" dirty="0" smtClean="0"/>
              <a:t>], домішки неорганічних речовин (золу) та вологу. Масова частка золи та вологи може досягати </a:t>
            </a:r>
            <a:r>
              <a:rPr lang="ru-RU" sz="1800" dirty="0" smtClean="0"/>
              <a:t>50 % </a:t>
            </a:r>
            <a:r>
              <a:rPr lang="uk-UA" sz="1800" dirty="0" smtClean="0"/>
              <a:t>і більше.</a:t>
            </a:r>
            <a:endParaRPr lang="ru-RU" sz="1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3571876"/>
            <a:ext cx="4929222" cy="214314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Основним способом переробки кам'яного вугілля є коксування. Цей процес здійснюється на коксохімічних заводах, де вугільна  шихта переробляється  в  спеціальних  камерах  при температурі до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1000—1200°С.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503651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4857760"/>
            <a:ext cx="8183880" cy="820090"/>
          </a:xfrm>
        </p:spPr>
        <p:txBody>
          <a:bodyPr>
            <a:normAutofit fontScale="90000"/>
          </a:bodyPr>
          <a:lstStyle/>
          <a:p>
            <a:r>
              <a:rPr lang="uk-UA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При охолодженні летких продуктів конденсуються кам'яно­вугільна смола, аміачна вода і залишаються газоподібні речовини </a:t>
            </a:r>
            <a:r>
              <a:rPr lang="ru-RU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— </a:t>
            </a:r>
            <a:r>
              <a:rPr lang="uk-UA" sz="2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коксовий газ.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  <p:pic>
        <p:nvPicPr>
          <p:cNvPr id="9" name="Содержимое 8" descr="0VAqN9Q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642918"/>
            <a:ext cx="5598853" cy="391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23002"/>
            <a:ext cx="3240360" cy="5534998"/>
          </a:xfrm>
        </p:spPr>
        <p:txBody>
          <a:bodyPr>
            <a:normAutofit/>
          </a:bodyPr>
          <a:lstStyle/>
          <a:p>
            <a:r>
              <a:rPr lang="uk-UA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 кам'яновугільної смоли, вихід якої невисокий (до </a:t>
            </a: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4 %), </a:t>
            </a:r>
            <a:r>
              <a:rPr lang="uk-UA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фракціонуванням добувають велику кількість цінних орга­нічних речовин: бензол [</a:t>
            </a:r>
            <a:r>
              <a:rPr lang="uk-UA" sz="2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бензен</a:t>
            </a:r>
            <a:r>
              <a:rPr lang="uk-UA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] і його гомологи, фенол, нафталін [</a:t>
            </a:r>
            <a:r>
              <a:rPr lang="uk-UA" sz="20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нафтален</a:t>
            </a:r>
            <a:r>
              <a:rPr lang="uk-UA" sz="2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], антрацен та інші важливі продукти, які знахо­дять застосування у виробництві вітамінів, духмяних речовин, стимуляторів росту рослин, гербіцидів, барвників тощо.</a:t>
            </a:r>
            <a:r>
              <a:rPr lang="uk-UA" sz="2000" b="0" dirty="0" smtClean="0">
                <a:latin typeface="+mn-lt"/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img310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87441">
            <a:off x="3714744" y="928670"/>
            <a:ext cx="492922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500174"/>
          <a:ext cx="483395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94"/>
                <a:gridCol w="2214578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Назва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компонентів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Склад, </a:t>
                      </a:r>
                      <a:r>
                        <a:rPr lang="ru-RU" dirty="0" err="1" smtClean="0"/>
                        <a:t>об.%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55 до 60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 — 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—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ненасичених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вуглеводів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—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— 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— 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357430"/>
            <a:ext cx="3221737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78579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Коксовий</a:t>
            </a:r>
            <a:r>
              <a:rPr lang="ru-RU" dirty="0" smtClean="0"/>
              <a:t> газ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: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m.com.ua/m/mediacentre/fotos/CC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85778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683568" y="465313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З однієї коксової печі при звичайному завантаженні шахти в атмосферу надходить 3—5 кг вугільного пилу; 2,2 кг оксиду вуглецю (</a:t>
            </a:r>
            <a:r>
              <a:rPr lang="en-US" sz="2000" dirty="0" smtClean="0"/>
              <a:t>II</a:t>
            </a:r>
            <a:r>
              <a:rPr lang="uk-UA" sz="2000" dirty="0" smtClean="0"/>
              <a:t>); 1,6 кг пари кам'яновугільної смоли та масел; 0,57 кг вуглеводнів; під час вивантаження готового коксу — 2,8 кг пилу; 0,6 кг оксидів азоту.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nich.org.ua/img/mkxz1/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229100" cy="317182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58" y="1628800"/>
            <a:ext cx="42148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Істотним процесом, що зумовлює міграцію хімічних речовин з коксових батарей у навколишнє середовище, є гасіння коксу. Коли вода стикається з розпеченим коксом, з башт гасіння виділяється багато водяної пари, яка містить велику кількість різноманітних домішок. </a:t>
            </a: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221</TotalTime>
  <Words>460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Презентація на тему :     “Кам’яне вугілля та продукти його переробки”</vt:lpstr>
      <vt:lpstr> Вугілля — це тверда горюча копалина органічного походження, що утворилася з вимерлих рослин і планктону в результаті діяльності мікроорганізмів.</vt:lpstr>
      <vt:lpstr>Технічний вуглець</vt:lpstr>
      <vt:lpstr>Основним способом переробки кам'яного вугілля є коксування. Цей процес здійснюється на коксохімічних заводах, де вугільна  шихта переробляється  в  спеціальних  камерах  при температурі до 1000—1200°С.</vt:lpstr>
      <vt:lpstr>При охолодженні летких продуктів конденсуються кам'яно­вугільна смола, аміачна вода і залишаються газоподібні речовини — коксовий газ. </vt:lpstr>
      <vt:lpstr>З кам'яновугільної смоли, вихід якої невисокий (до 4 %), фракціонуванням добувають велику кількість цінних орга­нічних речовин: бензол [бензен] і його гомологи, фенол, нафталін [нафтален], антрацен та інші важливі продукти, які знахо­дять застосування у виробництві вітамінів, духмяних речовин, стимуляторів росту рослин, гербіцидів, барвників тощо.  </vt:lpstr>
      <vt:lpstr>Слайд 7</vt:lpstr>
      <vt:lpstr>Слайд 8</vt:lpstr>
      <vt:lpstr>Слайд 9</vt:lpstr>
      <vt:lpstr>Слайд 10</vt:lpstr>
      <vt:lpstr>Слайд 11</vt:lpstr>
      <vt:lpstr>Слайд 12</vt:lpstr>
      <vt:lpstr>Дякую за увагу!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Таня</cp:lastModifiedBy>
  <cp:revision>25</cp:revision>
  <dcterms:created xsi:type="dcterms:W3CDTF">2012-11-27T17:17:23Z</dcterms:created>
  <dcterms:modified xsi:type="dcterms:W3CDTF">2015-04-20T17:32:25Z</dcterms:modified>
</cp:coreProperties>
</file>