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F3F22A-D9A7-4152-A92C-A450604615F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E6A7A6-9A0F-4EA8-9EF8-B5A8C54F1B2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Ноосфера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72518" cy="2285992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/>
              <a:t>Процес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забруднення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біосфери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класифікується</a:t>
            </a:r>
            <a:r>
              <a:rPr lang="ru-RU" b="1" i="1" dirty="0" smtClean="0"/>
              <a:t> за </a:t>
            </a:r>
            <a:r>
              <a:rPr lang="ru-RU" b="1" i="1" dirty="0" err="1" smtClean="0"/>
              <a:t>наступними</a:t>
            </a:r>
            <a:r>
              <a:rPr lang="ru-RU" b="1" i="1" dirty="0" smtClean="0"/>
              <a:t> видами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r>
              <a:rPr lang="ru-RU" b="1" dirty="0" err="1" smtClean="0"/>
              <a:t>І</a:t>
            </a:r>
            <a:r>
              <a:rPr lang="ru-RU" b="1" dirty="0" err="1" smtClean="0"/>
              <a:t>нгредієнтне</a:t>
            </a:r>
            <a:r>
              <a:rPr lang="ru-RU" dirty="0" smtClean="0"/>
              <a:t> </a:t>
            </a:r>
            <a:endParaRPr lang="ru-RU" dirty="0" smtClean="0"/>
          </a:p>
          <a:p>
            <a:r>
              <a:rPr lang="ru-RU" b="1" dirty="0" err="1" smtClean="0"/>
              <a:t>Параметричне</a:t>
            </a:r>
            <a:endParaRPr lang="ru-RU" b="1" dirty="0" smtClean="0"/>
          </a:p>
          <a:p>
            <a:r>
              <a:rPr lang="ru-RU" b="1" dirty="0" err="1" smtClean="0"/>
              <a:t>Біоценотичне</a:t>
            </a:r>
            <a:endParaRPr lang="ru-RU" b="1" dirty="0" smtClean="0"/>
          </a:p>
          <a:p>
            <a:r>
              <a:rPr lang="ru-RU" b="1" dirty="0" err="1" smtClean="0"/>
              <a:t>Стаціально-деструкційне</a:t>
            </a: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643182"/>
            <a:ext cx="4972056" cy="918418"/>
          </a:xfrm>
        </p:spPr>
        <p:txBody>
          <a:bodyPr/>
          <a:lstStyle/>
          <a:p>
            <a:r>
              <a:rPr lang="uk-UA" dirty="0" smtClean="0"/>
              <a:t>Дякуємо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6072206"/>
            <a:ext cx="4900618" cy="564826"/>
          </a:xfrm>
        </p:spPr>
        <p:txBody>
          <a:bodyPr/>
          <a:lstStyle/>
          <a:p>
            <a:r>
              <a:rPr lang="uk-UA" dirty="0" err="1" smtClean="0"/>
              <a:t>Могилна</a:t>
            </a:r>
            <a:r>
              <a:rPr lang="uk-UA" dirty="0" smtClean="0"/>
              <a:t> В, </a:t>
            </a:r>
            <a:r>
              <a:rPr lang="uk-UA" dirty="0" err="1" smtClean="0"/>
              <a:t>Калашник</a:t>
            </a:r>
            <a:r>
              <a:rPr lang="uk-UA" dirty="0" smtClean="0"/>
              <a:t> О. 11-Б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84708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Ноосфе́ра</a:t>
            </a:r>
            <a:r>
              <a:rPr lang="ru-RU" dirty="0" smtClean="0"/>
              <a:t>  —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стадія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 smtClean="0"/>
              <a:t>,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Содержимое 3" descr="noosfer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3150" y="3463131"/>
            <a:ext cx="4457700" cy="1333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Закон </a:t>
            </a:r>
            <a:r>
              <a:rPr lang="ru-RU" b="1" dirty="0" err="1" smtClean="0"/>
              <a:t>ноосфери</a:t>
            </a:r>
            <a:r>
              <a:rPr lang="ru-RU" b="1" dirty="0" smtClean="0"/>
              <a:t> </a:t>
            </a:r>
            <a:r>
              <a:rPr lang="ru-RU" b="1" dirty="0" err="1" smtClean="0"/>
              <a:t>Вернадського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2143116"/>
            <a:ext cx="3071834" cy="436265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Предмет </a:t>
            </a:r>
            <a:r>
              <a:rPr lang="ru-RU" sz="3200" dirty="0" err="1" smtClean="0"/>
              <a:t>ноосферології</a:t>
            </a:r>
            <a:r>
              <a:rPr lang="ru-RU" sz="3200" dirty="0" smtClean="0"/>
              <a:t> </a:t>
            </a:r>
            <a:r>
              <a:rPr lang="ru-RU" sz="3200" dirty="0" smtClean="0"/>
              <a:t>— ноосфера</a:t>
            </a:r>
          </a:p>
          <a:p>
            <a:r>
              <a:rPr lang="ru-RU" sz="3200" dirty="0" err="1" smtClean="0"/>
              <a:t>Основоположна</a:t>
            </a:r>
            <a:r>
              <a:rPr lang="ru-RU" sz="3200" dirty="0" smtClean="0"/>
              <a:t> тема </a:t>
            </a:r>
            <a:r>
              <a:rPr lang="ru-RU" sz="3200" dirty="0" err="1" smtClean="0"/>
              <a:t>ноосферних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досліджень</a:t>
            </a:r>
            <a:r>
              <a:rPr lang="ru-RU" sz="3200" dirty="0" smtClean="0"/>
              <a:t> — </a:t>
            </a:r>
            <a:r>
              <a:rPr lang="ru-RU" sz="3200" dirty="0" err="1" smtClean="0"/>
              <a:t>механізми</a:t>
            </a:r>
            <a:r>
              <a:rPr lang="ru-RU" sz="3200" dirty="0" smtClean="0"/>
              <a:t> </a:t>
            </a:r>
            <a:r>
              <a:rPr lang="ru-RU" sz="3200" dirty="0" err="1" smtClean="0"/>
              <a:t>прискорення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трансформації</a:t>
            </a:r>
            <a:r>
              <a:rPr lang="ru-RU" sz="3200" dirty="0" smtClean="0"/>
              <a:t> </a:t>
            </a:r>
            <a:r>
              <a:rPr lang="ru-RU" sz="3200" dirty="0" err="1" smtClean="0"/>
              <a:t>біосфери</a:t>
            </a:r>
            <a:r>
              <a:rPr lang="ru-RU" sz="3200" dirty="0" smtClean="0"/>
              <a:t> в ноосферу. </a:t>
            </a:r>
            <a:endParaRPr lang="ru-RU" sz="3200" dirty="0" smtClean="0"/>
          </a:p>
          <a:p>
            <a:r>
              <a:rPr lang="ru-RU" sz="3200" dirty="0" err="1" smtClean="0"/>
              <a:t>Характерні</a:t>
            </a:r>
            <a:r>
              <a:rPr lang="ru-RU" sz="3200" dirty="0" smtClean="0"/>
              <a:t> </a:t>
            </a:r>
            <a:r>
              <a:rPr lang="ru-RU" sz="3200" dirty="0" err="1" smtClean="0"/>
              <a:t>риси</a:t>
            </a:r>
            <a:r>
              <a:rPr lang="ru-RU" sz="3200" dirty="0" smtClean="0"/>
              <a:t> </a:t>
            </a:r>
            <a:r>
              <a:rPr lang="ru-RU" sz="3200" dirty="0" err="1" smtClean="0"/>
              <a:t>ноосферології</a:t>
            </a:r>
            <a:r>
              <a:rPr lang="ru-RU" sz="3200" dirty="0" smtClean="0"/>
              <a:t> — </a:t>
            </a:r>
            <a:r>
              <a:rPr lang="ru-RU" sz="3200" dirty="0" err="1" smtClean="0"/>
              <a:t>міждисциплінарність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енциклопедичне</a:t>
            </a:r>
            <a:r>
              <a:rPr lang="ru-RU" sz="3200" dirty="0" smtClean="0"/>
              <a:t> </a:t>
            </a:r>
            <a:r>
              <a:rPr lang="ru-RU" sz="3200" dirty="0" err="1" smtClean="0"/>
              <a:t>охоплення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найрізноманітніших</a:t>
            </a:r>
            <a:r>
              <a:rPr lang="ru-RU" sz="3200" dirty="0" smtClean="0"/>
              <a:t> </a:t>
            </a:r>
            <a:r>
              <a:rPr lang="ru-RU" sz="3200" dirty="0" err="1" smtClean="0"/>
              <a:t>галузей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715404" cy="2000240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ноосфери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Антропосферу</a:t>
            </a:r>
            <a:endParaRPr lang="ru-RU" dirty="0" smtClean="0"/>
          </a:p>
          <a:p>
            <a:r>
              <a:rPr lang="ru-RU" dirty="0" err="1" smtClean="0"/>
              <a:t>Техносферу</a:t>
            </a:r>
            <a:endParaRPr lang="ru-RU" dirty="0" smtClean="0"/>
          </a:p>
          <a:p>
            <a:r>
              <a:rPr lang="ru-RU" dirty="0" err="1" smtClean="0"/>
              <a:t>Соціосферу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Періоди взаємодії суспільства і природи: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- час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про природу </a:t>
            </a:r>
            <a:r>
              <a:rPr lang="ru-RU" dirty="0" err="1" smtClean="0"/>
              <a:t>і</a:t>
            </a:r>
            <a:r>
              <a:rPr lang="ru-RU" dirty="0" smtClean="0"/>
              <a:t> початок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взаємовідносин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рабовласництво</a:t>
            </a:r>
            <a:r>
              <a:rPr lang="ru-RU" dirty="0" smtClean="0"/>
              <a:t> </a:t>
            </a:r>
            <a:r>
              <a:rPr lang="ru-RU" dirty="0" smtClean="0"/>
              <a:t>- час </a:t>
            </a:r>
            <a:r>
              <a:rPr lang="ru-RU" dirty="0" err="1" smtClean="0"/>
              <a:t>інтенсивного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землеробства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скотарства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феодалізм</a:t>
            </a:r>
            <a:r>
              <a:rPr lang="ru-RU" dirty="0" smtClean="0"/>
              <a:t> -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в </a:t>
            </a:r>
            <a:r>
              <a:rPr lang="ru-RU" dirty="0" err="1" smtClean="0"/>
              <a:t>освоєнні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капіталізм</a:t>
            </a:r>
            <a:r>
              <a:rPr lang="ru-RU" dirty="0" smtClean="0"/>
              <a:t> - ера активного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ігнорує</a:t>
            </a:r>
            <a:r>
              <a:rPr lang="ru-RU" dirty="0" smtClean="0"/>
              <a:t> </a:t>
            </a:r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соціалізм</a:t>
            </a:r>
            <a:r>
              <a:rPr lang="ru-RU" dirty="0" smtClean="0"/>
              <a:t> -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природокористування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2428868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smtClean="0"/>
              <a:t>антропогенного </a:t>
            </a:r>
            <a:r>
              <a:rPr lang="ru-RU" dirty="0" err="1" smtClean="0"/>
              <a:t>впливу</a:t>
            </a:r>
            <a:r>
              <a:rPr lang="ru-RU" dirty="0" smtClean="0"/>
              <a:t> на природу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класифікувати</a:t>
            </a:r>
            <a:r>
              <a:rPr lang="ru-RU" dirty="0" smtClean="0"/>
              <a:t> на три </a:t>
            </a:r>
            <a:r>
              <a:rPr lang="ru-RU" dirty="0" err="1" smtClean="0"/>
              <a:t>групи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967038"/>
          </a:xfrm>
        </p:spPr>
        <p:txBody>
          <a:bodyPr/>
          <a:lstStyle/>
          <a:p>
            <a:r>
              <a:rPr lang="ru-RU" b="1" dirty="0" err="1" smtClean="0"/>
              <a:t>умовно</a:t>
            </a:r>
            <a:r>
              <a:rPr lang="ru-RU" b="1" dirty="0" smtClean="0"/>
              <a:t> </a:t>
            </a:r>
            <a:r>
              <a:rPr lang="ru-RU" b="1" dirty="0" err="1" smtClean="0"/>
              <a:t>нейтральні</a:t>
            </a:r>
            <a:r>
              <a:rPr lang="ru-RU" dirty="0" smtClean="0"/>
              <a:t> </a:t>
            </a:r>
            <a:endParaRPr lang="ru-RU" dirty="0" smtClean="0"/>
          </a:p>
          <a:p>
            <a:r>
              <a:rPr lang="ru-RU" b="1" dirty="0" err="1" smtClean="0"/>
              <a:t>негативні</a:t>
            </a:r>
            <a:r>
              <a:rPr lang="ru-RU" dirty="0" smtClean="0"/>
              <a:t> </a:t>
            </a:r>
            <a:endParaRPr lang="ru-RU" dirty="0" smtClean="0"/>
          </a:p>
          <a:p>
            <a:r>
              <a:rPr lang="ru-RU" b="1" dirty="0" err="1" smtClean="0"/>
              <a:t>позитивні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Причини глобального потепління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err="1" smtClean="0"/>
              <a:t>парниковий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(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вуглекислого</a:t>
            </a:r>
            <a:r>
              <a:rPr lang="ru-RU" dirty="0" smtClean="0"/>
              <a:t> газу)– 46%;</a:t>
            </a:r>
          </a:p>
          <a:p>
            <a:pPr lvl="0"/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 </a:t>
            </a:r>
            <a:r>
              <a:rPr lang="ru-RU" dirty="0" err="1" smtClean="0"/>
              <a:t>хімічними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 – 24%;</a:t>
            </a:r>
          </a:p>
          <a:p>
            <a:pPr lvl="0"/>
            <a:r>
              <a:rPr lang="ru-RU" dirty="0" err="1" smtClean="0"/>
              <a:t>вирубка</a:t>
            </a:r>
            <a:r>
              <a:rPr lang="ru-RU" dirty="0" smtClean="0"/>
              <a:t> </a:t>
            </a:r>
            <a:r>
              <a:rPr lang="ru-RU" dirty="0" err="1" smtClean="0"/>
              <a:t>лісу</a:t>
            </a:r>
            <a:r>
              <a:rPr lang="ru-RU" dirty="0" smtClean="0"/>
              <a:t> (</a:t>
            </a:r>
            <a:r>
              <a:rPr lang="ru-RU" dirty="0" err="1" smtClean="0"/>
              <a:t>вуглекислий</a:t>
            </a:r>
            <a:r>
              <a:rPr lang="ru-RU" dirty="0" smtClean="0"/>
              <a:t> газ </a:t>
            </a:r>
            <a:r>
              <a:rPr lang="ru-RU" dirty="0" err="1" smtClean="0"/>
              <a:t>біологічно</a:t>
            </a:r>
            <a:r>
              <a:rPr lang="ru-RU" dirty="0" smtClean="0"/>
              <a:t> не </a:t>
            </a:r>
            <a:r>
              <a:rPr lang="ru-RU" dirty="0" err="1" smtClean="0"/>
              <a:t>зв’язується</a:t>
            </a:r>
            <a:r>
              <a:rPr lang="ru-RU" dirty="0" smtClean="0"/>
              <a:t>) – 18%;</a:t>
            </a:r>
          </a:p>
          <a:p>
            <a:pPr lvl="0"/>
            <a:r>
              <a:rPr lang="ru-RU" dirty="0" err="1" smtClean="0"/>
              <a:t>інтенсифікація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(окиси азоту) – 9%;</a:t>
            </a:r>
          </a:p>
          <a:p>
            <a:pPr lvl="0"/>
            <a:r>
              <a:rPr lang="ru-RU" dirty="0" err="1" smtClean="0"/>
              <a:t>спалювання</a:t>
            </a:r>
            <a:r>
              <a:rPr lang="ru-RU" dirty="0" smtClean="0"/>
              <a:t> </a:t>
            </a:r>
            <a:r>
              <a:rPr lang="ru-RU" dirty="0" err="1" smtClean="0"/>
              <a:t>сміття</a:t>
            </a:r>
            <a:r>
              <a:rPr lang="ru-RU" dirty="0" smtClean="0"/>
              <a:t> – 3%.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Причини </a:t>
            </a:r>
            <a:r>
              <a:rPr lang="ru-RU" b="1" i="1" dirty="0" err="1" smtClean="0"/>
              <a:t>руйнування</a:t>
            </a:r>
            <a:r>
              <a:rPr lang="ru-RU" b="1" i="1" dirty="0" smtClean="0"/>
              <a:t> озону: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Фреон</a:t>
            </a:r>
          </a:p>
          <a:p>
            <a:r>
              <a:rPr lang="ru-RU" dirty="0" smtClean="0"/>
              <a:t>Окиси азоту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антропогенний</a:t>
            </a:r>
            <a:r>
              <a:rPr lang="ru-RU" dirty="0" smtClean="0"/>
              <a:t> хлор </a:t>
            </a:r>
            <a:endParaRPr lang="ru-RU" dirty="0" smtClean="0"/>
          </a:p>
          <a:p>
            <a:r>
              <a:rPr lang="ru-RU" dirty="0" err="1" smtClean="0"/>
              <a:t>Надзвукові</a:t>
            </a:r>
            <a:r>
              <a:rPr lang="ru-RU" dirty="0" smtClean="0"/>
              <a:t> </a:t>
            </a:r>
            <a:r>
              <a:rPr lang="ru-RU" dirty="0" err="1" smtClean="0"/>
              <a:t>літаки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170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Ноосфера</vt:lpstr>
      <vt:lpstr>Ноосфе́ра  — сучасна стадія розвитку біосфери, пов'язана з появою в ній людства. </vt:lpstr>
      <vt:lpstr>Закон ноосфери Вернадського </vt:lpstr>
      <vt:lpstr>Слайд 4</vt:lpstr>
      <vt:lpstr>Серед складових частин ноосфери виділяють</vt:lpstr>
      <vt:lpstr>Періоди взаємодії суспільства і природи:</vt:lpstr>
      <vt:lpstr>Процеси антропогенного впливу на природу можна класифікувати на три групи:</vt:lpstr>
      <vt:lpstr>Причини глобального потепління</vt:lpstr>
      <vt:lpstr>Причини руйнування озону: </vt:lpstr>
      <vt:lpstr>Процес забруднення біосфери класифікується за наступними видами:</vt:lpstr>
      <vt:lpstr>Дякуємо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Ноосфера</dc:title>
  <dc:creator>Виктория</dc:creator>
  <cp:lastModifiedBy>Виктория</cp:lastModifiedBy>
  <cp:revision>3</cp:revision>
  <dcterms:created xsi:type="dcterms:W3CDTF">2014-02-06T18:21:16Z</dcterms:created>
  <dcterms:modified xsi:type="dcterms:W3CDTF">2014-02-06T18:44:21Z</dcterms:modified>
</cp:coreProperties>
</file>