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8B557-A135-4976-9480-E61DA8B30B3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394449-1711-462E-AB0E-C91207379965}">
      <dgm:prSet phldrT="[Текст]"/>
      <dgm:spPr/>
      <dgm:t>
        <a:bodyPr/>
        <a:lstStyle/>
        <a:p>
          <a:r>
            <a:rPr lang="uk-UA" dirty="0" smtClean="0"/>
            <a:t>Рослинництво</a:t>
          </a:r>
          <a:endParaRPr lang="ru-RU" dirty="0"/>
        </a:p>
      </dgm:t>
    </dgm:pt>
    <dgm:pt modelId="{C619069A-013C-41E1-B703-8C1E66D6007B}" type="parTrans" cxnId="{A86DBE40-B212-4619-AAA9-1C8C3434AEC5}">
      <dgm:prSet/>
      <dgm:spPr/>
      <dgm:t>
        <a:bodyPr/>
        <a:lstStyle/>
        <a:p>
          <a:endParaRPr lang="ru-RU"/>
        </a:p>
      </dgm:t>
    </dgm:pt>
    <dgm:pt modelId="{12C9B05A-D960-4CB4-9B29-8FD1E3445A1B}" type="sibTrans" cxnId="{A86DBE40-B212-4619-AAA9-1C8C3434AEC5}">
      <dgm:prSet/>
      <dgm:spPr/>
      <dgm:t>
        <a:bodyPr/>
        <a:lstStyle/>
        <a:p>
          <a:endParaRPr lang="ru-RU"/>
        </a:p>
      </dgm:t>
    </dgm:pt>
    <dgm:pt modelId="{78681D79-3FF8-4F40-9FBF-628B6424A448}">
      <dgm:prSet phldrT="[Текст]" custT="1"/>
      <dgm:spPr/>
      <dgm:t>
        <a:bodyPr/>
        <a:lstStyle/>
        <a:p>
          <a:r>
            <a:rPr lang="ru-RU" sz="2000" b="1" dirty="0" err="1" smtClean="0"/>
            <a:t>Зернові</a:t>
          </a:r>
          <a:r>
            <a:rPr lang="ru-RU" sz="2000" b="1" dirty="0" smtClean="0"/>
            <a:t>:</a:t>
          </a:r>
          <a:r>
            <a:rPr lang="ru-RU" sz="2000" dirty="0" smtClean="0"/>
            <a:t> </a:t>
          </a:r>
          <a:r>
            <a:rPr lang="ru-RU" sz="2000" dirty="0" err="1" smtClean="0"/>
            <a:t>пшениця</a:t>
          </a:r>
          <a:r>
            <a:rPr lang="ru-RU" sz="2000" dirty="0" smtClean="0"/>
            <a:t>, </a:t>
          </a:r>
          <a:r>
            <a:rPr lang="ru-RU" sz="2000" dirty="0" err="1" smtClean="0"/>
            <a:t>ячмінь</a:t>
          </a:r>
          <a:r>
            <a:rPr lang="ru-RU" sz="2000" dirty="0" smtClean="0"/>
            <a:t> </a:t>
          </a:r>
          <a:r>
            <a:rPr lang="ru-RU" sz="2000" dirty="0" err="1" smtClean="0"/>
            <a:t>кукурудза</a:t>
          </a:r>
          <a:r>
            <a:rPr lang="ru-RU" sz="2000" dirty="0" smtClean="0"/>
            <a:t>, </a:t>
          </a:r>
        </a:p>
        <a:p>
          <a:r>
            <a:rPr lang="ru-RU" sz="2000" dirty="0" err="1" smtClean="0"/>
            <a:t>зернобобові</a:t>
          </a:r>
          <a:endParaRPr lang="ru-RU" sz="2000" dirty="0"/>
        </a:p>
      </dgm:t>
    </dgm:pt>
    <dgm:pt modelId="{6DFE4EC7-F392-4ABD-8E7A-BC2C17DFEB80}" type="parTrans" cxnId="{5FC3138A-04B1-41BE-AA49-E8350D00F261}">
      <dgm:prSet/>
      <dgm:spPr/>
      <dgm:t>
        <a:bodyPr/>
        <a:lstStyle/>
        <a:p>
          <a:endParaRPr lang="ru-RU"/>
        </a:p>
      </dgm:t>
    </dgm:pt>
    <dgm:pt modelId="{F1C600EB-840E-46F2-8A17-DC0E9E4BC00F}" type="sibTrans" cxnId="{5FC3138A-04B1-41BE-AA49-E8350D00F261}">
      <dgm:prSet/>
      <dgm:spPr/>
      <dgm:t>
        <a:bodyPr/>
        <a:lstStyle/>
        <a:p>
          <a:endParaRPr lang="ru-RU"/>
        </a:p>
      </dgm:t>
    </dgm:pt>
    <dgm:pt modelId="{6771F17B-68BA-4DD4-9F15-F4F868524642}">
      <dgm:prSet phldrT="[Текст]" custT="1"/>
      <dgm:spPr/>
      <dgm:t>
        <a:bodyPr/>
        <a:lstStyle/>
        <a:p>
          <a:r>
            <a:rPr lang="uk-UA" sz="2000" b="1" dirty="0" smtClean="0"/>
            <a:t>Технічні: </a:t>
          </a:r>
          <a:r>
            <a:rPr lang="ru-RU" sz="2000" dirty="0" err="1" smtClean="0"/>
            <a:t>цукрові</a:t>
          </a:r>
          <a:r>
            <a:rPr lang="ru-RU" sz="2000" dirty="0" smtClean="0"/>
            <a:t> </a:t>
          </a:r>
          <a:r>
            <a:rPr lang="ru-RU" sz="2000" dirty="0" err="1" smtClean="0"/>
            <a:t>буряки</a:t>
          </a:r>
          <a:r>
            <a:rPr lang="ru-RU" sz="2000" dirty="0" smtClean="0"/>
            <a:t>, </a:t>
          </a:r>
        </a:p>
        <a:p>
          <a:r>
            <a:rPr lang="ru-RU" sz="2000" dirty="0" err="1" smtClean="0"/>
            <a:t>соняшник</a:t>
          </a:r>
          <a:endParaRPr lang="ru-RU" sz="2000" dirty="0"/>
        </a:p>
      </dgm:t>
    </dgm:pt>
    <dgm:pt modelId="{C347BBD4-2329-4A16-8FBF-5709EB22F778}" type="parTrans" cxnId="{16AFF5DD-B66B-4E1E-AC45-C84DB9DC63AC}">
      <dgm:prSet/>
      <dgm:spPr/>
      <dgm:t>
        <a:bodyPr/>
        <a:lstStyle/>
        <a:p>
          <a:endParaRPr lang="ru-RU"/>
        </a:p>
      </dgm:t>
    </dgm:pt>
    <dgm:pt modelId="{FBD12A5B-622E-47C1-8E41-BCBB44FDD788}" type="sibTrans" cxnId="{16AFF5DD-B66B-4E1E-AC45-C84DB9DC63AC}">
      <dgm:prSet/>
      <dgm:spPr/>
      <dgm:t>
        <a:bodyPr/>
        <a:lstStyle/>
        <a:p>
          <a:endParaRPr lang="ru-RU"/>
        </a:p>
      </dgm:t>
    </dgm:pt>
    <dgm:pt modelId="{288309D3-4BE8-41EE-92ED-47113F6AD085}">
      <dgm:prSet phldrT="[Текст]"/>
      <dgm:spPr/>
      <dgm:t>
        <a:bodyPr/>
        <a:lstStyle/>
        <a:p>
          <a:r>
            <a:rPr lang="uk-UA" dirty="0" smtClean="0"/>
            <a:t>Тваринництво</a:t>
          </a:r>
          <a:endParaRPr lang="ru-RU" dirty="0"/>
        </a:p>
      </dgm:t>
    </dgm:pt>
    <dgm:pt modelId="{F2922D2A-F2D7-4752-AE9F-EA19A419A428}" type="parTrans" cxnId="{AED439CC-01E9-4B5A-BDAF-419AC77459BB}">
      <dgm:prSet/>
      <dgm:spPr/>
      <dgm:t>
        <a:bodyPr/>
        <a:lstStyle/>
        <a:p>
          <a:endParaRPr lang="ru-RU"/>
        </a:p>
      </dgm:t>
    </dgm:pt>
    <dgm:pt modelId="{3E24D167-4916-4FFA-91B1-B9A3B236A634}" type="sibTrans" cxnId="{AED439CC-01E9-4B5A-BDAF-419AC77459BB}">
      <dgm:prSet/>
      <dgm:spPr/>
      <dgm:t>
        <a:bodyPr/>
        <a:lstStyle/>
        <a:p>
          <a:endParaRPr lang="ru-RU"/>
        </a:p>
      </dgm:t>
    </dgm:pt>
    <dgm:pt modelId="{9D78A91D-2819-4DE7-B542-F1E7F484F418}">
      <dgm:prSet phldrT="[Текст]"/>
      <dgm:spPr/>
      <dgm:t>
        <a:bodyPr/>
        <a:lstStyle/>
        <a:p>
          <a:r>
            <a:rPr lang="ru-RU" b="0" i="0" dirty="0" err="1" smtClean="0"/>
            <a:t>Молочно-м'ясне</a:t>
          </a:r>
          <a:r>
            <a:rPr lang="ru-RU" b="0" i="0" dirty="0" smtClean="0"/>
            <a:t> </a:t>
          </a:r>
          <a:r>
            <a:rPr lang="ru-RU" b="0" i="0" dirty="0" err="1" smtClean="0"/>
            <a:t>скотарство</a:t>
          </a:r>
          <a:endParaRPr lang="ru-RU" dirty="0"/>
        </a:p>
      </dgm:t>
    </dgm:pt>
    <dgm:pt modelId="{3DCFB3E1-56C0-4380-BB5D-9310AEC2DFD3}" type="parTrans" cxnId="{1EBE4273-8DBF-4D4C-A847-48920C187D94}">
      <dgm:prSet/>
      <dgm:spPr/>
      <dgm:t>
        <a:bodyPr/>
        <a:lstStyle/>
        <a:p>
          <a:endParaRPr lang="ru-RU"/>
        </a:p>
      </dgm:t>
    </dgm:pt>
    <dgm:pt modelId="{16674699-7836-4F71-8633-1591595D1E0B}" type="sibTrans" cxnId="{1EBE4273-8DBF-4D4C-A847-48920C187D94}">
      <dgm:prSet/>
      <dgm:spPr/>
      <dgm:t>
        <a:bodyPr/>
        <a:lstStyle/>
        <a:p>
          <a:endParaRPr lang="ru-RU"/>
        </a:p>
      </dgm:t>
    </dgm:pt>
    <dgm:pt modelId="{847311CA-5DF9-43CF-9525-57029C8D57BD}">
      <dgm:prSet phldrT="[Текст]"/>
      <dgm:spPr/>
      <dgm:t>
        <a:bodyPr/>
        <a:lstStyle/>
        <a:p>
          <a:r>
            <a:rPr lang="uk-UA" dirty="0" smtClean="0"/>
            <a:t>Свинарство, Бджільництво</a:t>
          </a:r>
          <a:endParaRPr lang="ru-RU" dirty="0"/>
        </a:p>
      </dgm:t>
    </dgm:pt>
    <dgm:pt modelId="{533C5284-C4CB-4491-B5EE-0932A5BDA766}" type="parTrans" cxnId="{9FA0F37A-F236-40B5-9E91-6333219E5B7F}">
      <dgm:prSet/>
      <dgm:spPr/>
      <dgm:t>
        <a:bodyPr/>
        <a:lstStyle/>
        <a:p>
          <a:endParaRPr lang="ru-RU"/>
        </a:p>
      </dgm:t>
    </dgm:pt>
    <dgm:pt modelId="{F1274047-432D-4D77-BFFC-28A626B6B7EF}" type="sibTrans" cxnId="{9FA0F37A-F236-40B5-9E91-6333219E5B7F}">
      <dgm:prSet/>
      <dgm:spPr/>
      <dgm:t>
        <a:bodyPr/>
        <a:lstStyle/>
        <a:p>
          <a:endParaRPr lang="ru-RU"/>
        </a:p>
      </dgm:t>
    </dgm:pt>
    <dgm:pt modelId="{8E90C7B3-D31C-4D53-B91B-F016EE31CD6F}">
      <dgm:prSet custT="1"/>
      <dgm:spPr/>
      <dgm:t>
        <a:bodyPr/>
        <a:lstStyle/>
        <a:p>
          <a:r>
            <a:rPr lang="ru-RU" sz="2000" dirty="0" err="1" smtClean="0"/>
            <a:t>Картоплярство</a:t>
          </a:r>
          <a:r>
            <a:rPr lang="ru-RU" sz="2000" dirty="0" smtClean="0"/>
            <a:t>, </a:t>
          </a:r>
          <a:r>
            <a:rPr lang="ru-RU" sz="2000" dirty="0" err="1" smtClean="0"/>
            <a:t>овочівництво</a:t>
          </a:r>
          <a:endParaRPr lang="ru-RU" sz="2000" dirty="0"/>
        </a:p>
      </dgm:t>
    </dgm:pt>
    <dgm:pt modelId="{66B57203-A8ED-4714-B9D2-1AE076915F1A}" type="parTrans" cxnId="{E6B5039D-F4E4-4A55-9D6C-01FDBBC7FD9C}">
      <dgm:prSet/>
      <dgm:spPr/>
      <dgm:t>
        <a:bodyPr/>
        <a:lstStyle/>
        <a:p>
          <a:endParaRPr lang="ru-RU"/>
        </a:p>
      </dgm:t>
    </dgm:pt>
    <dgm:pt modelId="{0A14A986-84D9-45B0-8DE1-B395478FE493}" type="sibTrans" cxnId="{E6B5039D-F4E4-4A55-9D6C-01FDBBC7FD9C}">
      <dgm:prSet/>
      <dgm:spPr/>
      <dgm:t>
        <a:bodyPr/>
        <a:lstStyle/>
        <a:p>
          <a:endParaRPr lang="ru-RU"/>
        </a:p>
      </dgm:t>
    </dgm:pt>
    <dgm:pt modelId="{559C96A5-3581-44E5-8592-7FB767A3D0A2}">
      <dgm:prSet/>
      <dgm:spPr/>
      <dgm:t>
        <a:bodyPr/>
        <a:lstStyle/>
        <a:p>
          <a:r>
            <a:rPr lang="uk-UA" dirty="0" smtClean="0"/>
            <a:t>Птахівництво, рибництво</a:t>
          </a:r>
          <a:endParaRPr lang="ru-RU" dirty="0"/>
        </a:p>
      </dgm:t>
    </dgm:pt>
    <dgm:pt modelId="{38EB5DB0-906A-4C88-BCCD-A29D6C9009C8}" type="parTrans" cxnId="{57E7998A-750A-4DDC-BDDC-BD02A40C7839}">
      <dgm:prSet/>
      <dgm:spPr/>
      <dgm:t>
        <a:bodyPr/>
        <a:lstStyle/>
        <a:p>
          <a:endParaRPr lang="ru-RU"/>
        </a:p>
      </dgm:t>
    </dgm:pt>
    <dgm:pt modelId="{34191EDF-E8EF-457E-B03F-D03BC11AD93F}" type="sibTrans" cxnId="{57E7998A-750A-4DDC-BDDC-BD02A40C7839}">
      <dgm:prSet/>
      <dgm:spPr/>
      <dgm:t>
        <a:bodyPr/>
        <a:lstStyle/>
        <a:p>
          <a:endParaRPr lang="ru-RU"/>
        </a:p>
      </dgm:t>
    </dgm:pt>
    <dgm:pt modelId="{49BA0650-743D-4B10-9734-29C6D8B7E5FB}" type="pres">
      <dgm:prSet presAssocID="{AE68B557-A135-4976-9480-E61DA8B30B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FA7CD17-AFF6-466D-BC9F-E21D01A1ABAD}" type="pres">
      <dgm:prSet presAssocID="{FA394449-1711-462E-AB0E-C91207379965}" presName="root" presStyleCnt="0"/>
      <dgm:spPr/>
    </dgm:pt>
    <dgm:pt modelId="{A1A51AAC-66CA-44D6-BE37-9A5AA9710B7B}" type="pres">
      <dgm:prSet presAssocID="{FA394449-1711-462E-AB0E-C91207379965}" presName="rootComposite" presStyleCnt="0"/>
      <dgm:spPr/>
    </dgm:pt>
    <dgm:pt modelId="{E75A86BE-E7FF-4251-9DD8-262B6D25F3EA}" type="pres">
      <dgm:prSet presAssocID="{FA394449-1711-462E-AB0E-C91207379965}" presName="rootText" presStyleLbl="node1" presStyleIdx="0" presStyleCnt="2" custScaleX="123884" custScaleY="127569"/>
      <dgm:spPr/>
      <dgm:t>
        <a:bodyPr/>
        <a:lstStyle/>
        <a:p>
          <a:endParaRPr lang="ru-RU"/>
        </a:p>
      </dgm:t>
    </dgm:pt>
    <dgm:pt modelId="{2DEA7498-DDF7-46AA-B9BB-BBD9C9BFEDC2}" type="pres">
      <dgm:prSet presAssocID="{FA394449-1711-462E-AB0E-C91207379965}" presName="rootConnector" presStyleLbl="node1" presStyleIdx="0" presStyleCnt="2"/>
      <dgm:spPr/>
      <dgm:t>
        <a:bodyPr/>
        <a:lstStyle/>
        <a:p>
          <a:endParaRPr lang="uk-UA"/>
        </a:p>
      </dgm:t>
    </dgm:pt>
    <dgm:pt modelId="{BE36DD6B-E047-4702-8986-6BDDE95DFB27}" type="pres">
      <dgm:prSet presAssocID="{FA394449-1711-462E-AB0E-C91207379965}" presName="childShape" presStyleCnt="0"/>
      <dgm:spPr/>
    </dgm:pt>
    <dgm:pt modelId="{2767A469-E148-4D20-B7FF-1DAEAA2D15B2}" type="pres">
      <dgm:prSet presAssocID="{6DFE4EC7-F392-4ABD-8E7A-BC2C17DFEB80}" presName="Name13" presStyleLbl="parChTrans1D2" presStyleIdx="0" presStyleCnt="6"/>
      <dgm:spPr/>
      <dgm:t>
        <a:bodyPr/>
        <a:lstStyle/>
        <a:p>
          <a:endParaRPr lang="uk-UA"/>
        </a:p>
      </dgm:t>
    </dgm:pt>
    <dgm:pt modelId="{CB3981D5-A258-49F2-A01B-72839A726D7B}" type="pres">
      <dgm:prSet presAssocID="{78681D79-3FF8-4F40-9FBF-628B6424A448}" presName="childText" presStyleLbl="bgAcc1" presStyleIdx="0" presStyleCnt="6" custScaleX="123884" custScaleY="127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DAD1B-F1B9-4E0A-B4A3-009551841BF6}" type="pres">
      <dgm:prSet presAssocID="{C347BBD4-2329-4A16-8FBF-5709EB22F778}" presName="Name13" presStyleLbl="parChTrans1D2" presStyleIdx="1" presStyleCnt="6"/>
      <dgm:spPr/>
      <dgm:t>
        <a:bodyPr/>
        <a:lstStyle/>
        <a:p>
          <a:endParaRPr lang="uk-UA"/>
        </a:p>
      </dgm:t>
    </dgm:pt>
    <dgm:pt modelId="{746D4B24-0829-4BC7-9329-8CB412475077}" type="pres">
      <dgm:prSet presAssocID="{6771F17B-68BA-4DD4-9F15-F4F868524642}" presName="childText" presStyleLbl="bgAcc1" presStyleIdx="1" presStyleCnt="6" custScaleX="123884" custScaleY="127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C4B81-F063-40E4-AF83-04E24C620765}" type="pres">
      <dgm:prSet presAssocID="{66B57203-A8ED-4714-B9D2-1AE076915F1A}" presName="Name13" presStyleLbl="parChTrans1D2" presStyleIdx="2" presStyleCnt="6"/>
      <dgm:spPr/>
      <dgm:t>
        <a:bodyPr/>
        <a:lstStyle/>
        <a:p>
          <a:endParaRPr lang="uk-UA"/>
        </a:p>
      </dgm:t>
    </dgm:pt>
    <dgm:pt modelId="{80C434C3-5467-4F9B-8A1C-7DC6804467D2}" type="pres">
      <dgm:prSet presAssocID="{8E90C7B3-D31C-4D53-B91B-F016EE31CD6F}" presName="childText" presStyleLbl="bgAcc1" presStyleIdx="2" presStyleCnt="6" custScaleX="123884" custScaleY="127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34FB8-2933-458F-819E-959A79704349}" type="pres">
      <dgm:prSet presAssocID="{288309D3-4BE8-41EE-92ED-47113F6AD085}" presName="root" presStyleCnt="0"/>
      <dgm:spPr/>
    </dgm:pt>
    <dgm:pt modelId="{AE015882-CF56-4D38-B6FD-8E8C38F7C715}" type="pres">
      <dgm:prSet presAssocID="{288309D3-4BE8-41EE-92ED-47113F6AD085}" presName="rootComposite" presStyleCnt="0"/>
      <dgm:spPr/>
    </dgm:pt>
    <dgm:pt modelId="{E439AE4D-764F-428B-B80C-D882F65389DC}" type="pres">
      <dgm:prSet presAssocID="{288309D3-4BE8-41EE-92ED-47113F6AD085}" presName="rootText" presStyleLbl="node1" presStyleIdx="1" presStyleCnt="2" custScaleX="123884" custScaleY="127569"/>
      <dgm:spPr/>
      <dgm:t>
        <a:bodyPr/>
        <a:lstStyle/>
        <a:p>
          <a:endParaRPr lang="uk-UA"/>
        </a:p>
      </dgm:t>
    </dgm:pt>
    <dgm:pt modelId="{550B662E-7686-4394-A67B-E8BC4FFA12DE}" type="pres">
      <dgm:prSet presAssocID="{288309D3-4BE8-41EE-92ED-47113F6AD085}" presName="rootConnector" presStyleLbl="node1" presStyleIdx="1" presStyleCnt="2"/>
      <dgm:spPr/>
      <dgm:t>
        <a:bodyPr/>
        <a:lstStyle/>
        <a:p>
          <a:endParaRPr lang="uk-UA"/>
        </a:p>
      </dgm:t>
    </dgm:pt>
    <dgm:pt modelId="{4C05A540-FDE2-4260-82C7-147BFEAF8B84}" type="pres">
      <dgm:prSet presAssocID="{288309D3-4BE8-41EE-92ED-47113F6AD085}" presName="childShape" presStyleCnt="0"/>
      <dgm:spPr/>
    </dgm:pt>
    <dgm:pt modelId="{6663A739-037B-430B-87E9-0A0DEF8C3FC1}" type="pres">
      <dgm:prSet presAssocID="{3DCFB3E1-56C0-4380-BB5D-9310AEC2DFD3}" presName="Name13" presStyleLbl="parChTrans1D2" presStyleIdx="3" presStyleCnt="6"/>
      <dgm:spPr/>
      <dgm:t>
        <a:bodyPr/>
        <a:lstStyle/>
        <a:p>
          <a:endParaRPr lang="uk-UA"/>
        </a:p>
      </dgm:t>
    </dgm:pt>
    <dgm:pt modelId="{9D537310-CFE3-4DC1-94F5-FB938143D5F3}" type="pres">
      <dgm:prSet presAssocID="{9D78A91D-2819-4DE7-B542-F1E7F484F418}" presName="childText" presStyleLbl="bgAcc1" presStyleIdx="3" presStyleCnt="6" custScaleX="123884" custScaleY="127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BF8C3-D069-44C2-BC9D-BAE4EB80DBDA}" type="pres">
      <dgm:prSet presAssocID="{533C5284-C4CB-4491-B5EE-0932A5BDA766}" presName="Name13" presStyleLbl="parChTrans1D2" presStyleIdx="4" presStyleCnt="6"/>
      <dgm:spPr/>
      <dgm:t>
        <a:bodyPr/>
        <a:lstStyle/>
        <a:p>
          <a:endParaRPr lang="uk-UA"/>
        </a:p>
      </dgm:t>
    </dgm:pt>
    <dgm:pt modelId="{6D8E201F-A1CA-4A25-8943-AC9CC5BB4F99}" type="pres">
      <dgm:prSet presAssocID="{847311CA-5DF9-43CF-9525-57029C8D57BD}" presName="childText" presStyleLbl="bgAcc1" presStyleIdx="4" presStyleCnt="6" custScaleX="123884" custScaleY="127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8C791-A35E-4C20-AAE9-2ACE694DCBC8}" type="pres">
      <dgm:prSet presAssocID="{38EB5DB0-906A-4C88-BCCD-A29D6C9009C8}" presName="Name13" presStyleLbl="parChTrans1D2" presStyleIdx="5" presStyleCnt="6"/>
      <dgm:spPr/>
      <dgm:t>
        <a:bodyPr/>
        <a:lstStyle/>
        <a:p>
          <a:endParaRPr lang="uk-UA"/>
        </a:p>
      </dgm:t>
    </dgm:pt>
    <dgm:pt modelId="{DBD94CDA-7D1F-450B-B594-BA5CE4C8164C}" type="pres">
      <dgm:prSet presAssocID="{559C96A5-3581-44E5-8592-7FB767A3D0A2}" presName="childText" presStyleLbl="bgAcc1" presStyleIdx="5" presStyleCnt="6" custScaleX="118644" custScaleY="126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426192-9171-4B21-90EF-17684FC9BE67}" type="presOf" srcId="{FA394449-1711-462E-AB0E-C91207379965}" destId="{E75A86BE-E7FF-4251-9DD8-262B6D25F3EA}" srcOrd="0" destOrd="0" presId="urn:microsoft.com/office/officeart/2005/8/layout/hierarchy3"/>
    <dgm:cxn modelId="{5299746E-685B-4ED7-8B4C-33E24F4C1283}" type="presOf" srcId="{FA394449-1711-462E-AB0E-C91207379965}" destId="{2DEA7498-DDF7-46AA-B9BB-BBD9C9BFEDC2}" srcOrd="1" destOrd="0" presId="urn:microsoft.com/office/officeart/2005/8/layout/hierarchy3"/>
    <dgm:cxn modelId="{A86DBE40-B212-4619-AAA9-1C8C3434AEC5}" srcId="{AE68B557-A135-4976-9480-E61DA8B30B32}" destId="{FA394449-1711-462E-AB0E-C91207379965}" srcOrd="0" destOrd="0" parTransId="{C619069A-013C-41E1-B703-8C1E66D6007B}" sibTransId="{12C9B05A-D960-4CB4-9B29-8FD1E3445A1B}"/>
    <dgm:cxn modelId="{2BBC2909-F16B-48F8-B357-4EFA4B43AFF1}" type="presOf" srcId="{533C5284-C4CB-4491-B5EE-0932A5BDA766}" destId="{3B3BF8C3-D069-44C2-BC9D-BAE4EB80DBDA}" srcOrd="0" destOrd="0" presId="urn:microsoft.com/office/officeart/2005/8/layout/hierarchy3"/>
    <dgm:cxn modelId="{035E73B8-478F-402F-BBE0-A018F6A2642F}" type="presOf" srcId="{6DFE4EC7-F392-4ABD-8E7A-BC2C17DFEB80}" destId="{2767A469-E148-4D20-B7FF-1DAEAA2D15B2}" srcOrd="0" destOrd="0" presId="urn:microsoft.com/office/officeart/2005/8/layout/hierarchy3"/>
    <dgm:cxn modelId="{5FC3138A-04B1-41BE-AA49-E8350D00F261}" srcId="{FA394449-1711-462E-AB0E-C91207379965}" destId="{78681D79-3FF8-4F40-9FBF-628B6424A448}" srcOrd="0" destOrd="0" parTransId="{6DFE4EC7-F392-4ABD-8E7A-BC2C17DFEB80}" sibTransId="{F1C600EB-840E-46F2-8A17-DC0E9E4BC00F}"/>
    <dgm:cxn modelId="{F5987A02-5E72-4DB5-8C4C-07640348DF44}" type="presOf" srcId="{559C96A5-3581-44E5-8592-7FB767A3D0A2}" destId="{DBD94CDA-7D1F-450B-B594-BA5CE4C8164C}" srcOrd="0" destOrd="0" presId="urn:microsoft.com/office/officeart/2005/8/layout/hierarchy3"/>
    <dgm:cxn modelId="{E6B5039D-F4E4-4A55-9D6C-01FDBBC7FD9C}" srcId="{FA394449-1711-462E-AB0E-C91207379965}" destId="{8E90C7B3-D31C-4D53-B91B-F016EE31CD6F}" srcOrd="2" destOrd="0" parTransId="{66B57203-A8ED-4714-B9D2-1AE076915F1A}" sibTransId="{0A14A986-84D9-45B0-8DE1-B395478FE493}"/>
    <dgm:cxn modelId="{1EBE4273-8DBF-4D4C-A847-48920C187D94}" srcId="{288309D3-4BE8-41EE-92ED-47113F6AD085}" destId="{9D78A91D-2819-4DE7-B542-F1E7F484F418}" srcOrd="0" destOrd="0" parTransId="{3DCFB3E1-56C0-4380-BB5D-9310AEC2DFD3}" sibTransId="{16674699-7836-4F71-8633-1591595D1E0B}"/>
    <dgm:cxn modelId="{16AFF5DD-B66B-4E1E-AC45-C84DB9DC63AC}" srcId="{FA394449-1711-462E-AB0E-C91207379965}" destId="{6771F17B-68BA-4DD4-9F15-F4F868524642}" srcOrd="1" destOrd="0" parTransId="{C347BBD4-2329-4A16-8FBF-5709EB22F778}" sibTransId="{FBD12A5B-622E-47C1-8E41-BCBB44FDD788}"/>
    <dgm:cxn modelId="{AED439CC-01E9-4B5A-BDAF-419AC77459BB}" srcId="{AE68B557-A135-4976-9480-E61DA8B30B32}" destId="{288309D3-4BE8-41EE-92ED-47113F6AD085}" srcOrd="1" destOrd="0" parTransId="{F2922D2A-F2D7-4752-AE9F-EA19A419A428}" sibTransId="{3E24D167-4916-4FFA-91B1-B9A3B236A634}"/>
    <dgm:cxn modelId="{068BFB13-A93A-49AF-A94F-EF547AFCA121}" type="presOf" srcId="{3DCFB3E1-56C0-4380-BB5D-9310AEC2DFD3}" destId="{6663A739-037B-430B-87E9-0A0DEF8C3FC1}" srcOrd="0" destOrd="0" presId="urn:microsoft.com/office/officeart/2005/8/layout/hierarchy3"/>
    <dgm:cxn modelId="{97CC8EA2-494F-4353-B23C-3A2AEE08D046}" type="presOf" srcId="{288309D3-4BE8-41EE-92ED-47113F6AD085}" destId="{550B662E-7686-4394-A67B-E8BC4FFA12DE}" srcOrd="1" destOrd="0" presId="urn:microsoft.com/office/officeart/2005/8/layout/hierarchy3"/>
    <dgm:cxn modelId="{9FA0F37A-F236-40B5-9E91-6333219E5B7F}" srcId="{288309D3-4BE8-41EE-92ED-47113F6AD085}" destId="{847311CA-5DF9-43CF-9525-57029C8D57BD}" srcOrd="1" destOrd="0" parTransId="{533C5284-C4CB-4491-B5EE-0932A5BDA766}" sibTransId="{F1274047-432D-4D77-BFFC-28A626B6B7EF}"/>
    <dgm:cxn modelId="{32928D0E-FB1C-4E6D-B7C2-33387D6EEE8A}" type="presOf" srcId="{66B57203-A8ED-4714-B9D2-1AE076915F1A}" destId="{E70C4B81-F063-40E4-AF83-04E24C620765}" srcOrd="0" destOrd="0" presId="urn:microsoft.com/office/officeart/2005/8/layout/hierarchy3"/>
    <dgm:cxn modelId="{AB486143-1131-4461-8EFC-436777D3E3B0}" type="presOf" srcId="{6771F17B-68BA-4DD4-9F15-F4F868524642}" destId="{746D4B24-0829-4BC7-9329-8CB412475077}" srcOrd="0" destOrd="0" presId="urn:microsoft.com/office/officeart/2005/8/layout/hierarchy3"/>
    <dgm:cxn modelId="{E425649B-60B4-4AAF-83A3-37002E7B9ED5}" type="presOf" srcId="{8E90C7B3-D31C-4D53-B91B-F016EE31CD6F}" destId="{80C434C3-5467-4F9B-8A1C-7DC6804467D2}" srcOrd="0" destOrd="0" presId="urn:microsoft.com/office/officeart/2005/8/layout/hierarchy3"/>
    <dgm:cxn modelId="{13D53DD6-D4B6-461F-BA6B-21F92225E3CF}" type="presOf" srcId="{AE68B557-A135-4976-9480-E61DA8B30B32}" destId="{49BA0650-743D-4B10-9734-29C6D8B7E5FB}" srcOrd="0" destOrd="0" presId="urn:microsoft.com/office/officeart/2005/8/layout/hierarchy3"/>
    <dgm:cxn modelId="{241CCEDA-ACD1-400D-B887-5A84147ABD4A}" type="presOf" srcId="{C347BBD4-2329-4A16-8FBF-5709EB22F778}" destId="{764DAD1B-F1B9-4E0A-B4A3-009551841BF6}" srcOrd="0" destOrd="0" presId="urn:microsoft.com/office/officeart/2005/8/layout/hierarchy3"/>
    <dgm:cxn modelId="{C8ACC121-3E9D-48ED-A40D-72B808DC334D}" type="presOf" srcId="{78681D79-3FF8-4F40-9FBF-628B6424A448}" destId="{CB3981D5-A258-49F2-A01B-72839A726D7B}" srcOrd="0" destOrd="0" presId="urn:microsoft.com/office/officeart/2005/8/layout/hierarchy3"/>
    <dgm:cxn modelId="{7D99F253-F18F-4AF6-8469-DF07BF37CDBE}" type="presOf" srcId="{38EB5DB0-906A-4C88-BCCD-A29D6C9009C8}" destId="{BFD8C791-A35E-4C20-AAE9-2ACE694DCBC8}" srcOrd="0" destOrd="0" presId="urn:microsoft.com/office/officeart/2005/8/layout/hierarchy3"/>
    <dgm:cxn modelId="{57E7998A-750A-4DDC-BDDC-BD02A40C7839}" srcId="{288309D3-4BE8-41EE-92ED-47113F6AD085}" destId="{559C96A5-3581-44E5-8592-7FB767A3D0A2}" srcOrd="2" destOrd="0" parTransId="{38EB5DB0-906A-4C88-BCCD-A29D6C9009C8}" sibTransId="{34191EDF-E8EF-457E-B03F-D03BC11AD93F}"/>
    <dgm:cxn modelId="{0EE7A089-C0C2-4493-BBAE-7653EEB6EE2E}" type="presOf" srcId="{847311CA-5DF9-43CF-9525-57029C8D57BD}" destId="{6D8E201F-A1CA-4A25-8943-AC9CC5BB4F99}" srcOrd="0" destOrd="0" presId="urn:microsoft.com/office/officeart/2005/8/layout/hierarchy3"/>
    <dgm:cxn modelId="{4631F9A8-62FB-4D68-BAF5-77851D41D90C}" type="presOf" srcId="{9D78A91D-2819-4DE7-B542-F1E7F484F418}" destId="{9D537310-CFE3-4DC1-94F5-FB938143D5F3}" srcOrd="0" destOrd="0" presId="urn:microsoft.com/office/officeart/2005/8/layout/hierarchy3"/>
    <dgm:cxn modelId="{F56167F2-1997-47C6-BB86-B680BD5EABDF}" type="presOf" srcId="{288309D3-4BE8-41EE-92ED-47113F6AD085}" destId="{E439AE4D-764F-428B-B80C-D882F65389DC}" srcOrd="0" destOrd="0" presId="urn:microsoft.com/office/officeart/2005/8/layout/hierarchy3"/>
    <dgm:cxn modelId="{0D0A16B4-1FAB-4EF3-AAAC-2B5669BAB62E}" type="presParOf" srcId="{49BA0650-743D-4B10-9734-29C6D8B7E5FB}" destId="{5FA7CD17-AFF6-466D-BC9F-E21D01A1ABAD}" srcOrd="0" destOrd="0" presId="urn:microsoft.com/office/officeart/2005/8/layout/hierarchy3"/>
    <dgm:cxn modelId="{EA2804B9-16F9-4C16-BFC7-AA8AD8FF489B}" type="presParOf" srcId="{5FA7CD17-AFF6-466D-BC9F-E21D01A1ABAD}" destId="{A1A51AAC-66CA-44D6-BE37-9A5AA9710B7B}" srcOrd="0" destOrd="0" presId="urn:microsoft.com/office/officeart/2005/8/layout/hierarchy3"/>
    <dgm:cxn modelId="{91652349-1BFE-4949-9B32-F1C7586AF0E5}" type="presParOf" srcId="{A1A51AAC-66CA-44D6-BE37-9A5AA9710B7B}" destId="{E75A86BE-E7FF-4251-9DD8-262B6D25F3EA}" srcOrd="0" destOrd="0" presId="urn:microsoft.com/office/officeart/2005/8/layout/hierarchy3"/>
    <dgm:cxn modelId="{46C1AA87-0E1F-4D8D-9C80-2BE152C7AFB4}" type="presParOf" srcId="{A1A51AAC-66CA-44D6-BE37-9A5AA9710B7B}" destId="{2DEA7498-DDF7-46AA-B9BB-BBD9C9BFEDC2}" srcOrd="1" destOrd="0" presId="urn:microsoft.com/office/officeart/2005/8/layout/hierarchy3"/>
    <dgm:cxn modelId="{44BAD358-3B8B-4D5F-8DE9-80501FBF8ECC}" type="presParOf" srcId="{5FA7CD17-AFF6-466D-BC9F-E21D01A1ABAD}" destId="{BE36DD6B-E047-4702-8986-6BDDE95DFB27}" srcOrd="1" destOrd="0" presId="urn:microsoft.com/office/officeart/2005/8/layout/hierarchy3"/>
    <dgm:cxn modelId="{C270C56D-EBAF-44F6-96AF-5738CA214F92}" type="presParOf" srcId="{BE36DD6B-E047-4702-8986-6BDDE95DFB27}" destId="{2767A469-E148-4D20-B7FF-1DAEAA2D15B2}" srcOrd="0" destOrd="0" presId="urn:microsoft.com/office/officeart/2005/8/layout/hierarchy3"/>
    <dgm:cxn modelId="{45CA3348-B087-47DD-B5A7-3ADF97D022FE}" type="presParOf" srcId="{BE36DD6B-E047-4702-8986-6BDDE95DFB27}" destId="{CB3981D5-A258-49F2-A01B-72839A726D7B}" srcOrd="1" destOrd="0" presId="urn:microsoft.com/office/officeart/2005/8/layout/hierarchy3"/>
    <dgm:cxn modelId="{89F6C6DD-F166-46DD-B304-A61F87C6036A}" type="presParOf" srcId="{BE36DD6B-E047-4702-8986-6BDDE95DFB27}" destId="{764DAD1B-F1B9-4E0A-B4A3-009551841BF6}" srcOrd="2" destOrd="0" presId="urn:microsoft.com/office/officeart/2005/8/layout/hierarchy3"/>
    <dgm:cxn modelId="{E9566046-8363-4458-A7B8-7883A7971340}" type="presParOf" srcId="{BE36DD6B-E047-4702-8986-6BDDE95DFB27}" destId="{746D4B24-0829-4BC7-9329-8CB412475077}" srcOrd="3" destOrd="0" presId="urn:microsoft.com/office/officeart/2005/8/layout/hierarchy3"/>
    <dgm:cxn modelId="{2F39951D-D540-481C-A1E5-C6EB420E9C63}" type="presParOf" srcId="{BE36DD6B-E047-4702-8986-6BDDE95DFB27}" destId="{E70C4B81-F063-40E4-AF83-04E24C620765}" srcOrd="4" destOrd="0" presId="urn:microsoft.com/office/officeart/2005/8/layout/hierarchy3"/>
    <dgm:cxn modelId="{61E5490E-9D97-48EF-A18A-9BC483A45DB1}" type="presParOf" srcId="{BE36DD6B-E047-4702-8986-6BDDE95DFB27}" destId="{80C434C3-5467-4F9B-8A1C-7DC6804467D2}" srcOrd="5" destOrd="0" presId="urn:microsoft.com/office/officeart/2005/8/layout/hierarchy3"/>
    <dgm:cxn modelId="{E74AABCD-C842-42FF-991E-C8F2D33C6140}" type="presParOf" srcId="{49BA0650-743D-4B10-9734-29C6D8B7E5FB}" destId="{8DE34FB8-2933-458F-819E-959A79704349}" srcOrd="1" destOrd="0" presId="urn:microsoft.com/office/officeart/2005/8/layout/hierarchy3"/>
    <dgm:cxn modelId="{38918B83-A464-41D5-ACC6-24667AB4480B}" type="presParOf" srcId="{8DE34FB8-2933-458F-819E-959A79704349}" destId="{AE015882-CF56-4D38-B6FD-8E8C38F7C715}" srcOrd="0" destOrd="0" presId="urn:microsoft.com/office/officeart/2005/8/layout/hierarchy3"/>
    <dgm:cxn modelId="{89ACDAA0-B82A-4A23-BDF7-65876313DAC2}" type="presParOf" srcId="{AE015882-CF56-4D38-B6FD-8E8C38F7C715}" destId="{E439AE4D-764F-428B-B80C-D882F65389DC}" srcOrd="0" destOrd="0" presId="urn:microsoft.com/office/officeart/2005/8/layout/hierarchy3"/>
    <dgm:cxn modelId="{89C78332-6854-4C5D-B8C2-4948DA09979F}" type="presParOf" srcId="{AE015882-CF56-4D38-B6FD-8E8C38F7C715}" destId="{550B662E-7686-4394-A67B-E8BC4FFA12DE}" srcOrd="1" destOrd="0" presId="urn:microsoft.com/office/officeart/2005/8/layout/hierarchy3"/>
    <dgm:cxn modelId="{EB194DA0-D48B-4619-8E65-6356527F1DDA}" type="presParOf" srcId="{8DE34FB8-2933-458F-819E-959A79704349}" destId="{4C05A540-FDE2-4260-82C7-147BFEAF8B84}" srcOrd="1" destOrd="0" presId="urn:microsoft.com/office/officeart/2005/8/layout/hierarchy3"/>
    <dgm:cxn modelId="{0F40B78D-CB52-4983-BBC5-1801946A8F1A}" type="presParOf" srcId="{4C05A540-FDE2-4260-82C7-147BFEAF8B84}" destId="{6663A739-037B-430B-87E9-0A0DEF8C3FC1}" srcOrd="0" destOrd="0" presId="urn:microsoft.com/office/officeart/2005/8/layout/hierarchy3"/>
    <dgm:cxn modelId="{9095960A-A2D9-4ED2-A59B-3C7AF280AE7C}" type="presParOf" srcId="{4C05A540-FDE2-4260-82C7-147BFEAF8B84}" destId="{9D537310-CFE3-4DC1-94F5-FB938143D5F3}" srcOrd="1" destOrd="0" presId="urn:microsoft.com/office/officeart/2005/8/layout/hierarchy3"/>
    <dgm:cxn modelId="{88062D68-DD5B-4FBD-ADF2-CE75E6928C4F}" type="presParOf" srcId="{4C05A540-FDE2-4260-82C7-147BFEAF8B84}" destId="{3B3BF8C3-D069-44C2-BC9D-BAE4EB80DBDA}" srcOrd="2" destOrd="0" presId="urn:microsoft.com/office/officeart/2005/8/layout/hierarchy3"/>
    <dgm:cxn modelId="{D53CCA54-EC7F-4D8C-8A15-FBA177325179}" type="presParOf" srcId="{4C05A540-FDE2-4260-82C7-147BFEAF8B84}" destId="{6D8E201F-A1CA-4A25-8943-AC9CC5BB4F99}" srcOrd="3" destOrd="0" presId="urn:microsoft.com/office/officeart/2005/8/layout/hierarchy3"/>
    <dgm:cxn modelId="{B715224D-95C2-46BF-809C-395282552368}" type="presParOf" srcId="{4C05A540-FDE2-4260-82C7-147BFEAF8B84}" destId="{BFD8C791-A35E-4C20-AAE9-2ACE694DCBC8}" srcOrd="4" destOrd="0" presId="urn:microsoft.com/office/officeart/2005/8/layout/hierarchy3"/>
    <dgm:cxn modelId="{CB1DC9F8-C63E-41D5-8CE8-3A7C84F943C9}" type="presParOf" srcId="{4C05A540-FDE2-4260-82C7-147BFEAF8B84}" destId="{DBD94CDA-7D1F-450B-B594-BA5CE4C8164C}" srcOrd="5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953213D-690C-4439-B0A4-43F045CF8A3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03F9910-B65C-4349-9E4E-B354EDB58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k.wikipedia.org/wiki/%D0%95%D0%BB%D0%B5%D0%BA%D1%82%D1%80%D0%BE%D0%B5%D0%BD%D0%B5%D1%80%D0%B3%D0%B5%D1%82%D0%B8%D0%BA%D0%B0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-285776"/>
            <a:ext cx="8929718" cy="164302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uk-UA" sz="5400" b="1" dirty="0" smtClean="0">
                <a:ln w="11430"/>
                <a:solidFill>
                  <a:srgbClr val="CC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Подільський економічний район</a:t>
            </a:r>
            <a:endParaRPr lang="ru-RU" sz="5400" b="1" dirty="0">
              <a:ln w="11430"/>
              <a:solidFill>
                <a:srgbClr val="CC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2" y="3214686"/>
            <a:ext cx="3629028" cy="3429024"/>
          </a:xfrm>
        </p:spPr>
        <p:txBody>
          <a:bodyPr>
            <a:noAutofit/>
          </a:bodyPr>
          <a:lstStyle/>
          <a:p>
            <a:pPr algn="l"/>
            <a:r>
              <a:rPr lang="uk-UA" b="1" u="sng" dirty="0" smtClean="0">
                <a:solidFill>
                  <a:schemeClr val="accent2">
                    <a:lumMod val="50000"/>
                  </a:schemeClr>
                </a:solidFill>
              </a:rPr>
              <a:t>Виконали:</a:t>
            </a:r>
          </a:p>
          <a:p>
            <a:pPr algn="l"/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Кошина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Анна</a:t>
            </a:r>
          </a:p>
          <a:p>
            <a:pPr algn="l"/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Тихонюк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Альона</a:t>
            </a: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Вакуленко Надія</a:t>
            </a:r>
          </a:p>
          <a:p>
            <a:pPr algn="l"/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Писарцова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Марина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357166"/>
          <a:ext cx="7500990" cy="4071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714644"/>
                <a:gridCol w="2643206"/>
              </a:tblGrid>
              <a:tr h="2184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Хімічна</a:t>
                      </a:r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промисловість</a:t>
                      </a:r>
                      <a:endParaRPr kumimoji="0" lang="ru-RU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фосфатних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добрив</a:t>
                      </a:r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сірчаної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кислоти</a:t>
                      </a:r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товарів</a:t>
                      </a:r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побутової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хімії</a:t>
                      </a:r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мийних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засобів</a:t>
                      </a:r>
                      <a:r>
                        <a:rPr kumimoji="0" lang="ru-RU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штучної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шкіри</a:t>
                      </a:r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виробів</a:t>
                      </a:r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лісохімії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 всій території</a:t>
                      </a:r>
                      <a:endParaRPr lang="ru-RU" dirty="0"/>
                    </a:p>
                  </a:txBody>
                  <a:tcPr/>
                </a:tc>
              </a:tr>
              <a:tr h="1887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Легка </a:t>
                      </a:r>
                      <a:r>
                        <a:rPr kumimoji="0" lang="ru-RU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промисловість</a:t>
                      </a:r>
                      <a:endParaRPr kumimoji="0" lang="ru-RU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бавовняна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</a:p>
                    <a:p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трикотажна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швейна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</a:p>
                    <a:p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взуттєва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</a:p>
                    <a:p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хутрова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промисловості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Тернопіль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Хмільник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Кам'янець-Подільський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</a:p>
                    <a:p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Хмельницький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</a:p>
                    <a:p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Шепетівка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Жмеринка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Кременець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0"/>
          <a:ext cx="750099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714645"/>
                <a:gridCol w="2643205"/>
              </a:tblGrid>
              <a:tr h="2994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Виробництво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Основні центри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4429132"/>
          <a:ext cx="750099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714644"/>
                <a:gridCol w="2643206"/>
              </a:tblGrid>
              <a:tr h="1285884"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Машинобудування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спеціалізується</a:t>
                      </a:r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kumimoji="0" lang="ru-RU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виробництві</a:t>
                      </a:r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технологічного</a:t>
                      </a:r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устаткування</a:t>
                      </a:r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електротехнічної</a:t>
                      </a:r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продукції</a:t>
                      </a:r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</a:p>
                    <a:p>
                      <a:r>
                        <a:rPr kumimoji="0" lang="ru-RU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сільськогосподарських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машин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Кам'янець-Подільський</a:t>
                      </a:r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</a:p>
                    <a:p>
                      <a:r>
                        <a:rPr kumimoji="0" lang="ru-RU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Могилів-Подільський</a:t>
                      </a:r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Бар</a:t>
                      </a:r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</a:p>
                    <a:p>
                      <a:r>
                        <a:rPr kumimoji="0" lang="ru-RU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Чортків</a:t>
                      </a:r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Тернопіль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Транспорт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215338" cy="2962592"/>
          </a:xfrm>
        </p:spPr>
        <p:txBody>
          <a:bodyPr>
            <a:normAutofit lnSpcReduction="10000"/>
          </a:bodyPr>
          <a:lstStyle/>
          <a:p>
            <a:r>
              <a:rPr lang="ru-RU" sz="2000" dirty="0" err="1" smtClean="0"/>
              <a:t>Найбільше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перевезень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здійснюється</a:t>
            </a:r>
            <a:r>
              <a:rPr lang="ru-RU" sz="2000" dirty="0" smtClean="0"/>
              <a:t> </a:t>
            </a:r>
            <a:r>
              <a:rPr lang="ru-RU" sz="2000" b="1" dirty="0" err="1" smtClean="0"/>
              <a:t>залізничним</a:t>
            </a:r>
            <a:r>
              <a:rPr lang="ru-RU" sz="2000" dirty="0" smtClean="0"/>
              <a:t> та </a:t>
            </a:r>
            <a:r>
              <a:rPr lang="ru-RU" sz="2000" b="1" dirty="0" err="1" smtClean="0"/>
              <a:t>автомобільним</a:t>
            </a:r>
            <a:r>
              <a:rPr lang="ru-RU" sz="2000" dirty="0" smtClean="0"/>
              <a:t> транспортом. </a:t>
            </a:r>
          </a:p>
          <a:p>
            <a:r>
              <a:rPr lang="ru-RU" sz="2000" b="1" dirty="0" err="1" smtClean="0"/>
              <a:t>Основні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транспортні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вузли</a:t>
            </a:r>
            <a:r>
              <a:rPr lang="ru-RU" sz="2000" b="1" dirty="0" smtClean="0"/>
              <a:t>: </a:t>
            </a:r>
          </a:p>
          <a:p>
            <a:pPr>
              <a:buNone/>
            </a:pPr>
            <a:r>
              <a:rPr lang="ru-RU" sz="2000" b="1" dirty="0" smtClean="0"/>
              <a:t>    </a:t>
            </a:r>
            <a:r>
              <a:rPr lang="ru-RU" sz="2000" dirty="0" err="1" smtClean="0"/>
              <a:t>Вінниця</a:t>
            </a:r>
            <a:r>
              <a:rPr lang="ru-RU" sz="2000" dirty="0" smtClean="0"/>
              <a:t>, </a:t>
            </a:r>
            <a:r>
              <a:rPr lang="ru-RU" sz="2000" dirty="0" err="1" smtClean="0"/>
              <a:t>Хмельницький</a:t>
            </a:r>
            <a:r>
              <a:rPr lang="ru-RU" sz="2000" dirty="0" smtClean="0"/>
              <a:t>, </a:t>
            </a:r>
            <a:r>
              <a:rPr lang="ru-RU" sz="2000" dirty="0" err="1" smtClean="0"/>
              <a:t>Тернопіль</a:t>
            </a:r>
            <a:r>
              <a:rPr lang="ru-RU" sz="2000" dirty="0" smtClean="0"/>
              <a:t>, Жмеринка 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 По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району </a:t>
            </a:r>
            <a:r>
              <a:rPr lang="ru-RU" sz="2000" dirty="0" err="1" smtClean="0"/>
              <a:t>проходять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транснаціональні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магістралі</a:t>
            </a:r>
            <a:r>
              <a:rPr lang="ru-RU" sz="2000" dirty="0" smtClean="0"/>
              <a:t> </a:t>
            </a:r>
            <a:r>
              <a:rPr lang="ru-RU" sz="2000" dirty="0" err="1" smtClean="0"/>
              <a:t>Москва-Вінниця-Тернопіль-Львів-Братіслава</a:t>
            </a:r>
            <a:r>
              <a:rPr lang="ru-RU" sz="2000" dirty="0" smtClean="0"/>
              <a:t> (</a:t>
            </a:r>
            <a:r>
              <a:rPr lang="ru-RU" sz="2000" dirty="0" err="1" smtClean="0"/>
              <a:t>Відень</a:t>
            </a:r>
            <a:r>
              <a:rPr lang="ru-RU" sz="2000" dirty="0" smtClean="0"/>
              <a:t>, Будапешт); </a:t>
            </a:r>
            <a:r>
              <a:rPr lang="ru-RU" sz="2000" dirty="0" err="1" smtClean="0"/>
              <a:t>Москва-Київ-Вінниця-Кишинів-Бухарест</a:t>
            </a:r>
            <a:r>
              <a:rPr lang="ru-RU" sz="2000" dirty="0" smtClean="0"/>
              <a:t> (</a:t>
            </a:r>
            <a:r>
              <a:rPr lang="ru-RU" sz="2000" dirty="0" err="1" smtClean="0"/>
              <a:t>Софія</a:t>
            </a:r>
            <a:r>
              <a:rPr lang="ru-RU" sz="2000" dirty="0" smtClean="0"/>
              <a:t>, </a:t>
            </a:r>
            <a:r>
              <a:rPr lang="ru-RU" sz="2000" dirty="0" err="1" smtClean="0"/>
              <a:t>Афіни</a:t>
            </a:r>
            <a:r>
              <a:rPr lang="ru-RU" sz="2000" dirty="0" smtClean="0"/>
              <a:t>)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 Тут </a:t>
            </a:r>
            <a:r>
              <a:rPr lang="ru-RU" sz="2000" dirty="0" err="1" smtClean="0"/>
              <a:t>пролягають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найбільші</a:t>
            </a:r>
            <a:r>
              <a:rPr lang="ru-RU" sz="2000" dirty="0" smtClean="0"/>
              <a:t> </a:t>
            </a:r>
            <a:r>
              <a:rPr lang="ru-RU" sz="2000" dirty="0" err="1" smtClean="0"/>
              <a:t>газо</a:t>
            </a:r>
            <a:r>
              <a:rPr lang="ru-RU" sz="2000" dirty="0" smtClean="0"/>
              <a:t>-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нафтопроводи</a:t>
            </a:r>
            <a:r>
              <a:rPr lang="ru-RU" sz="2000" dirty="0" smtClean="0"/>
              <a:t>: «Союз»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Уренгой-Помари-Ужгород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 descr="C:\Documents and Settings\Admin\Рабочий стол\апочап\PC150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907609"/>
            <a:ext cx="3571900" cy="267892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апочап\Ogromnaya_probka_na_doroge_vozle_Vashingtona_4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43380"/>
            <a:ext cx="3838058" cy="2436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239000" cy="677246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Зовнішньо-економічні</a:t>
            </a:r>
            <a:r>
              <a:rPr lang="uk-UA" dirty="0" smtClean="0"/>
              <a:t> зв’язки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7786742" cy="3676972"/>
          </a:xfrm>
        </p:spPr>
        <p:txBody>
          <a:bodyPr>
            <a:normAutofit/>
          </a:bodyPr>
          <a:lstStyle/>
          <a:p>
            <a:r>
              <a:rPr lang="ru-RU" sz="2000" b="1" i="1" u="sng" dirty="0" err="1" smtClean="0"/>
              <a:t>Експорт</a:t>
            </a:r>
            <a:endParaRPr lang="ru-RU" sz="2000" b="1" i="1" u="sng" dirty="0" smtClean="0"/>
          </a:p>
          <a:p>
            <a:pPr>
              <a:buNone/>
            </a:pPr>
            <a:r>
              <a:rPr lang="ru-RU" sz="2000" dirty="0" smtClean="0"/>
              <a:t>		У </a:t>
            </a:r>
            <a:r>
              <a:rPr lang="ru-RU" sz="2000" dirty="0" err="1" smtClean="0"/>
              <a:t>структурі</a:t>
            </a:r>
            <a:r>
              <a:rPr lang="ru-RU" sz="2000" dirty="0" smtClean="0"/>
              <a:t> </a:t>
            </a:r>
            <a:r>
              <a:rPr lang="ru-RU" sz="2000" dirty="0" err="1" smtClean="0"/>
              <a:t>експорту</a:t>
            </a:r>
            <a:r>
              <a:rPr lang="ru-RU" sz="2000" dirty="0" smtClean="0"/>
              <a:t> </a:t>
            </a:r>
            <a:r>
              <a:rPr lang="ru-RU" sz="2000" dirty="0" err="1" smtClean="0"/>
              <a:t>переважають</a:t>
            </a:r>
            <a:r>
              <a:rPr lang="ru-RU" sz="2000" dirty="0" smtClean="0"/>
              <a:t> </a:t>
            </a:r>
            <a:r>
              <a:rPr lang="ru-RU" sz="2000" dirty="0" err="1" smtClean="0"/>
              <a:t>цукор</a:t>
            </a:r>
            <a:r>
              <a:rPr lang="ru-RU" sz="2000" dirty="0" smtClean="0"/>
              <a:t>, деревина , </a:t>
            </a:r>
            <a:r>
              <a:rPr lang="ru-RU" sz="2000" dirty="0" err="1" smtClean="0"/>
              <a:t>навпів</a:t>
            </a:r>
            <a:r>
              <a:rPr lang="ru-RU" sz="2000" dirty="0" smtClean="0"/>
              <a:t> </a:t>
            </a:r>
            <a:r>
              <a:rPr lang="ru-RU" sz="2000" dirty="0" err="1" smtClean="0"/>
              <a:t>фабрикати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деревини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овочеві</a:t>
            </a:r>
            <a:r>
              <a:rPr lang="ru-RU" sz="2000" dirty="0" smtClean="0"/>
              <a:t>, </a:t>
            </a:r>
            <a:r>
              <a:rPr lang="ru-RU" sz="2000" dirty="0" err="1" smtClean="0"/>
              <a:t>м'ясні</a:t>
            </a:r>
            <a:r>
              <a:rPr lang="ru-RU" sz="2000" dirty="0" smtClean="0"/>
              <a:t>, </a:t>
            </a:r>
            <a:r>
              <a:rPr lang="ru-RU" sz="2000" dirty="0" err="1" smtClean="0"/>
              <a:t>фруктові</a:t>
            </a:r>
            <a:r>
              <a:rPr lang="ru-RU" sz="2000" dirty="0" smtClean="0"/>
              <a:t> </a:t>
            </a:r>
            <a:r>
              <a:rPr lang="ru-RU" sz="2000" dirty="0" err="1" smtClean="0"/>
              <a:t>консерви</a:t>
            </a:r>
            <a:r>
              <a:rPr lang="ru-RU" sz="2000" dirty="0" smtClean="0"/>
              <a:t>, </a:t>
            </a:r>
            <a:r>
              <a:rPr lang="ru-RU" sz="2000" dirty="0" err="1" smtClean="0"/>
              <a:t>інструменти</a:t>
            </a:r>
            <a:r>
              <a:rPr lang="ru-RU" sz="2000" dirty="0" smtClean="0"/>
              <a:t>, </a:t>
            </a:r>
            <a:r>
              <a:rPr lang="ru-RU" sz="2000" dirty="0" err="1" smtClean="0"/>
              <a:t>підшипники</a:t>
            </a:r>
            <a:r>
              <a:rPr lang="ru-RU" sz="2000" dirty="0" smtClean="0"/>
              <a:t>, </a:t>
            </a:r>
            <a:r>
              <a:rPr lang="ru-RU" sz="2000" dirty="0" err="1" smtClean="0"/>
              <a:t>фосфатні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добрива</a:t>
            </a:r>
            <a:r>
              <a:rPr lang="ru-RU" sz="2000" dirty="0" smtClean="0"/>
              <a:t>, </a:t>
            </a:r>
            <a:r>
              <a:rPr lang="ru-RU" sz="2000" dirty="0" err="1" smtClean="0"/>
              <a:t>миючі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засоби</a:t>
            </a:r>
            <a:r>
              <a:rPr lang="ru-RU" sz="2000" dirty="0" smtClean="0"/>
              <a:t>, </a:t>
            </a:r>
            <a:r>
              <a:rPr lang="ru-RU" sz="2000" dirty="0" err="1" smtClean="0"/>
              <a:t>штучна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шкіра</a:t>
            </a:r>
            <a:r>
              <a:rPr lang="ru-RU" sz="2000" dirty="0" smtClean="0"/>
              <a:t>, </a:t>
            </a:r>
            <a:r>
              <a:rPr lang="ru-RU" sz="2000" dirty="0" err="1" smtClean="0"/>
              <a:t>бавовняні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 </a:t>
            </a:r>
            <a:r>
              <a:rPr lang="ru-RU" sz="2000" dirty="0" err="1" smtClean="0"/>
              <a:t>шерстяні</a:t>
            </a:r>
            <a:r>
              <a:rPr lang="ru-RU" sz="2000" dirty="0" smtClean="0"/>
              <a:t> </a:t>
            </a:r>
            <a:r>
              <a:rPr lang="ru-RU" sz="2000" dirty="0" err="1" smtClean="0"/>
              <a:t>тканини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будівельні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матеріали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продукція</a:t>
            </a:r>
            <a:r>
              <a:rPr lang="ru-RU" sz="2000" dirty="0" smtClean="0"/>
              <a:t> </a:t>
            </a:r>
            <a:r>
              <a:rPr lang="ru-RU" sz="2000" dirty="0" err="1" smtClean="0"/>
              <a:t>целюлозно-паперової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промисловості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 descr="C:\Documents and Settings\Admin\Рабочий стол\апочап\exp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357562"/>
            <a:ext cx="4548186" cy="318373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357562"/>
            <a:ext cx="4000496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0" lvl="1" indent="-274320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2000" b="1" i="1" u="sng" dirty="0" err="1">
                <a:solidFill>
                  <a:prstClr val="black"/>
                </a:solidFill>
              </a:rPr>
              <a:t>Імпорт</a:t>
            </a:r>
            <a:endParaRPr lang="ru-RU" sz="2000" b="1" i="1" u="sng" dirty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2000" dirty="0">
                <a:solidFill>
                  <a:prstClr val="black"/>
                </a:solidFill>
              </a:rPr>
              <a:t>		</a:t>
            </a:r>
            <a:r>
              <a:rPr lang="ru-RU" sz="2000" dirty="0" err="1">
                <a:solidFill>
                  <a:prstClr val="black"/>
                </a:solidFill>
              </a:rPr>
              <a:t>Основними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статтями</a:t>
            </a:r>
            <a:r>
              <a:rPr lang="ru-RU" sz="2000" dirty="0">
                <a:solidFill>
                  <a:prstClr val="black"/>
                </a:solidFill>
              </a:rPr>
              <a:t> </a:t>
            </a:r>
            <a:r>
              <a:rPr lang="ru-RU" sz="2000" dirty="0" err="1">
                <a:solidFill>
                  <a:prstClr val="black"/>
                </a:solidFill>
              </a:rPr>
              <a:t>імпорту</a:t>
            </a:r>
            <a:r>
              <a:rPr lang="ru-RU" sz="2000" dirty="0">
                <a:solidFill>
                  <a:prstClr val="black"/>
                </a:solidFill>
              </a:rPr>
              <a:t> </a:t>
            </a:r>
            <a:r>
              <a:rPr lang="ru-RU" sz="2000" dirty="0" err="1">
                <a:solidFill>
                  <a:prstClr val="black"/>
                </a:solidFill>
              </a:rPr>
              <a:t>є</a:t>
            </a:r>
            <a:r>
              <a:rPr lang="ru-RU" sz="2000" dirty="0">
                <a:solidFill>
                  <a:prstClr val="black"/>
                </a:solidFill>
              </a:rPr>
              <a:t> 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2000" dirty="0" smtClean="0">
                <a:solidFill>
                  <a:prstClr val="black"/>
                </a:solidFill>
              </a:rPr>
              <a:t>	</a:t>
            </a:r>
            <a:r>
              <a:rPr lang="ru-RU" sz="2000" dirty="0" err="1" smtClean="0">
                <a:solidFill>
                  <a:prstClr val="black"/>
                </a:solidFill>
              </a:rPr>
              <a:t>природний</a:t>
            </a:r>
            <a:r>
              <a:rPr lang="ru-RU" sz="2000" dirty="0" smtClean="0">
                <a:solidFill>
                  <a:prstClr val="black"/>
                </a:solidFill>
              </a:rPr>
              <a:t> газ,  </a:t>
            </a:r>
            <a:r>
              <a:rPr lang="ru-RU" sz="2000" dirty="0" err="1" smtClean="0">
                <a:solidFill>
                  <a:prstClr val="black"/>
                </a:solidFill>
              </a:rPr>
              <a:t>нафтопродукти</a:t>
            </a:r>
            <a:r>
              <a:rPr lang="ru-RU" sz="2000" dirty="0" smtClean="0">
                <a:solidFill>
                  <a:prstClr val="black"/>
                </a:solidFill>
              </a:rPr>
              <a:t>, </a:t>
            </a:r>
          </a:p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2000" dirty="0">
                <a:solidFill>
                  <a:prstClr val="black"/>
                </a:solidFill>
              </a:rPr>
              <a:t>	</a:t>
            </a:r>
            <a:r>
              <a:rPr lang="ru-RU" sz="2000" dirty="0" err="1" smtClean="0">
                <a:solidFill>
                  <a:prstClr val="black"/>
                </a:solidFill>
              </a:rPr>
              <a:t>прилади</a:t>
            </a:r>
            <a:r>
              <a:rPr lang="ru-RU" sz="2000" dirty="0" smtClean="0">
                <a:solidFill>
                  <a:prstClr val="black"/>
                </a:solidFill>
              </a:rPr>
              <a:t>, </a:t>
            </a:r>
            <a:r>
              <a:rPr lang="ru-RU" sz="2000" dirty="0" err="1" smtClean="0">
                <a:solidFill>
                  <a:prstClr val="black"/>
                </a:solidFill>
              </a:rPr>
              <a:t>машини</a:t>
            </a:r>
            <a:r>
              <a:rPr lang="ru-RU" sz="2000" dirty="0" smtClean="0">
                <a:solidFill>
                  <a:prstClr val="black"/>
                </a:solidFill>
              </a:rPr>
              <a:t>, </a:t>
            </a:r>
          </a:p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2000" dirty="0">
                <a:solidFill>
                  <a:prstClr val="black"/>
                </a:solidFill>
              </a:rPr>
              <a:t>	</a:t>
            </a:r>
            <a:r>
              <a:rPr lang="ru-RU" sz="2000" dirty="0" err="1" smtClean="0">
                <a:solidFill>
                  <a:prstClr val="black"/>
                </a:solidFill>
              </a:rPr>
              <a:t>обладнання</a:t>
            </a:r>
            <a:r>
              <a:rPr lang="ru-RU" sz="2000" dirty="0" smtClean="0">
                <a:solidFill>
                  <a:prstClr val="black"/>
                </a:solidFill>
              </a:rPr>
              <a:t>, </a:t>
            </a:r>
            <a:r>
              <a:rPr lang="ru-RU" sz="2000" dirty="0" err="1" smtClean="0">
                <a:solidFill>
                  <a:prstClr val="black"/>
                </a:solidFill>
              </a:rPr>
              <a:t>автомобілі</a:t>
            </a:r>
            <a:r>
              <a:rPr lang="ru-RU" sz="2000" dirty="0" smtClean="0">
                <a:solidFill>
                  <a:prstClr val="black"/>
                </a:solidFill>
              </a:rPr>
              <a:t>, </a:t>
            </a:r>
          </a:p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	</a:t>
            </a:r>
            <a:r>
              <a:rPr lang="ru-RU" sz="2000" dirty="0" err="1" smtClean="0">
                <a:solidFill>
                  <a:prstClr val="black"/>
                </a:solidFill>
              </a:rPr>
              <a:t>автобуси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748684"/>
          </a:xfrm>
        </p:spPr>
        <p:txBody>
          <a:bodyPr/>
          <a:lstStyle/>
          <a:p>
            <a:r>
              <a:rPr lang="uk-UA" dirty="0" smtClean="0"/>
              <a:t>Найбільші міста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072462" cy="1533832"/>
          </a:xfrm>
        </p:spPr>
        <p:txBody>
          <a:bodyPr/>
          <a:lstStyle/>
          <a:p>
            <a:r>
              <a:rPr lang="ru-RU" dirty="0" err="1" smtClean="0"/>
              <a:t>Вінниця</a:t>
            </a:r>
            <a:r>
              <a:rPr lang="ru-RU" dirty="0" smtClean="0"/>
              <a:t>, </a:t>
            </a:r>
            <a:r>
              <a:rPr lang="ru-RU" dirty="0" err="1" smtClean="0"/>
              <a:t>Хмельницький</a:t>
            </a:r>
            <a:r>
              <a:rPr lang="ru-RU" dirty="0" smtClean="0"/>
              <a:t>, </a:t>
            </a:r>
            <a:r>
              <a:rPr lang="ru-RU" dirty="0" err="1" smtClean="0"/>
              <a:t>Тернопіль</a:t>
            </a:r>
            <a:r>
              <a:rPr lang="ru-RU" dirty="0" smtClean="0"/>
              <a:t>, </a:t>
            </a:r>
            <a:r>
              <a:rPr lang="ru-RU" dirty="0" err="1" smtClean="0"/>
              <a:t>Кам'янець-Подільський</a:t>
            </a:r>
            <a:r>
              <a:rPr lang="ru-RU" dirty="0" smtClean="0"/>
              <a:t>, </a:t>
            </a:r>
            <a:r>
              <a:rPr lang="ru-RU" dirty="0" err="1" smtClean="0"/>
              <a:t>Шепетівка</a:t>
            </a:r>
            <a:r>
              <a:rPr lang="ru-RU" dirty="0" smtClean="0"/>
              <a:t>, Жмеринка, </a:t>
            </a:r>
            <a:r>
              <a:rPr lang="ru-RU" dirty="0" err="1" smtClean="0"/>
              <a:t>Чортків</a:t>
            </a:r>
            <a:r>
              <a:rPr lang="ru-RU" dirty="0" smtClean="0"/>
              <a:t>, 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Могилів-Подільський</a:t>
            </a:r>
            <a:r>
              <a:rPr lang="ru-RU" dirty="0" smtClean="0"/>
              <a:t>, </a:t>
            </a:r>
            <a:r>
              <a:rPr lang="ru-RU" dirty="0" err="1" smtClean="0"/>
              <a:t>Ладижин</a:t>
            </a:r>
            <a:r>
              <a:rPr lang="ru-RU" dirty="0" smtClean="0"/>
              <a:t>, </a:t>
            </a:r>
            <a:r>
              <a:rPr lang="ru-RU" dirty="0" err="1" smtClean="0"/>
              <a:t>Полонне</a:t>
            </a:r>
            <a:endParaRPr lang="ru-RU" dirty="0"/>
          </a:p>
        </p:txBody>
      </p:sp>
      <p:pic>
        <p:nvPicPr>
          <p:cNvPr id="8" name="Рисунок 7" descr="Тернопіль Парк імені Тараса Шевченка  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714620"/>
            <a:ext cx="4286280" cy="32147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285749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Тернопіль</a:t>
            </a:r>
            <a:endParaRPr lang="ru-RU" dirty="0"/>
          </a:p>
        </p:txBody>
      </p:sp>
      <p:pic>
        <p:nvPicPr>
          <p:cNvPr id="7" name="Рисунок 6" descr="1100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929066"/>
            <a:ext cx="4143404" cy="26586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0166" y="400050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Вінниця</a:t>
            </a:r>
            <a:endParaRPr lang="ru-RU" dirty="0"/>
          </a:p>
        </p:txBody>
      </p:sp>
      <p:pic>
        <p:nvPicPr>
          <p:cNvPr id="6" name="Рисунок 5" descr="147.jpg"/>
          <p:cNvPicPr>
            <a:picLocks noChangeAspect="1"/>
          </p:cNvPicPr>
          <p:nvPr/>
        </p:nvPicPr>
        <p:blipFill>
          <a:blip r:embed="rId4"/>
          <a:srcRect b="5405"/>
          <a:stretch>
            <a:fillRect/>
          </a:stretch>
        </p:blipFill>
        <p:spPr>
          <a:xfrm>
            <a:off x="2214546" y="2786058"/>
            <a:ext cx="5715040" cy="30003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43174" y="300037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Кам’янець - Подільський</a:t>
            </a:r>
            <a:endParaRPr lang="ru-RU" dirty="0"/>
          </a:p>
        </p:txBody>
      </p:sp>
      <p:pic>
        <p:nvPicPr>
          <p:cNvPr id="5" name="Рисунок 4" descr="22_khmelnits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3143248"/>
            <a:ext cx="4990059" cy="34930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7224" y="335756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Хмельницький</a:t>
            </a:r>
            <a:endParaRPr lang="ru-RU" dirty="0"/>
          </a:p>
        </p:txBody>
      </p:sp>
      <p:pic>
        <p:nvPicPr>
          <p:cNvPr id="4" name="Рисунок 3" descr="0_414b5_a09cc11e_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0" y="3500438"/>
            <a:ext cx="4143404" cy="31075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29388" y="350043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Жмеринка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hlinkClick r:id="rId2" tooltip="Електроенергетика"/>
              </a:rPr>
              <a:t>Електроенергетика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7929618" cy="1105204"/>
          </a:xfrm>
        </p:spPr>
        <p:txBody>
          <a:bodyPr/>
          <a:lstStyle/>
          <a:p>
            <a:r>
              <a:rPr lang="ru-RU" dirty="0" err="1" smtClean="0"/>
              <a:t>Найбільшими</a:t>
            </a:r>
            <a:r>
              <a:rPr lang="ru-RU" dirty="0" smtClean="0"/>
              <a:t> </a:t>
            </a:r>
            <a:r>
              <a:rPr lang="ru-RU" dirty="0" err="1" smtClean="0"/>
              <a:t>електростанціями</a:t>
            </a:r>
            <a:r>
              <a:rPr lang="ru-RU" dirty="0" smtClean="0"/>
              <a:t> 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Хмельницька</a:t>
            </a:r>
            <a:r>
              <a:rPr lang="ru-RU" dirty="0" smtClean="0"/>
              <a:t> АЕС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u="sng" dirty="0" err="1" smtClean="0"/>
              <a:t>Ладижинська</a:t>
            </a:r>
            <a:r>
              <a:rPr lang="ru-RU" u="sng" dirty="0" smtClean="0"/>
              <a:t> ТЕС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Documents and Settings\Admin\Рабочий стол\апочап\17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928934"/>
            <a:ext cx="5929354" cy="3608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85894465_a676abd010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7961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7624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goe Script" pitchFamily="34" charset="0"/>
              </a:rPr>
              <a:t>Дякуємо за увагу!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7239000" cy="1143000"/>
          </a:xfrm>
        </p:spPr>
        <p:txBody>
          <a:bodyPr/>
          <a:lstStyle/>
          <a:p>
            <a:r>
              <a:rPr lang="uk-UA" dirty="0" smtClean="0"/>
              <a:t>Подільський район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072462" cy="4846320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	</a:t>
            </a:r>
            <a:r>
              <a:rPr lang="uk-UA" sz="2000" b="1" dirty="0" smtClean="0"/>
              <a:t>Подільський економічний район</a:t>
            </a:r>
            <a:r>
              <a:rPr lang="uk-UA" sz="2000" dirty="0" smtClean="0"/>
              <a:t> — це економічний район України, розташований на Правобережній Україні, на заході лісостепової зони,охоплюючи Вінницьку, Тернопільську та Хмельницьку області.</a:t>
            </a:r>
            <a:endParaRPr lang="uk-UA" sz="2000" dirty="0"/>
          </a:p>
        </p:txBody>
      </p:sp>
      <p:pic>
        <p:nvPicPr>
          <p:cNvPr id="4" name="Рисунок 3" descr="image002.jpg"/>
          <p:cNvPicPr>
            <a:picLocks noChangeAspect="1"/>
          </p:cNvPicPr>
          <p:nvPr/>
        </p:nvPicPr>
        <p:blipFill>
          <a:blip r:embed="rId2"/>
          <a:srcRect l="1431" t="2033" r="1240" b="2438"/>
          <a:stretch>
            <a:fillRect/>
          </a:stretch>
        </p:blipFill>
        <p:spPr>
          <a:xfrm>
            <a:off x="1000100" y="2428868"/>
            <a:ext cx="6072230" cy="4059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892"/>
            <a:ext cx="7239000" cy="1143000"/>
          </a:xfrm>
        </p:spPr>
        <p:txBody>
          <a:bodyPr/>
          <a:lstStyle/>
          <a:p>
            <a:r>
              <a:rPr lang="uk-UA" dirty="0" smtClean="0"/>
              <a:t>Населення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48463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dirty="0" smtClean="0"/>
              <a:t>На територій району проживає </a:t>
            </a:r>
            <a:r>
              <a:rPr lang="uk-UA" sz="2400" b="1" dirty="0" smtClean="0"/>
              <a:t>4,6 млн. осіб</a:t>
            </a:r>
            <a:r>
              <a:rPr lang="uk-UA" sz="2400" dirty="0" smtClean="0"/>
              <a:t>.</a:t>
            </a:r>
            <a:r>
              <a:rPr lang="uk-UA" sz="2400" b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Пересічна щільність населення є нижчою від </a:t>
            </a:r>
            <a:r>
              <a:rPr lang="uk-UA" sz="2400" dirty="0" err="1" smtClean="0"/>
              <a:t>середньоукраїнської</a:t>
            </a:r>
            <a:r>
              <a:rPr lang="uk-UA" sz="2400" dirty="0" smtClean="0"/>
              <a:t> і складає </a:t>
            </a:r>
            <a:r>
              <a:rPr lang="uk-UA" sz="2400" b="1" dirty="0" smtClean="0"/>
              <a:t>72,5 осіб/</a:t>
            </a:r>
            <a:r>
              <a:rPr lang="uk-UA" sz="2400" b="1" dirty="0" err="1" smtClean="0"/>
              <a:t>км²</a:t>
            </a:r>
            <a:r>
              <a:rPr lang="uk-UA" sz="24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В середньому рівень зайнятості перевищує </a:t>
            </a:r>
            <a:r>
              <a:rPr lang="uk-UA" sz="2400" b="1" dirty="0" smtClean="0"/>
              <a:t>70 %</a:t>
            </a:r>
            <a:r>
              <a:rPr lang="uk-UA" sz="2400" dirty="0" smtClean="0"/>
              <a:t>.</a:t>
            </a:r>
            <a:r>
              <a:rPr lang="uk-UA" sz="2400" b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Українці складають понад </a:t>
            </a:r>
            <a:r>
              <a:rPr lang="uk-UA" sz="2400" b="1" dirty="0" smtClean="0"/>
              <a:t>92 %</a:t>
            </a:r>
            <a:r>
              <a:rPr lang="uk-UA" sz="2400" dirty="0" smtClean="0"/>
              <a:t> населення.</a:t>
            </a:r>
            <a:r>
              <a:rPr lang="uk-UA" sz="2400" b="1" dirty="0" smtClean="0"/>
              <a:t> </a:t>
            </a:r>
            <a:endParaRPr lang="uk-UA" sz="2400" b="1" dirty="0"/>
          </a:p>
        </p:txBody>
      </p:sp>
      <p:pic>
        <p:nvPicPr>
          <p:cNvPr id="4" name="Рисунок 3" descr="молодежь.jpg"/>
          <p:cNvPicPr>
            <a:picLocks noChangeAspect="1"/>
          </p:cNvPicPr>
          <p:nvPr/>
        </p:nvPicPr>
        <p:blipFill>
          <a:blip r:embed="rId2"/>
          <a:srcRect t="2442"/>
          <a:stretch>
            <a:fillRect/>
          </a:stretch>
        </p:blipFill>
        <p:spPr>
          <a:xfrm>
            <a:off x="1643042" y="3726654"/>
            <a:ext cx="4833938" cy="3131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7239000" cy="1143000"/>
          </a:xfrm>
        </p:spPr>
        <p:txBody>
          <a:bodyPr/>
          <a:lstStyle/>
          <a:p>
            <a:r>
              <a:rPr lang="uk-UA" dirty="0" smtClean="0"/>
              <a:t>Рельєф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Рельєф: </a:t>
            </a:r>
            <a:r>
              <a:rPr lang="uk-UA" dirty="0" smtClean="0"/>
              <a:t>рівнинний.</a:t>
            </a:r>
            <a:endParaRPr lang="uk-UA" dirty="0"/>
          </a:p>
        </p:txBody>
      </p:sp>
      <p:pic>
        <p:nvPicPr>
          <p:cNvPr id="4" name="Рисунок 3" descr="800px-Ukraine_topo_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36327"/>
            <a:ext cx="7643866" cy="5207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892"/>
            <a:ext cx="7239000" cy="1143000"/>
          </a:xfrm>
        </p:spPr>
        <p:txBody>
          <a:bodyPr/>
          <a:lstStyle/>
          <a:p>
            <a:r>
              <a:rPr lang="uk-UA" dirty="0" smtClean="0"/>
              <a:t>Клімат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Клімат: </a:t>
            </a:r>
            <a:r>
              <a:rPr lang="uk-UA" dirty="0" smtClean="0"/>
              <a:t>помірно-континентальний.</a:t>
            </a:r>
            <a:endParaRPr lang="ru-RU" dirty="0"/>
          </a:p>
        </p:txBody>
      </p:sp>
      <p:pic>
        <p:nvPicPr>
          <p:cNvPr id="4" name="Рисунок 3" descr="klimap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705915"/>
            <a:ext cx="6858048" cy="4794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714380"/>
          </a:xfrm>
        </p:spPr>
        <p:txBody>
          <a:bodyPr/>
          <a:lstStyle/>
          <a:p>
            <a:r>
              <a:rPr lang="uk-UA" dirty="0" smtClean="0"/>
              <a:t>Природні ресурси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1439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/>
              <a:t>		Природні ресурси: </a:t>
            </a:r>
            <a:r>
              <a:rPr lang="uk-UA" sz="2000" dirty="0" smtClean="0"/>
              <a:t>Добре забезпечений земельними ресурсами, дещо гірше - водними і лісовими.</a:t>
            </a:r>
          </a:p>
          <a:p>
            <a:pPr>
              <a:buNone/>
            </a:pPr>
            <a:r>
              <a:rPr lang="uk-UA" sz="2000" b="1" dirty="0" smtClean="0"/>
              <a:t>		Корисні копалини:</a:t>
            </a:r>
            <a:r>
              <a:rPr lang="uk-UA" sz="2000" dirty="0" smtClean="0"/>
              <a:t> гнейси, червоний граніт,мармур, крейда, пісковики, гіпс, мергель. Виявлені лікувальні води.</a:t>
            </a:r>
            <a:endParaRPr lang="uk-UA" sz="2000" dirty="0"/>
          </a:p>
        </p:txBody>
      </p:sp>
      <p:pic>
        <p:nvPicPr>
          <p:cNvPr id="4" name="Рисунок 3" descr="mpi.jpg"/>
          <p:cNvPicPr>
            <a:picLocks noChangeAspect="1"/>
          </p:cNvPicPr>
          <p:nvPr/>
        </p:nvPicPr>
        <p:blipFill>
          <a:blip r:embed="rId2"/>
          <a:srcRect l="10638" t="1774" b="6659"/>
          <a:stretch>
            <a:fillRect/>
          </a:stretch>
        </p:blipFill>
        <p:spPr>
          <a:xfrm>
            <a:off x="928662" y="2428868"/>
            <a:ext cx="6500858" cy="4256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0"/>
            <a:ext cx="7239000" cy="1143000"/>
          </a:xfrm>
        </p:spPr>
        <p:txBody>
          <a:bodyPr/>
          <a:lstStyle/>
          <a:p>
            <a:r>
              <a:rPr lang="uk-UA" dirty="0" smtClean="0"/>
              <a:t>Економічний розвиток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143900" cy="484632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	За рівнем розвитку Подільський економічний район посідає 7 місце. Рівень урбанізації – 49 %.</a:t>
            </a:r>
            <a:endParaRPr lang="ru-RU" dirty="0"/>
          </a:p>
        </p:txBody>
      </p:sp>
      <p:pic>
        <p:nvPicPr>
          <p:cNvPr id="4" name="Рисунок 3" descr="map82-1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000100" y="2143116"/>
            <a:ext cx="6107954" cy="4500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3190907" y="2667000"/>
            <a:ext cx="7239000" cy="1143000"/>
          </a:xfrm>
        </p:spPr>
        <p:txBody>
          <a:bodyPr/>
          <a:lstStyle/>
          <a:p>
            <a:r>
              <a:rPr lang="uk-UA" dirty="0" smtClean="0"/>
              <a:t> сільське Господарство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214290"/>
          <a:ext cx="8358246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Харчова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/>
          <a:lstStyle/>
          <a:p>
            <a:r>
              <a:rPr lang="ru-RU" dirty="0" err="1" smtClean="0"/>
              <a:t>цукрова</a:t>
            </a:r>
            <a:endParaRPr lang="ru-RU" dirty="0" smtClean="0"/>
          </a:p>
          <a:p>
            <a:r>
              <a:rPr lang="ru-RU" dirty="0" err="1" smtClean="0"/>
              <a:t>спиртова</a:t>
            </a:r>
            <a:endParaRPr lang="ru-RU" dirty="0" smtClean="0"/>
          </a:p>
          <a:p>
            <a:r>
              <a:rPr lang="ru-RU" dirty="0" err="1" smtClean="0"/>
              <a:t>м'ясна</a:t>
            </a:r>
            <a:endParaRPr lang="ru-RU" dirty="0" smtClean="0"/>
          </a:p>
          <a:p>
            <a:r>
              <a:rPr lang="ru-RU" dirty="0" err="1" smtClean="0"/>
              <a:t>молочна</a:t>
            </a:r>
            <a:endParaRPr lang="ru-RU" dirty="0" smtClean="0"/>
          </a:p>
          <a:p>
            <a:r>
              <a:rPr lang="ru-RU" dirty="0" err="1" smtClean="0"/>
              <a:t>маслоробна</a:t>
            </a:r>
            <a:endParaRPr lang="ru-RU" dirty="0" smtClean="0"/>
          </a:p>
          <a:p>
            <a:r>
              <a:rPr lang="ru-RU" dirty="0" err="1" smtClean="0"/>
              <a:t>сироварна</a:t>
            </a:r>
            <a:endParaRPr lang="ru-RU" dirty="0" smtClean="0"/>
          </a:p>
          <a:p>
            <a:r>
              <a:rPr lang="ru-RU" dirty="0" err="1" smtClean="0"/>
              <a:t>борошномельно-круп'яна</a:t>
            </a:r>
            <a:endParaRPr lang="ru-RU" dirty="0" smtClean="0"/>
          </a:p>
          <a:p>
            <a:r>
              <a:rPr lang="ru-RU" dirty="0" err="1" smtClean="0"/>
              <a:t>олійно-жирова</a:t>
            </a:r>
            <a:endParaRPr lang="ru-RU" dirty="0" smtClean="0"/>
          </a:p>
          <a:p>
            <a:r>
              <a:rPr lang="ru-RU" dirty="0" err="1" smtClean="0"/>
              <a:t>плодовоовочева</a:t>
            </a:r>
            <a:endParaRPr lang="ru-RU" dirty="0" smtClean="0"/>
          </a:p>
          <a:p>
            <a:r>
              <a:rPr lang="ru-RU" dirty="0" err="1" smtClean="0"/>
              <a:t>хлібопекарська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" name="Рисунок 5" descr="8c54cb7349a273f9cef0efdeb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4071942"/>
            <a:ext cx="3000396" cy="2250297"/>
          </a:xfrm>
          <a:prstGeom prst="rect">
            <a:avLst/>
          </a:prstGeom>
        </p:spPr>
      </p:pic>
      <p:pic>
        <p:nvPicPr>
          <p:cNvPr id="7" name="Рисунок 6" descr="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1357298"/>
            <a:ext cx="4009372" cy="2057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137</TotalTime>
  <Words>123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Изящная</vt:lpstr>
      <vt:lpstr>Подільський економічний район</vt:lpstr>
      <vt:lpstr>Подільський район</vt:lpstr>
      <vt:lpstr>Населення</vt:lpstr>
      <vt:lpstr>Рельєф</vt:lpstr>
      <vt:lpstr>Клімат</vt:lpstr>
      <vt:lpstr>Природні ресурси</vt:lpstr>
      <vt:lpstr>Економічний розвиток</vt:lpstr>
      <vt:lpstr> сільське Господарство</vt:lpstr>
      <vt:lpstr>Харчова промисловість </vt:lpstr>
      <vt:lpstr>Слайд 10</vt:lpstr>
      <vt:lpstr>Транспорт </vt:lpstr>
      <vt:lpstr>Зовнішньо-економічні зв’язки</vt:lpstr>
      <vt:lpstr>Найбільші міста</vt:lpstr>
      <vt:lpstr>Електроенергетика </vt:lpstr>
      <vt:lpstr>Слайд 15</vt:lpstr>
    </vt:vector>
  </TitlesOfParts>
  <Company>School 41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Подільський економічний район</dc:title>
  <dc:creator>Comp-3</dc:creator>
  <cp:lastModifiedBy>Кошины</cp:lastModifiedBy>
  <cp:revision>15</cp:revision>
  <dcterms:created xsi:type="dcterms:W3CDTF">2012-04-20T12:04:30Z</dcterms:created>
  <dcterms:modified xsi:type="dcterms:W3CDTF">2014-06-02T17:51:12Z</dcterms:modified>
</cp:coreProperties>
</file>