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5FA2D-4976-4174-B950-32844E6081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833C-1462-4068-A795-C43A43BB75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990656" cy="2619722"/>
          </a:xfrm>
        </p:spPr>
        <p:txBody>
          <a:bodyPr>
            <a:normAutofit/>
          </a:bodyPr>
          <a:lstStyle/>
          <a:p>
            <a:r>
              <a:rPr lang="uk-UA" sz="1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США</a:t>
            </a:r>
            <a:endParaRPr lang="ru-RU" sz="1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861048"/>
            <a:ext cx="3240360" cy="1052736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uk-UA" sz="7200" dirty="0" smtClean="0">
                <a:solidFill>
                  <a:srgbClr val="FFFF00"/>
                </a:solidFill>
              </a:rPr>
              <a:t>Топ 10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Нью-Йорк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один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найбільших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мегаполісів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світі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так само як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густонаселене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місто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США. 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значне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місто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стосується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оточує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Вас в Нью-Йорк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Сіті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 Одна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найбільших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пам’яток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Нью-Йорка,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незліченне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яскраве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світло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гігантських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хмарочосів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Манхеттені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створює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таку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чарівну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суміш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вогнів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квітів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перетворюють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ніч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 день. 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подумайте про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високі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хмарочосах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яскравим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нічним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освітленням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яке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чарівно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відображено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яскравою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поверхнею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річки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Гудзон …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Безліч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фотографів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намагалося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передати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цю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красу. Але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ніякі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фотографії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зрівняються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реальним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пейзажем.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755" y="548680"/>
            <a:ext cx="8526858" cy="5688632"/>
          </a:xfr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серці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Каліфорнії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Національний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парк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Йосеміті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можете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зіткнутися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дійсно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значним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красивим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дивом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 Цей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величезний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парк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володіє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численними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водоспадами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кожен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них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чимось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виділяється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 Особливо один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них - </a:t>
            </a:r>
            <a:r>
              <a:rPr lang="ru-RU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вогняний</a:t>
            </a:r>
            <a:r>
              <a:rPr lang="ru-RU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водоспад</a:t>
            </a:r>
            <a:r>
              <a:rPr lang="ru-RU" sz="4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Йосеміті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отримав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своє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ім’я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давнього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ритуалу. 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безперечно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один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із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надихаючих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водоспадів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у парку. Атмосфера тут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надихаюча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романтична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чарівна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8208758" cy="5476414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Каліфорнії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межах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центральної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частини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штату,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але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океанському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узбережжі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можете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зіткнутися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іншою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неймовірною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природною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пам’яткою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США. 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культове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3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Узбережжя</a:t>
            </a:r>
            <a:r>
              <a:rPr lang="ru-RU" sz="43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3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Біг-С</a:t>
            </a:r>
            <a:r>
              <a:rPr lang="ru-RU" sz="39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юр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вертикальними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прибережними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кручами,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підносяться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прямо на краю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бурхливих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океанських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хвиль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 Пейзаж не схожий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інший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 Тут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можете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повною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мірою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скористатися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безліччю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розваг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водної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прогулянкою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найкращий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вибір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панорамного прибережного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 Коротка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поїздка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похід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вершину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величних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стрімчаків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пропонує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унікальну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можливість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послухати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шум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хвиль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зробити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захоплюючі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дух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фотографії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8436989" cy="5616624"/>
          </a:xfr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Одне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семи чудес 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Природи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 </a:t>
            </a:r>
            <a:r>
              <a:rPr lang="ru-RU" sz="39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Національний</a:t>
            </a:r>
            <a:r>
              <a:rPr lang="ru-RU" sz="39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парк Великий </a:t>
            </a:r>
            <a:r>
              <a:rPr lang="ru-RU" sz="39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каньйон</a:t>
            </a:r>
            <a:r>
              <a:rPr lang="ru-RU" sz="39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реальний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природний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скарб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Арізони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США. На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висоті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1000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метрів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над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рівнем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моря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можете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розпестити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уяву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приголомшливо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панорамними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перспективами. Тут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колорадська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Річка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красиво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формує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Великий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каньйон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безумовно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одне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із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найпривабливіших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місць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повинні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побачити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США. 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Можливостей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для туризму,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екскурсій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турів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тут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величезна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безліч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зусиль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знайдете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те,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підійде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найбільшим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чином. 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Пам’ятки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США,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як Гранд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Каньйон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візитною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карткою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країни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123216" cy="5616624"/>
          </a:xfr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39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Долина </a:t>
            </a:r>
            <a:r>
              <a:rPr lang="ru-RU" sz="3900" b="1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Смерті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визначних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пам’яток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США,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розташована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Каліфорнії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 Очевидно,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Каліфорнія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один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найкрасивіших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Американських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штатів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але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ця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долина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місцем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яке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не можете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пропустити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 По перше, у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Долині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Смерті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розташований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найнижчий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пункт на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континенті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 По друге, у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Долині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Смерті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зафіксована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найвища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температура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повітря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світі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Величезні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дюни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блідо-жовті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кольори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так само як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величезні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гірські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велично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підносяться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ласкавими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променями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світла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Незважаючи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ім’я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Долина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Смерті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красива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різноманітна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плані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флори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фауни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8203053" cy="5472608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94722"/>
          </a:xfrm>
        </p:spPr>
        <p:txBody>
          <a:bodyPr>
            <a:noAutofit/>
          </a:bodyPr>
          <a:lstStyle/>
          <a:p>
            <a:r>
              <a:rPr lang="ru-RU" sz="26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Національний</a:t>
            </a:r>
            <a:r>
              <a:rPr lang="ru-RU" sz="2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парк </a:t>
            </a:r>
            <a:r>
              <a:rPr lang="ru-RU" sz="3200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Брайс</a:t>
            </a:r>
            <a:r>
              <a:rPr lang="ru-RU" sz="32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Каньйон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розташований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південній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Юті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 Тут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можете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зіткнутися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милями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захоплюючих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пейзажів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величних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гірських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формувань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Худу. Вони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створені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багато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років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тому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впливом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сил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ерозії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води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вітру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тому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осадові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породи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набувають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незвичайних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форм,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такі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стовпи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арки,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т.д. 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Дивовижні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форми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Худу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супроводжуються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красивою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комбінацією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кольорів.Від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блідо-жовтого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помаранчевого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червонуватому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кольору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відтінки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цих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величних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гірських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формувань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забезпечують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справді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захоплюючі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надихаючі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види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 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Це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одна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найцікавіших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пам’яток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США, рекомендована для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відвідин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 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Найкращий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час,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щоб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відвідати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парк –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протягом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зими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тому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повітря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цей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освіжаюча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видимість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найкраща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особливо коли все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купається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золотому </a:t>
            </a:r>
            <a:r>
              <a:rPr lang="ru-RU" sz="2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спеці</a:t>
            </a:r>
            <a:r>
              <a:rPr lang="ru-RU" sz="2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заходу.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  <a:r>
              <a:rPr lang="ru-RU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Лас </a:t>
            </a:r>
            <a:r>
              <a:rPr lang="ru-RU" sz="4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Вегас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-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ще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один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американське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місто-гігант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вночі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світліше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вдень. 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культове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місто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відоме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своїми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гігантськими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готелями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всесвітньо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відомими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казино. 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Вночі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Гральна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столиця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купається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яскравому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зачаруванні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незліченного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нічного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освітлення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Панорамні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перспективи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чудові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в той час як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вулиці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Центрі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міста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заповнені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тисячами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любителів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розваг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Побачити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Лас-Вегас повинен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кожен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турист,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подорожує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 США.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5" y="548680"/>
            <a:ext cx="8382789" cy="5544616"/>
          </a:xfr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56917" cy="6192688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250706"/>
          </a:xfrm>
        </p:spPr>
        <p:txBody>
          <a:bodyPr>
            <a:normAutofit/>
          </a:bodyPr>
          <a:lstStyle/>
          <a:p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Гірський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пейзаж Аляски –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ще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одна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неймовірна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природна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пам’ятка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цій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колекції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красивих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місць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США. 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північна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частина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США –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природне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дорогоцінне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каміння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особливо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протягом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зими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 В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оточенні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казки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незліченними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надихаючими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перспективами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білих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піків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абсолютно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прозорих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синіх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річок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мальовничих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міст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пишних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лісистих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місцевостей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забути про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реальність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 У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південній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частині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Аляски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можете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зіткнутися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найвищою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вершиною в США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континенті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загалом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ім’я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32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Гора </a:t>
            </a:r>
            <a:r>
              <a:rPr lang="ru-RU" sz="32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Мак-Кінлі</a:t>
            </a:r>
            <a:r>
              <a:rPr lang="ru-RU" sz="32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(20,320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футів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.) І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головна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визначна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пам’ятка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Національному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парку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Заповіднику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Деналі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 Тут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знаходиться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безліч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химерних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річок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озер.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zumrudnii-fo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048799" cy="5760640"/>
          </a:xfr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78698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Золоті</a:t>
            </a:r>
            <a:r>
              <a:rPr lang="ru-RU" sz="32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Ворота Сан-Франциско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-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культовий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міст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один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найкрасивіших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технічних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шедеврів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штаті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Каліфорнія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розташований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затоці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Сан-Франциско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з’єднує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два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півострова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Голден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Гейт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Брідж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побудований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четвертому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десятилітті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20-го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сторіччя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незабутня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одна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пізнаваних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пам’яток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США,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завдяки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величезному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проміжку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червонуватим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відтінками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унікальним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формам. 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Золоті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Ворота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відкривають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найкращі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перспективи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вночі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коли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йде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дощ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коли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місце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охоплено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туманом. І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всі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ці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перспективи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по-своєму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красиві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53769" cy="5760640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На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одному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безлічі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сценічних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екзотичних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Північних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Островів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Тихого океану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Гаваїв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можете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зіткнутися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дійсно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незабутнім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досвідом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тропічних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канікул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Захопитеся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вражаючим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краєвидом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Узбережжя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Пали, яке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найкрасивішим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природним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об’єктом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острові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Кауаї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один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західних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Гавайських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островів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відомий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природним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достатком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неперевершеним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тропічним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біорізноманіттям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Національний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парк </a:t>
            </a:r>
            <a:r>
              <a:rPr lang="ru-RU" sz="28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Узбережжя</a:t>
            </a:r>
            <a:r>
              <a:rPr lang="ru-RU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Пали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–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реальне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природне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диво, одна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найпопулярніших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місцевих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пам’яток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Прогулюючись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межах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прибережних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територій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можете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насолоджуватися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зв’язкою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захоплюючих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дух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панорамних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видів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нескінченного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синього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обрію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океану. 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Прибережні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скелі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простягаються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майже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1000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метрів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висоту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над абсолютно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прозорим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відкритим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океаном,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форми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кольору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круч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унікальні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як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звук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хвиль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704856" cy="6042808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122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США</vt:lpstr>
      <vt:lpstr>Національний парк Брайс Каньйон розташований в південній Юті. Тут Ви можете зіткнутися з милями захоплюючих пейзажів і величних гірських формувань – Худу. Вони створені багато років тому під впливом сил ерозії води і вітру, тому осадові породи набувають незвичайних форм, такі як стовпи, арки, і т.д. Дивовижні форми Худу супроводжуються красивою комбінацією кольорів.Від блідо-жовтого до помаранчевого і червонуватому кольору – відтінки цих величних гірських формувань забезпечують справді захоплюючі і надихаючі види. Це одна з найцікавіших пам’яток США, рекомендована для відвідин. Найкращий час, щоб відвідати парк – протягом зими, тому що повітря в цей час освіжаюча, а видимість найкраща, особливо коли все купається в золотому спеці заходу.</vt:lpstr>
      <vt:lpstr>Слайд 3</vt:lpstr>
      <vt:lpstr>Гірський пейзаж Аляски – ще одна неймовірна природна пам’ятка в цій колекції красивих місць США. Найбільш північна частина США – природне дорогоцінне каміння, особливо протягом зими. В оточенні казки з незліченними надихаючими перспективами білих піків, абсолютно прозорих синіх річок, мальовничих міст і пишних лісистих місцевостей можна забути про реальність. У південній частині Аляски Ви можете зіткнутися з найвищою вершиною в США і на континенті загалом. Її ім’я – Гора Мак-Кінлі (20,320 футів.) І це – головна визначна пам’ятка в Національному парку і Заповіднику Деналі. Тут знаходиться безліч химерних річок і озер.</vt:lpstr>
      <vt:lpstr>Слайд 5</vt:lpstr>
      <vt:lpstr>Золоті Ворота Сан-Франциско - культовий міст і один з найкрасивіших технічних шедеврів в штаті Каліфорнія. Він розташований в затоці Сан-Франциско і з’єднує два півострова. Голден Гейт Брідж був побудований в четвертому десятилітті 20-го сторіччя – це незабутня і одна з найбільш пізнаваних пам’яток США, завдяки його величезному проміжку, червонуватим відтінками і унікальним формам. Золоті Ворота відкривають найкращі перспективи вночі, коли йде дощ, або коли місце охоплено туманом. І всі ці перспективи по-своєму красиві.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</dc:title>
  <dc:creator>User</dc:creator>
  <cp:lastModifiedBy>User</cp:lastModifiedBy>
  <cp:revision>4</cp:revision>
  <dcterms:created xsi:type="dcterms:W3CDTF">2014-04-27T15:22:29Z</dcterms:created>
  <dcterms:modified xsi:type="dcterms:W3CDTF">2014-04-27T15:59:36Z</dcterms:modified>
</cp:coreProperties>
</file>