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15265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Environmental</a:t>
            </a:r>
            <a:br>
              <a:rPr lang="en-US" sz="6600" dirty="0" smtClean="0"/>
            </a:br>
            <a:r>
              <a:rPr lang="en-US" sz="6600" dirty="0" smtClean="0"/>
              <a:t>problems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715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Animals kill for meat and valuable skins, and plants destroy for the areas under </a:t>
            </a:r>
            <a:r>
              <a:rPr lang="en-US" dirty="0" smtClean="0"/>
              <a:t>constructions.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</a:t>
            </a:r>
            <a:r>
              <a:rPr lang="en-US" dirty="0"/>
              <a:t>of animals and plants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810347" cy="234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88" y="3053078"/>
            <a:ext cx="3928839" cy="29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449511" cy="23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204864"/>
            <a:ext cx="3325911" cy="221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1754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5"/>
            <a:ext cx="7408333" cy="18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Environmental pollution consequences, reduction of stocks of drinking water, illness, global warming, reduction of an ozone sphere.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177133" cy="3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238435"/>
            <a:ext cx="2880320" cy="43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347679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00808"/>
            <a:ext cx="7408333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Save our planet!!!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21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804389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/>
              <a:t>Today people strongly pollute </a:t>
            </a:r>
            <a:r>
              <a:rPr lang="en-US" sz="4400" dirty="0" smtClean="0"/>
              <a:t>environment without </a:t>
            </a:r>
            <a:r>
              <a:rPr lang="en-US" sz="4400" dirty="0"/>
              <a:t>thinking of consequences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19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1. air pollution;</a:t>
            </a:r>
          </a:p>
          <a:p>
            <a:pPr marL="0" indent="0" algn="just">
              <a:buNone/>
            </a:pPr>
            <a:r>
              <a:rPr lang="en-US" dirty="0"/>
              <a:t>2. l</a:t>
            </a:r>
            <a:r>
              <a:rPr lang="en-US" dirty="0" smtClean="0"/>
              <a:t>ittering;</a:t>
            </a:r>
          </a:p>
          <a:p>
            <a:pPr marL="0" indent="0" algn="just">
              <a:buNone/>
            </a:pPr>
            <a:r>
              <a:rPr lang="en-US" dirty="0"/>
              <a:t>3. </a:t>
            </a:r>
            <a:r>
              <a:rPr lang="en-US" dirty="0" smtClean="0"/>
              <a:t>noise pollution;</a:t>
            </a:r>
          </a:p>
          <a:p>
            <a:pPr marL="0" indent="0" algn="just">
              <a:buNone/>
            </a:pPr>
            <a:r>
              <a:rPr lang="en-US" dirty="0"/>
              <a:t>4. s</a:t>
            </a:r>
            <a:r>
              <a:rPr lang="en-US" dirty="0" smtClean="0"/>
              <a:t>oil pollution;</a:t>
            </a:r>
          </a:p>
          <a:p>
            <a:pPr marL="0" indent="0" algn="just">
              <a:buNone/>
            </a:pPr>
            <a:r>
              <a:rPr lang="en-US" dirty="0"/>
              <a:t>5. </a:t>
            </a:r>
            <a:r>
              <a:rPr lang="en-US" dirty="0" smtClean="0"/>
              <a:t>radioactive contamination;</a:t>
            </a:r>
          </a:p>
          <a:p>
            <a:pPr marL="0" indent="0" algn="just">
              <a:buNone/>
            </a:pPr>
            <a:r>
              <a:rPr lang="en-US" dirty="0"/>
              <a:t>6. </a:t>
            </a:r>
            <a:r>
              <a:rPr lang="en-US" dirty="0" smtClean="0"/>
              <a:t>water pollution;</a:t>
            </a:r>
          </a:p>
          <a:p>
            <a:pPr marL="0" indent="0" algn="just">
              <a:buNone/>
            </a:pPr>
            <a:r>
              <a:rPr lang="en-US" dirty="0" smtClean="0"/>
              <a:t>7</a:t>
            </a:r>
            <a:r>
              <a:rPr lang="en-US" dirty="0"/>
              <a:t>. destruction of animals and </a:t>
            </a:r>
            <a:r>
              <a:rPr lang="en-US" dirty="0" smtClean="0"/>
              <a:t>plants.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 forms of </a:t>
            </a:r>
            <a:r>
              <a:rPr lang="en-US" dirty="0" smtClean="0"/>
              <a:t>pollution: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6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Air pollution is  characterized the </a:t>
            </a:r>
            <a:r>
              <a:rPr lang="en-US" dirty="0"/>
              <a:t>release of chemicals and particulates into the atmosphere.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6881"/>
            <a:ext cx="3168352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7124"/>
            <a:ext cx="3519264" cy="29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Littering is characterized </a:t>
            </a:r>
            <a:r>
              <a:rPr lang="en-US" dirty="0"/>
              <a:t>by emission of waste of food, </a:t>
            </a:r>
            <a:r>
              <a:rPr lang="en-US" dirty="0" smtClean="0"/>
              <a:t>plastic, papers </a:t>
            </a:r>
            <a:r>
              <a:rPr lang="en-US" dirty="0"/>
              <a:t>and metal products.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Littering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7213"/>
            <a:ext cx="3160419" cy="21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35" y="2577212"/>
            <a:ext cx="3171912" cy="21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43" y="4077072"/>
            <a:ext cx="2456205" cy="24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It </a:t>
            </a:r>
            <a:r>
              <a:rPr lang="en-US" dirty="0"/>
              <a:t>is noise of cars, trains, planes.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pollution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177" y="3296319"/>
            <a:ext cx="3486495" cy="23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36554"/>
            <a:ext cx="3734717" cy="24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556792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Soil contamination occurs when chemicals are released by spill or underground leakage. Among the most significant soil </a:t>
            </a:r>
            <a:r>
              <a:rPr lang="en-US" dirty="0" smtClean="0"/>
              <a:t> </a:t>
            </a:r>
            <a:r>
              <a:rPr lang="en-US" dirty="0"/>
              <a:t>heavy </a:t>
            </a:r>
            <a:r>
              <a:rPr lang="en-US" dirty="0" smtClean="0"/>
              <a:t>metals.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pollution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337287" cy="289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80515"/>
            <a:ext cx="3201516" cy="23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Environment </a:t>
            </a:r>
            <a:r>
              <a:rPr lang="en-US" dirty="0"/>
              <a:t>is polluted by nuclear power generally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adioactive </a:t>
            </a:r>
            <a:r>
              <a:rPr lang="en-US" dirty="0"/>
              <a:t>contamination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2" y="2924944"/>
            <a:ext cx="4961904" cy="2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7979"/>
            <a:ext cx="2664154" cy="332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12776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Water </a:t>
            </a:r>
            <a:r>
              <a:rPr lang="en-US" dirty="0"/>
              <a:t>pollution happens unloading of sewage from commercial and industrial wastes (purposely or through pro-lithium) on a surface </a:t>
            </a:r>
            <a:r>
              <a:rPr lang="en-US" dirty="0" smtClean="0"/>
              <a:t>water.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9607"/>
            <a:ext cx="3538314" cy="29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9782"/>
            <a:ext cx="3609751" cy="27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204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Environmental problems</vt:lpstr>
      <vt:lpstr>Презентация PowerPoint</vt:lpstr>
      <vt:lpstr>The major forms of pollution:</vt:lpstr>
      <vt:lpstr>Air pollution</vt:lpstr>
      <vt:lpstr>Littering</vt:lpstr>
      <vt:lpstr>Noise pollution</vt:lpstr>
      <vt:lpstr>Soil pollution</vt:lpstr>
      <vt:lpstr>Radioactive contamination</vt:lpstr>
      <vt:lpstr>Water pollution</vt:lpstr>
      <vt:lpstr>Destruction of animals and plants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</dc:title>
  <dc:creator>Artem</dc:creator>
  <cp:lastModifiedBy>Artem</cp:lastModifiedBy>
  <cp:revision>12</cp:revision>
  <dcterms:created xsi:type="dcterms:W3CDTF">2013-03-18T14:27:06Z</dcterms:created>
  <dcterms:modified xsi:type="dcterms:W3CDTF">2013-03-18T16:46:57Z</dcterms:modified>
</cp:coreProperties>
</file>