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1E6F7-6B2D-4BE9-A75A-BB00D38B4BFE}" type="datetimeFigureOut">
              <a:rPr lang="uk-UA" smtClean="0"/>
              <a:pPr/>
              <a:t>18.05.2014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&#1055;&#1086;&#1076;&#1110;&#1083;&#1100;&#1089;&#1100;&#1082;&#1110;_&#1058;&#1086;&#1074;&#1090;&#1088;&#1080;" TargetMode="External"/><Relationship Id="rId2" Type="http://schemas.openxmlformats.org/officeDocument/2006/relationships/hyperlink" Target="http://www.tovtr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Подільські </a:t>
            </a:r>
            <a:r>
              <a:rPr lang="uk-UA" dirty="0" err="1" smtClean="0"/>
              <a:t>товтри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886200"/>
            <a:ext cx="1976264" cy="1752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Підготувала учениця</a:t>
            </a:r>
          </a:p>
          <a:p>
            <a:r>
              <a:rPr lang="uk-UA" dirty="0" smtClean="0"/>
              <a:t> 11-м класу Тимошенко Вікторія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http://www.tovtry.com/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http://uk.wikipedia.org/wiki/</a:t>
            </a:r>
            <a:r>
              <a:rPr lang="uk-UA" dirty="0" err="1" smtClean="0">
                <a:hlinkClick r:id="rId3"/>
              </a:rPr>
              <a:t>Подільські_Товтри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53853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148478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Націона́льний приро́дний парк «Поді́льські То́втри» (НПП «Подільські Товтри») — національний парк, розташований в Україні на території Городоцького, Чемеровецького та Кам'янець-Подільського районів Хмельницької області.</a:t>
            </a:r>
            <a:endParaRPr lang="uk-U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Створення парку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66456"/>
            <a:ext cx="8229600" cy="239154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Подільські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Товтри</a:t>
            </a:r>
            <a:r>
              <a:rPr lang="ru-RU" sz="2000" dirty="0" smtClean="0"/>
              <a:t>»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природоохоронною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рекреаційною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культурно-освітньою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науково-дослідною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загальнодержавного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 Парк </a:t>
            </a:r>
            <a:r>
              <a:rPr lang="ru-RU" sz="2000" dirty="0" err="1" smtClean="0"/>
              <a:t>підпорядковано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Міністерству</a:t>
            </a:r>
            <a:r>
              <a:rPr lang="ru-RU" sz="2000" dirty="0" smtClean="0"/>
              <a:t> </a:t>
            </a:r>
            <a:r>
              <a:rPr lang="ru-RU" sz="2000" dirty="0" err="1" smtClean="0"/>
              <a:t>охорони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природного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25742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14847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НПП створено Указом Президента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27 </a:t>
            </a:r>
            <a:r>
              <a:rPr lang="ru-RU" sz="2000" dirty="0" err="1" smtClean="0"/>
              <a:t>червня</a:t>
            </a:r>
            <a:r>
              <a:rPr lang="ru-RU" sz="2000" dirty="0" smtClean="0"/>
              <a:t> 1996 року для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відтворення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раціонального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ландшафтів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історико-культурними</a:t>
            </a:r>
            <a:r>
              <a:rPr lang="ru-RU" sz="2000" dirty="0" smtClean="0"/>
              <a:t> комплексами,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природоохоронне</a:t>
            </a:r>
            <a:r>
              <a:rPr lang="ru-RU" sz="2000" dirty="0" smtClean="0"/>
              <a:t>, </a:t>
            </a:r>
            <a:r>
              <a:rPr lang="ru-RU" sz="2000" dirty="0" err="1" smtClean="0"/>
              <a:t>естетичне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рекреаційне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оздоровче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Характеристика парку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/>
              <a:t>Наявні на території НПП унікальні рукотворні об'єкти та неповторні природні комплекси створили виняткові умови для розвитку туризму — не тільки оздоровчого, але й пізнавального. На території парку перебуває під охороною 129 об'єктів </a:t>
            </a:r>
            <a:r>
              <a:rPr lang="uk-UA" dirty="0" err="1" smtClean="0"/>
              <a:t>природозаповідного</a:t>
            </a:r>
            <a:r>
              <a:rPr lang="uk-UA" dirty="0" smtClean="0"/>
              <a:t> фонду. Серед яких є парки і садиби різного ступеня збереження і культурно-історичної цінності. Є також 19 археологічних пам'яток, понад 300 </a:t>
            </a:r>
            <a:r>
              <a:rPr lang="uk-UA" dirty="0" err="1" smtClean="0"/>
              <a:t>історико-архітектурних</a:t>
            </a:r>
            <a:r>
              <a:rPr lang="uk-UA" dirty="0" smtClean="0"/>
              <a:t> пам'яток (зокрема, в Кам’янці-Подільському — понад 200 об'єктів).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4762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Червона</a:t>
            </a:r>
            <a:r>
              <a:rPr lang="ru-RU" dirty="0" smtClean="0"/>
              <a:t> книга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 занесено 60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(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судинні</a:t>
            </a:r>
            <a:r>
              <a:rPr lang="ru-RU" dirty="0" smtClean="0"/>
              <a:t>) та 85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них 14 — </a:t>
            </a:r>
            <a:r>
              <a:rPr lang="ru-RU" dirty="0" err="1" smtClean="0"/>
              <a:t>ссавців</a:t>
            </a:r>
            <a:r>
              <a:rPr lang="ru-RU" dirty="0" smtClean="0"/>
              <a:t>, 26 — </a:t>
            </a:r>
            <a:r>
              <a:rPr lang="ru-RU" dirty="0" err="1" smtClean="0"/>
              <a:t>птахів</a:t>
            </a:r>
            <a:r>
              <a:rPr lang="ru-RU" dirty="0" smtClean="0"/>
              <a:t> та 45 — комах).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190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19050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Флора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Росте 2977 видів, форм і сортів рослин з різних кліматичних зон, зокрема 521 вид дерев і кущів, з деревно-чагарникової та трав'янистої флори — 395 видів плодових рослин, 620 видів тропічних, 111 видів корисних трав'янистих рослин місцевої та дикоростучої флори.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376052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Фауна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Фауна хребетних тварин національного природного парку «Подільські </a:t>
            </a:r>
            <a:r>
              <a:rPr lang="uk-UA" dirty="0" err="1" smtClean="0"/>
              <a:t>Товтри</a:t>
            </a:r>
            <a:r>
              <a:rPr lang="uk-UA" dirty="0" smtClean="0"/>
              <a:t>» представлена близько 366 видами. З них ссавців — 71 вид, птахів — 223 види, плазунів — 10 видів, земноводних — 11 видів, риб — 51 вид. Детальна інформація щодо видового складу, поширення та відносної чисельності представників фауни відображена у щорічних Літописах природи національного природного парку. До Червоної книги України (2009) </a:t>
            </a:r>
            <a:r>
              <a:rPr lang="uk-UA" dirty="0" err="1" smtClean="0"/>
              <a:t>занесено</a:t>
            </a:r>
            <a:r>
              <a:rPr lang="uk-UA" dirty="0" smtClean="0"/>
              <a:t> близько 50 видів тварин поширених на території НПП (з яких: близько 5 видів риб, 1 – земноводних, 3 – плазунів, близько 20 – птахів та 28 – ссавців).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30824" y="692696"/>
            <a:ext cx="4413176" cy="36724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Характерними представниками фауни парку, що включені до Червоної книги України, є підковоніс малий, вечірниця руда, нічниця велика, вухань звичайний, </a:t>
            </a:r>
            <a:r>
              <a:rPr lang="uk-UA" dirty="0" err="1" smtClean="0"/>
              <a:t>широковух</a:t>
            </a:r>
            <a:r>
              <a:rPr lang="uk-UA" dirty="0" smtClean="0"/>
              <a:t> європейський, нічниця ставкова, хом’як звичайний, видра річкова, пугач, гоголь, сорокопуд сірий, жовна зелена, ящірка зелена, </a:t>
            </a:r>
            <a:r>
              <a:rPr lang="uk-UA" dirty="0" err="1" smtClean="0"/>
              <a:t>кумка</a:t>
            </a:r>
            <a:r>
              <a:rPr lang="uk-UA" dirty="0" smtClean="0"/>
              <a:t> жовточерева, </a:t>
            </a:r>
            <a:r>
              <a:rPr lang="uk-UA" dirty="0" err="1" smtClean="0"/>
              <a:t>вирезуб</a:t>
            </a:r>
            <a:r>
              <a:rPr lang="uk-UA" dirty="0" smtClean="0"/>
              <a:t> та інші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50587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1944216" cy="239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844315" cy="189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2376264" cy="196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86354"/>
            <a:ext cx="2088232" cy="212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941168"/>
            <a:ext cx="3024336" cy="166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420888"/>
            <a:ext cx="201227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60648"/>
            <a:ext cx="3045024" cy="43891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 До Європейського червоного списку включені: нічниця ставкова, вухань бурий, вовчок ліщиновий, видра річкова, вовк, деркач; до списків Бернської конвенції: підковоніс малий, нічниця велика, пірникоза мала, боривітер звичайний, сова вухата, бджолоїдка звичайна, одуд, дятел великий, квакша звичайна, тритон гребінчастий та ряд інших.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160240" cy="173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40624"/>
            <a:ext cx="2016224" cy="246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952" y="332656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66490"/>
            <a:ext cx="2808312" cy="195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3024336" cy="204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448272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483318"/>
            <a:ext cx="2952328" cy="204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487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Подільські товтри</vt:lpstr>
      <vt:lpstr>Слайд 2</vt:lpstr>
      <vt:lpstr>Створення парку</vt:lpstr>
      <vt:lpstr>Характеристика парку</vt:lpstr>
      <vt:lpstr>Червона книга </vt:lpstr>
      <vt:lpstr>Флора</vt:lpstr>
      <vt:lpstr>Фауна</vt:lpstr>
      <vt:lpstr>Слайд 8</vt:lpstr>
      <vt:lpstr>Слайд 9</vt:lpstr>
      <vt:lpstr>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Подільські товтри</dc:title>
  <dc:creator>Dima</dc:creator>
  <cp:lastModifiedBy>Dima</cp:lastModifiedBy>
  <cp:revision>8</cp:revision>
  <dcterms:created xsi:type="dcterms:W3CDTF">2014-05-18T09:40:07Z</dcterms:created>
  <dcterms:modified xsi:type="dcterms:W3CDTF">2014-05-18T10:51:30Z</dcterms:modified>
</cp:coreProperties>
</file>