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63" r:id="rId3"/>
    <p:sldId id="262" r:id="rId4"/>
    <p:sldId id="259" r:id="rId5"/>
    <p:sldId id="260" r:id="rId6"/>
    <p:sldId id="261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9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577CB38-6601-4F06-8183-5C851C427044}" type="datetimeFigureOut">
              <a:rPr lang="uk-UA" smtClean="0"/>
              <a:t>13.02.2013</a:t>
            </a:fld>
            <a:endParaRPr lang="uk-UA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uk-UA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E3C0C58-2747-4683-847F-9AD0235CB049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77CB38-6601-4F06-8183-5C851C427044}" type="datetimeFigureOut">
              <a:rPr lang="uk-UA" smtClean="0"/>
              <a:t>13.02.2013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3C0C58-2747-4683-847F-9AD0235CB049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77CB38-6601-4F06-8183-5C851C427044}" type="datetimeFigureOut">
              <a:rPr lang="uk-UA" smtClean="0"/>
              <a:t>13.02.2013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3C0C58-2747-4683-847F-9AD0235CB049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77CB38-6601-4F06-8183-5C851C427044}" type="datetimeFigureOut">
              <a:rPr lang="uk-UA" smtClean="0"/>
              <a:t>13.02.2013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3C0C58-2747-4683-847F-9AD0235CB049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77CB38-6601-4F06-8183-5C851C427044}" type="datetimeFigureOut">
              <a:rPr lang="uk-UA" smtClean="0"/>
              <a:t>13.02.2013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3C0C58-2747-4683-847F-9AD0235CB049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77CB38-6601-4F06-8183-5C851C427044}" type="datetimeFigureOut">
              <a:rPr lang="uk-UA" smtClean="0"/>
              <a:t>13.02.2013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3C0C58-2747-4683-847F-9AD0235CB049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77CB38-6601-4F06-8183-5C851C427044}" type="datetimeFigureOut">
              <a:rPr lang="uk-UA" smtClean="0"/>
              <a:t>13.02.2013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3C0C58-2747-4683-847F-9AD0235CB049}" type="slidenum">
              <a:rPr lang="uk-UA" smtClean="0"/>
              <a:t>‹#›</a:t>
            </a:fld>
            <a:endParaRPr lang="uk-U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77CB38-6601-4F06-8183-5C851C427044}" type="datetimeFigureOut">
              <a:rPr lang="uk-UA" smtClean="0"/>
              <a:t>13.02.2013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3C0C58-2747-4683-847F-9AD0235CB049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77CB38-6601-4F06-8183-5C851C427044}" type="datetimeFigureOut">
              <a:rPr lang="uk-UA" smtClean="0"/>
              <a:t>13.02.2013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3C0C58-2747-4683-847F-9AD0235CB049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577CB38-6601-4F06-8183-5C851C427044}" type="datetimeFigureOut">
              <a:rPr lang="uk-UA" smtClean="0"/>
              <a:t>13.02.2013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3C0C58-2747-4683-847F-9AD0235CB049}" type="slidenum">
              <a:rPr lang="uk-UA" smtClean="0"/>
              <a:t>‹#›</a:t>
            </a:fld>
            <a:endParaRPr lang="uk-U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577CB38-6601-4F06-8183-5C851C427044}" type="datetimeFigureOut">
              <a:rPr lang="uk-UA" smtClean="0"/>
              <a:t>13.02.2013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E3C0C58-2747-4683-847F-9AD0235CB049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577CB38-6601-4F06-8183-5C851C427044}" type="datetimeFigureOut">
              <a:rPr lang="uk-UA" smtClean="0"/>
              <a:t>13.02.2013</a:t>
            </a:fld>
            <a:endParaRPr lang="uk-UA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uk-UA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E3C0C58-2747-4683-847F-9AD0235CB049}" type="slidenum">
              <a:rPr lang="uk-UA" smtClean="0"/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91680" y="764704"/>
            <a:ext cx="58326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Болгар</a:t>
            </a:r>
            <a:r>
              <a:rPr lang="uk-UA" sz="9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ія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3568" y="3645023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Особливості політичного та соціально-економічного розвитку в 20-30-х роках </a:t>
            </a:r>
          </a:p>
          <a:p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XX</a:t>
            </a:r>
            <a:r>
              <a:rPr lang="uk-UA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uk-UA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ст.</a:t>
            </a:r>
            <a:endParaRPr lang="uk-UA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8276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24744"/>
                <a:ext cx="8229600" cy="4882547"/>
              </a:xfrm>
            </p:spPr>
            <p:txBody>
              <a:bodyPr>
                <a:normAutofit fontScale="85000" lnSpcReduction="10000"/>
              </a:bodyPr>
              <a:lstStyle/>
              <a:p>
                <a:r>
                  <a:rPr lang="uk-UA" sz="2800" dirty="0"/>
                  <a:t>Війна на два фронти</a:t>
                </a:r>
                <a14:m>
                  <m:oMath xmlns:m="http://schemas.openxmlformats.org/officeDocument/2006/math">
                    <m:r>
                      <a:rPr lang="uk-UA" sz="2800">
                        <a:latin typeface="Cambria Math"/>
                        <a:ea typeface="Cambria Math"/>
                      </a:rPr>
                      <m:t> </m:t>
                    </m:r>
                    <m:r>
                      <a:rPr lang="uk-UA" sz="2800" i="1"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lang="uk-UA" sz="2800" dirty="0"/>
                  <a:t> паралізовано економіку</a:t>
                </a:r>
              </a:p>
              <a:p>
                <a:r>
                  <a:rPr lang="uk-UA" sz="2800" dirty="0"/>
                  <a:t>150 тис. болгар загинуло</a:t>
                </a:r>
              </a:p>
              <a:p>
                <a:r>
                  <a:rPr lang="uk-UA" sz="2800" dirty="0"/>
                  <a:t>200 тис. поранено</a:t>
                </a:r>
              </a:p>
              <a:p>
                <a:r>
                  <a:rPr lang="uk-UA" sz="2800" dirty="0"/>
                  <a:t>Нейїський мирний договір:</a:t>
                </a:r>
              </a:p>
              <a:p>
                <a:pPr lvl="1"/>
                <a:r>
                  <a:rPr lang="uk-UA" sz="2400" dirty="0"/>
                  <a:t>Румунія </a:t>
                </a:r>
                <a14:m>
                  <m:oMath xmlns:m="http://schemas.openxmlformats.org/officeDocument/2006/math">
                    <m:r>
                      <a:rPr lang="uk-UA" sz="2400" i="1">
                        <a:latin typeface="Cambria Math"/>
                        <a:ea typeface="Cambria Math"/>
                      </a:rPr>
                      <m:t>←</m:t>
                    </m:r>
                  </m:oMath>
                </a14:m>
                <a:r>
                  <a:rPr lang="uk-UA" sz="2400" dirty="0"/>
                  <a:t> Південна Добруджа</a:t>
                </a:r>
              </a:p>
              <a:p>
                <a:pPr lvl="1"/>
                <a:r>
                  <a:rPr lang="uk-UA" sz="2400" dirty="0"/>
                  <a:t>Югославія </a:t>
                </a:r>
                <a14:m>
                  <m:oMath xmlns:m="http://schemas.openxmlformats.org/officeDocument/2006/math">
                    <m:r>
                      <a:rPr lang="uk-UA" sz="2400" i="1">
                        <a:latin typeface="Cambria Math"/>
                        <a:ea typeface="Cambria Math"/>
                      </a:rPr>
                      <m:t>←</m:t>
                    </m:r>
                  </m:oMath>
                </a14:m>
                <a:r>
                  <a:rPr lang="uk-UA" sz="2400" dirty="0"/>
                  <a:t> Македонія, Босилеград, Цариброд, Тимок</a:t>
                </a:r>
                <a:endParaRPr lang="uk-UA" sz="2400" dirty="0"/>
              </a:p>
              <a:p>
                <a:pPr lvl="1"/>
                <a:r>
                  <a:rPr lang="uk-UA" sz="2400" dirty="0"/>
                  <a:t>Греція </a:t>
                </a:r>
                <a14:m>
                  <m:oMath xmlns:m="http://schemas.openxmlformats.org/officeDocument/2006/math">
                    <m:r>
                      <a:rPr lang="uk-UA" sz="2400" i="1">
                        <a:latin typeface="Cambria Math"/>
                        <a:ea typeface="Cambria Math"/>
                      </a:rPr>
                      <m:t>←</m:t>
                    </m:r>
                  </m:oMath>
                </a14:m>
                <a:r>
                  <a:rPr lang="uk-UA" sz="2400" dirty="0"/>
                  <a:t> Східна Фракія (з портом Дедеагач – єдиним виходом Болгарії до Егейського моря)</a:t>
                </a:r>
              </a:p>
              <a:p>
                <a:pPr lvl="0">
                  <a:buClr>
                    <a:srgbClr val="2DA2BF"/>
                  </a:buClr>
                </a:pPr>
                <a:r>
                  <a:rPr lang="uk-UA" dirty="0">
                    <a:solidFill>
                      <a:prstClr val="black"/>
                    </a:solidFill>
                  </a:rPr>
                  <a:t>Втрачено:</a:t>
                </a:r>
              </a:p>
              <a:p>
                <a:pPr lvl="1">
                  <a:buClr>
                    <a:srgbClr val="2DA2BF"/>
                  </a:buClr>
                </a:pPr>
                <a:r>
                  <a:rPr lang="uk-UA" dirty="0">
                    <a:solidFill>
                      <a:prstClr val="black"/>
                    </a:solidFill>
                  </a:rPr>
                  <a:t>11 тис. кв. км території</a:t>
                </a:r>
              </a:p>
              <a:p>
                <a:pPr lvl="1">
                  <a:buClr>
                    <a:srgbClr val="2DA2BF"/>
                  </a:buClr>
                </a:pPr>
                <a14:m>
                  <m:oMath xmlns:m="http://schemas.openxmlformats.org/officeDocument/2006/math">
                    <m:f>
                      <m:fPr>
                        <m:ctrlPr>
                          <a:rPr lang="uk-UA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i="1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uk-UA" i="1">
                            <a:solidFill>
                              <a:prstClr val="black"/>
                            </a:solidFill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uk-UA" dirty="0">
                    <a:solidFill>
                      <a:prstClr val="black"/>
                    </a:solidFill>
                  </a:rPr>
                  <a:t> населення</a:t>
                </a:r>
              </a:p>
              <a:p>
                <a:pPr lvl="0">
                  <a:buClr>
                    <a:srgbClr val="2DA2BF"/>
                  </a:buClr>
                </a:pPr>
                <a:r>
                  <a:rPr lang="uk-UA" dirty="0">
                    <a:solidFill>
                      <a:prstClr val="black"/>
                    </a:solidFill>
                  </a:rPr>
                  <a:t>Армія скорочена до 33 тис. вояків</a:t>
                </a:r>
              </a:p>
              <a:p>
                <a:pPr lvl="0">
                  <a:buClr>
                    <a:srgbClr val="2DA2BF"/>
                  </a:buClr>
                </a:pPr>
                <a:r>
                  <a:rPr lang="uk-UA" dirty="0">
                    <a:solidFill>
                      <a:prstClr val="black"/>
                    </a:solidFill>
                  </a:rPr>
                  <a:t>Контрибуція = 2,25 млрд. фраків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i="1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uk-UA" i="1">
                            <a:solidFill>
                              <a:prstClr val="black"/>
                            </a:solidFill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uk-UA" dirty="0">
                    <a:solidFill>
                      <a:prstClr val="black"/>
                    </a:solidFill>
                  </a:rPr>
                  <a:t> нац. багатства)</a:t>
                </a:r>
              </a:p>
              <a:p>
                <a:endParaRPr lang="uk-UA" dirty="0"/>
              </a:p>
            </p:txBody>
          </p:sp>
        </mc:Choice>
        <mc:Fallback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24744"/>
                <a:ext cx="8229600" cy="4882547"/>
              </a:xfrm>
              <a:blipFill rotWithShape="1">
                <a:blip r:embed="rId2"/>
                <a:stretch>
                  <a:fillRect t="-1375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uk-UA" sz="4400" dirty="0"/>
              <a:t>Наслідки І світової </a:t>
            </a:r>
            <a:r>
              <a:rPr lang="uk-UA" sz="4400" dirty="0" smtClean="0"/>
              <a:t>війни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7309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844824"/>
            <a:ext cx="8229600" cy="4525963"/>
          </a:xfrm>
        </p:spPr>
        <p:txBody>
          <a:bodyPr/>
          <a:lstStyle/>
          <a:p>
            <a:r>
              <a:rPr lang="uk-UA" dirty="0"/>
              <a:t>1919 р. – вибори до Народних зборів і перемога БЗНС (Болгарський землеробський народний союз)</a:t>
            </a:r>
          </a:p>
          <a:p>
            <a:r>
              <a:rPr lang="uk-UA" dirty="0"/>
              <a:t>На чолі союзу </a:t>
            </a:r>
            <a:r>
              <a:rPr lang="uk-UA" b="1" dirty="0"/>
              <a:t>О. Стамболійський </a:t>
            </a:r>
          </a:p>
          <a:p>
            <a:r>
              <a:rPr lang="uk-UA" dirty="0"/>
              <a:t>Встановлено жорстке правління спрямоване на стабілізацію країни</a:t>
            </a:r>
          </a:p>
          <a:p>
            <a:r>
              <a:rPr lang="uk-UA" dirty="0"/>
              <a:t>1920 р. – встановлено однопартійну систему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4400" dirty="0"/>
              <a:t>Особливості політики уряду</a:t>
            </a:r>
            <a:br>
              <a:rPr lang="uk-UA" sz="4400" dirty="0"/>
            </a:br>
            <a:r>
              <a:rPr lang="uk-UA" sz="4400" dirty="0"/>
              <a:t>О. Стамболійського</a:t>
            </a:r>
            <a:br>
              <a:rPr lang="uk-UA" sz="4400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7330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02627"/>
          </a:xfrm>
        </p:spPr>
        <p:txBody>
          <a:bodyPr/>
          <a:lstStyle/>
          <a:p>
            <a:r>
              <a:rPr lang="uk-UA" dirty="0" smtClean="0"/>
              <a:t>Реформи уряду</a:t>
            </a:r>
          </a:p>
          <a:p>
            <a:pPr lvl="1">
              <a:lnSpc>
                <a:spcPct val="150000"/>
              </a:lnSpc>
            </a:pPr>
            <a:r>
              <a:rPr lang="uk-UA" dirty="0" smtClean="0"/>
              <a:t>Закон про трудову повинність</a:t>
            </a:r>
          </a:p>
          <a:p>
            <a:pPr lvl="1">
              <a:lnSpc>
                <a:spcPct val="150000"/>
              </a:lnSpc>
            </a:pPr>
            <a:r>
              <a:rPr lang="uk-UA" dirty="0" smtClean="0"/>
              <a:t>Запроваджено прогресивний прибутковий податок</a:t>
            </a:r>
          </a:p>
          <a:p>
            <a:pPr lvl="1">
              <a:lnSpc>
                <a:spcPct val="150000"/>
              </a:lnSpc>
            </a:pPr>
            <a:r>
              <a:rPr lang="uk-UA" dirty="0" smtClean="0"/>
              <a:t>Зменшено податки на землю та худобу</a:t>
            </a:r>
          </a:p>
          <a:p>
            <a:pPr lvl="1">
              <a:lnSpc>
                <a:spcPct val="150000"/>
              </a:lnSpc>
            </a:pPr>
            <a:r>
              <a:rPr lang="uk-UA" dirty="0" smtClean="0"/>
              <a:t>Створено земельний фонд</a:t>
            </a:r>
          </a:p>
          <a:p>
            <a:pPr lvl="1">
              <a:lnSpc>
                <a:spcPct val="150000"/>
              </a:lnSpc>
            </a:pPr>
            <a:r>
              <a:rPr lang="uk-UA" dirty="0" smtClean="0"/>
              <a:t>Обмежено спекулятивні операції</a:t>
            </a:r>
          </a:p>
          <a:p>
            <a:pPr lvl="1">
              <a:lnSpc>
                <a:spcPct val="150000"/>
              </a:lnSpc>
            </a:pPr>
            <a:r>
              <a:rPr lang="uk-UA" dirty="0" smtClean="0"/>
              <a:t>Націоналізовано великі житлові будинки</a:t>
            </a:r>
          </a:p>
        </p:txBody>
      </p:sp>
    </p:spTree>
    <p:extLst>
      <p:ext uri="{BB962C8B-B14F-4D97-AF65-F5344CB8AC3E}">
        <p14:creationId xmlns:p14="http://schemas.microsoft.com/office/powerpoint/2010/main" val="310072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/>
          <a:lstStyle/>
          <a:p>
            <a:r>
              <a:rPr lang="uk-UA" dirty="0" smtClean="0"/>
              <a:t>Успіхи уряду БЗНС занепокоїли їхніх політичних опонентів</a:t>
            </a:r>
          </a:p>
          <a:p>
            <a:r>
              <a:rPr lang="uk-UA" dirty="0" smtClean="0"/>
              <a:t>1922 р. – праві утворили Конституційний блок </a:t>
            </a:r>
          </a:p>
          <a:p>
            <a:r>
              <a:rPr lang="uk-UA" dirty="0" smtClean="0"/>
              <a:t>Професор Софійського університету О. </a:t>
            </a:r>
            <a:r>
              <a:rPr lang="uk-UA" b="1" dirty="0" smtClean="0"/>
              <a:t>Цанковий</a:t>
            </a:r>
            <a:r>
              <a:rPr lang="uk-UA" dirty="0" smtClean="0"/>
              <a:t> і його прихильники об’єдналися у «Народний зговор»</a:t>
            </a:r>
          </a:p>
          <a:p>
            <a:r>
              <a:rPr lang="uk-UA" dirty="0" smtClean="0"/>
              <a:t>Частина офіцерів утворила Військову лігу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0070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У Болгарії визріла змова (її притягальним центром був </a:t>
            </a:r>
            <a:r>
              <a:rPr lang="uk-UA" b="1" dirty="0" smtClean="0"/>
              <a:t>Цанковий</a:t>
            </a:r>
            <a:r>
              <a:rPr lang="uk-UA" dirty="0" smtClean="0"/>
              <a:t>),до </a:t>
            </a:r>
            <a:r>
              <a:rPr lang="uk-UA" dirty="0"/>
              <a:t>якої долучилися македонські націоналісти, Військова ліга, Спілка унтер-офіцерів, «</a:t>
            </a:r>
            <a:r>
              <a:rPr lang="uk-UA" dirty="0" err="1"/>
              <a:t>Родна</a:t>
            </a:r>
            <a:r>
              <a:rPr lang="uk-UA" dirty="0"/>
              <a:t> </a:t>
            </a:r>
            <a:r>
              <a:rPr lang="uk-UA" dirty="0" err="1"/>
              <a:t>защита</a:t>
            </a:r>
            <a:r>
              <a:rPr lang="uk-UA" dirty="0"/>
              <a:t>», «</a:t>
            </a:r>
            <a:r>
              <a:rPr lang="uk-UA" dirty="0" err="1"/>
              <a:t>Кубрат</a:t>
            </a:r>
            <a:r>
              <a:rPr lang="uk-UA" dirty="0"/>
              <a:t>», що об’єдналися під егідою «Народного зговору</a:t>
            </a:r>
            <a:r>
              <a:rPr lang="uk-UA" dirty="0" smtClean="0"/>
              <a:t>»</a:t>
            </a:r>
          </a:p>
          <a:p>
            <a:r>
              <a:rPr lang="uk-UA" dirty="0" smtClean="0"/>
              <a:t>9 червня уночі було вбито </a:t>
            </a:r>
            <a:r>
              <a:rPr lang="uk-UA" b="1" dirty="0" smtClean="0"/>
              <a:t>Стамболійського</a:t>
            </a:r>
          </a:p>
          <a:p>
            <a:r>
              <a:rPr lang="uk-UA" dirty="0" smtClean="0"/>
              <a:t>До влади прийшов </a:t>
            </a:r>
            <a:r>
              <a:rPr lang="uk-UA" b="1" dirty="0" smtClean="0"/>
              <a:t>Цанковий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Переворот 1923 р.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9029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uk-UA" dirty="0" smtClean="0"/>
              <a:t>Роль армії в політичному житті Болгарії зросла </a:t>
            </a:r>
          </a:p>
          <a:p>
            <a:pPr>
              <a:lnSpc>
                <a:spcPct val="150000"/>
              </a:lnSpc>
            </a:pPr>
            <a:r>
              <a:rPr lang="uk-UA" dirty="0" smtClean="0"/>
              <a:t>Військові претендували на встановлення військової диктатури</a:t>
            </a:r>
          </a:p>
          <a:p>
            <a:pPr>
              <a:lnSpc>
                <a:spcPct val="150000"/>
              </a:lnSpc>
            </a:pPr>
            <a:r>
              <a:rPr lang="uk-UA" dirty="0" smtClean="0"/>
              <a:t>1923 р. – вибори до народних зборів; перемогла партія </a:t>
            </a:r>
            <a:r>
              <a:rPr lang="uk-UA" b="1" dirty="0" smtClean="0"/>
              <a:t>Цанкова</a:t>
            </a:r>
            <a:r>
              <a:rPr lang="uk-UA" dirty="0" smtClean="0"/>
              <a:t> «Демократичний зговір»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Переворот 1934р.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1951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5602627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uk-UA" dirty="0" smtClean="0"/>
              <a:t>1926 р. – уряд </a:t>
            </a:r>
            <a:r>
              <a:rPr lang="uk-UA" b="1" dirty="0" smtClean="0"/>
              <a:t>Цанкова</a:t>
            </a:r>
            <a:r>
              <a:rPr lang="uk-UA" dirty="0" smtClean="0"/>
              <a:t> було відправлено у відставку</a:t>
            </a:r>
          </a:p>
          <a:p>
            <a:pPr>
              <a:lnSpc>
                <a:spcPct val="150000"/>
              </a:lnSpc>
            </a:pPr>
            <a:r>
              <a:rPr lang="uk-UA" dirty="0" smtClean="0"/>
              <a:t>Призначено новий на чолі з </a:t>
            </a:r>
            <a:r>
              <a:rPr lang="uk-UA" b="1" dirty="0" smtClean="0"/>
              <a:t>Андрієм Ляпчевим </a:t>
            </a:r>
            <a:r>
              <a:rPr lang="uk-UA" dirty="0" smtClean="0"/>
              <a:t>(уряд Народного блоку)</a:t>
            </a:r>
          </a:p>
          <a:p>
            <a:pPr>
              <a:lnSpc>
                <a:spcPct val="150000"/>
              </a:lnSpc>
            </a:pPr>
            <a:r>
              <a:rPr lang="uk-UA" dirty="0" smtClean="0"/>
              <a:t>Зміни сприяли демократизації країни</a:t>
            </a:r>
          </a:p>
          <a:p>
            <a:pPr>
              <a:lnSpc>
                <a:spcPct val="150000"/>
              </a:lnSpc>
            </a:pPr>
            <a:r>
              <a:rPr lang="uk-UA" dirty="0" smtClean="0"/>
              <a:t>Покращення фінансово-економічного життя країни</a:t>
            </a:r>
          </a:p>
          <a:p>
            <a:pPr>
              <a:lnSpc>
                <a:spcPct val="150000"/>
              </a:lnSpc>
            </a:pPr>
            <a:r>
              <a:rPr lang="uk-UA" dirty="0" smtClean="0"/>
              <a:t>1929-1932 рр. – світова криза позначилась на Болгарії</a:t>
            </a:r>
          </a:p>
        </p:txBody>
      </p:sp>
    </p:spTree>
    <p:extLst>
      <p:ext uri="{BB962C8B-B14F-4D97-AF65-F5344CB8AC3E}">
        <p14:creationId xmlns:p14="http://schemas.microsoft.com/office/powerpoint/2010/main" val="103525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uk-UA" sz="2400" dirty="0" smtClean="0"/>
              <a:t>19 травня 1934 р. – Військова ліга та «</a:t>
            </a:r>
            <a:r>
              <a:rPr lang="uk-UA" sz="2400" dirty="0" err="1" smtClean="0"/>
              <a:t>Звено</a:t>
            </a:r>
            <a:r>
              <a:rPr lang="uk-UA" sz="2400" dirty="0" smtClean="0"/>
              <a:t>» здійснили військовий переворот</a:t>
            </a:r>
          </a:p>
          <a:p>
            <a:pPr>
              <a:lnSpc>
                <a:spcPct val="150000"/>
              </a:lnSpc>
            </a:pPr>
            <a:r>
              <a:rPr lang="uk-UA" sz="2400" dirty="0" smtClean="0"/>
              <a:t>Скасовано </a:t>
            </a:r>
            <a:r>
              <a:rPr lang="uk-UA" sz="2400" dirty="0" err="1" smtClean="0"/>
              <a:t>Тирновську</a:t>
            </a:r>
            <a:r>
              <a:rPr lang="uk-UA" sz="2400" dirty="0" smtClean="0"/>
              <a:t> Конституцію 1879 р.</a:t>
            </a:r>
          </a:p>
          <a:p>
            <a:pPr>
              <a:lnSpc>
                <a:spcPct val="150000"/>
              </a:lnSpc>
            </a:pPr>
            <a:r>
              <a:rPr lang="uk-UA" sz="2400" dirty="0" smtClean="0"/>
              <a:t>Розпущено політичні партії</a:t>
            </a:r>
          </a:p>
          <a:p>
            <a:pPr>
              <a:lnSpc>
                <a:spcPct val="150000"/>
              </a:lnSpc>
            </a:pPr>
            <a:r>
              <a:rPr lang="uk-UA" sz="2400" dirty="0" smtClean="0"/>
              <a:t>Обмежено громадянські права та свободи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73578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86</TotalTime>
  <Words>356</Words>
  <Application>Microsoft Office PowerPoint</Application>
  <PresentationFormat>Экран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Презентация PowerPoint</vt:lpstr>
      <vt:lpstr>Наслідки І світової війни</vt:lpstr>
      <vt:lpstr>Особливості політики уряду О. Стамболійського </vt:lpstr>
      <vt:lpstr>Презентация PowerPoint</vt:lpstr>
      <vt:lpstr>Презентация PowerPoint</vt:lpstr>
      <vt:lpstr>Переворот 1923 р.</vt:lpstr>
      <vt:lpstr>Переворот 1934р.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9</cp:revision>
  <dcterms:created xsi:type="dcterms:W3CDTF">2013-02-13T17:08:26Z</dcterms:created>
  <dcterms:modified xsi:type="dcterms:W3CDTF">2013-02-13T18:34:58Z</dcterms:modified>
</cp:coreProperties>
</file>