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8" r:id="rId1"/>
  </p:sldMasterIdLst>
  <p:sldIdLst>
    <p:sldId id="256" r:id="rId2"/>
    <p:sldId id="259" r:id="rId3"/>
    <p:sldId id="261" r:id="rId4"/>
    <p:sldId id="263" r:id="rId5"/>
    <p:sldId id="260" r:id="rId6"/>
    <p:sldId id="262" r:id="rId7"/>
    <p:sldId id="257" r:id="rId8"/>
    <p:sldId id="258" r:id="rId9"/>
    <p:sldId id="265" r:id="rId10"/>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33D0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4464028"/>
            <a:ext cx="9144000" cy="1641490"/>
          </a:xfrm>
        </p:spPr>
        <p:txBody>
          <a:bodyPr wrap="none" anchor="t">
            <a:normAutofit/>
          </a:bodyPr>
          <a:lstStyle>
            <a:lvl1pPr algn="r">
              <a:defRPr sz="9600" b="0" spc="-300">
                <a:gradFill flip="none" rotWithShape="1">
                  <a:gsLst>
                    <a:gs pos="32000">
                      <a:schemeClr val="tx1">
                        <a:lumMod val="89000"/>
                      </a:schemeClr>
                    </a:gs>
                    <a:gs pos="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ru-RU" smtClean="0"/>
              <a:t>Образец заголовка</a:t>
            </a:r>
            <a:endParaRPr lang="en-US" dirty="0"/>
          </a:p>
        </p:txBody>
      </p:sp>
      <p:sp>
        <p:nvSpPr>
          <p:cNvPr id="3" name="Subtitle 2"/>
          <p:cNvSpPr>
            <a:spLocks noGrp="1"/>
          </p:cNvSpPr>
          <p:nvPr>
            <p:ph type="subTitle" idx="1"/>
          </p:nvPr>
        </p:nvSpPr>
        <p:spPr>
          <a:xfrm>
            <a:off x="2209799" y="3694375"/>
            <a:ext cx="9144000" cy="754025"/>
          </a:xfrm>
        </p:spPr>
        <p:txBody>
          <a:bodyPr anchor="b">
            <a:normAutofit/>
          </a:bodyPr>
          <a:lstStyle>
            <a:lvl1pPr marL="0" indent="0" algn="r">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7" name="Date Placeholder 6"/>
          <p:cNvSpPr>
            <a:spLocks noGrp="1"/>
          </p:cNvSpPr>
          <p:nvPr>
            <p:ph type="dt" sz="half" idx="10"/>
          </p:nvPr>
        </p:nvSpPr>
        <p:spPr/>
        <p:txBody>
          <a:bodyPr/>
          <a:lstStyle/>
          <a:p>
            <a:fld id="{00260DA8-CFA5-49CC-9415-A564D340F911}" type="datetimeFigureOut">
              <a:rPr lang="uk-UA" smtClean="0"/>
              <a:t>09.11.2014</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615AFC1D-CA1D-437E-A837-D1CEF6D2DB73}" type="slidenum">
              <a:rPr lang="uk-UA" smtClean="0"/>
              <a:t>‹#›</a:t>
            </a:fld>
            <a:endParaRPr lang="uk-UA"/>
          </a:p>
        </p:txBody>
      </p:sp>
    </p:spTree>
    <p:extLst>
      <p:ext uri="{BB962C8B-B14F-4D97-AF65-F5344CB8AC3E}">
        <p14:creationId xmlns:p14="http://schemas.microsoft.com/office/powerpoint/2010/main" val="700213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367160"/>
            <a:ext cx="10515600" cy="819355"/>
          </a:xfrm>
        </p:spPr>
        <p:txBody>
          <a:bodyPr anchor="b"/>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839788" y="987425"/>
            <a:ext cx="10515600" cy="337973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39788" y="5186516"/>
            <a:ext cx="10514012" cy="682472"/>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00260DA8-CFA5-49CC-9415-A564D340F911}" type="datetimeFigureOut">
              <a:rPr lang="uk-UA" smtClean="0"/>
              <a:t>09.11.2014</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615AFC1D-CA1D-437E-A837-D1CEF6D2DB73}" type="slidenum">
              <a:rPr lang="uk-UA" smtClean="0"/>
              <a:t>‹#›</a:t>
            </a:fld>
            <a:endParaRPr lang="uk-UA"/>
          </a:p>
        </p:txBody>
      </p:sp>
    </p:spTree>
    <p:extLst>
      <p:ext uri="{BB962C8B-B14F-4D97-AF65-F5344CB8AC3E}">
        <p14:creationId xmlns:p14="http://schemas.microsoft.com/office/powerpoint/2010/main" val="35723441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3534344"/>
          </a:xfrm>
        </p:spPr>
        <p:txBody>
          <a:bodyPr anchor="ctr"/>
          <a:lstStyle>
            <a:lvl1pPr>
              <a:defRPr sz="3200"/>
            </a:lvl1pPr>
          </a:lstStyle>
          <a:p>
            <a:r>
              <a:rPr lang="ru-RU" smtClean="0"/>
              <a:t>Образец заголовка</a:t>
            </a:r>
            <a:endParaRPr lang="en-US" dirty="0"/>
          </a:p>
        </p:txBody>
      </p:sp>
      <p:sp>
        <p:nvSpPr>
          <p:cNvPr id="4" name="Text Placeholder 3"/>
          <p:cNvSpPr>
            <a:spLocks noGrp="1"/>
          </p:cNvSpPr>
          <p:nvPr>
            <p:ph type="body" sz="half" idx="2"/>
          </p:nvPr>
        </p:nvSpPr>
        <p:spPr>
          <a:xfrm>
            <a:off x="839788" y="4489399"/>
            <a:ext cx="10514012" cy="1501826"/>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00260DA8-CFA5-49CC-9415-A564D340F911}" type="datetimeFigureOut">
              <a:rPr lang="uk-UA" smtClean="0"/>
              <a:t>09.11.2014</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615AFC1D-CA1D-437E-A837-D1CEF6D2DB73}" type="slidenum">
              <a:rPr lang="uk-UA" smtClean="0"/>
              <a:t>‹#›</a:t>
            </a:fld>
            <a:endParaRPr lang="uk-UA"/>
          </a:p>
        </p:txBody>
      </p:sp>
    </p:spTree>
    <p:extLst>
      <p:ext uri="{BB962C8B-B14F-4D97-AF65-F5344CB8AC3E}">
        <p14:creationId xmlns:p14="http://schemas.microsoft.com/office/powerpoint/2010/main" val="21184208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446212" y="365125"/>
            <a:ext cx="9302752" cy="2992904"/>
          </a:xfrm>
        </p:spPr>
        <p:txBody>
          <a:bodyPr anchor="ctr"/>
          <a:lstStyle>
            <a:lvl1pPr>
              <a:defRPr sz="4400"/>
            </a:lvl1pPr>
          </a:lstStyle>
          <a:p>
            <a:r>
              <a:rPr lang="ru-RU" smtClean="0"/>
              <a:t>Образец заголовка</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4" name="Text Placeholder 3"/>
          <p:cNvSpPr>
            <a:spLocks noGrp="1"/>
          </p:cNvSpPr>
          <p:nvPr>
            <p:ph type="body" sz="half" idx="2"/>
          </p:nvPr>
        </p:nvSpPr>
        <p:spPr>
          <a:xfrm>
            <a:off x="838200" y="4501729"/>
            <a:ext cx="10512424" cy="1489496"/>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00260DA8-CFA5-49CC-9415-A564D340F911}" type="datetimeFigureOut">
              <a:rPr lang="uk-UA" smtClean="0"/>
              <a:t>09.11.2014</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615AFC1D-CA1D-437E-A837-D1CEF6D2DB73}" type="slidenum">
              <a:rPr lang="uk-UA" smtClean="0"/>
              <a:t>‹#›</a:t>
            </a:fld>
            <a:endParaRPr lang="uk-UA"/>
          </a:p>
        </p:txBody>
      </p:sp>
      <p:sp>
        <p:nvSpPr>
          <p:cNvPr id="9" name="TextBox 8"/>
          <p:cNvSpPr txBox="1"/>
          <p:nvPr/>
        </p:nvSpPr>
        <p:spPr>
          <a:xfrm>
            <a:off x="1111044" y="7868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437812"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271389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839788" y="2326967"/>
            <a:ext cx="10515600" cy="2511835"/>
          </a:xfrm>
        </p:spPr>
        <p:txBody>
          <a:bodyPr anchor="b">
            <a:normAutofit/>
          </a:bodyPr>
          <a:lstStyle>
            <a:lvl1pPr>
              <a:defRPr sz="5400"/>
            </a:lvl1pPr>
          </a:lstStyle>
          <a:p>
            <a:r>
              <a:rPr lang="ru-RU" smtClean="0"/>
              <a:t>Образец заголовка</a:t>
            </a:r>
            <a:endParaRPr lang="en-US" dirty="0"/>
          </a:p>
        </p:txBody>
      </p:sp>
      <p:sp>
        <p:nvSpPr>
          <p:cNvPr id="4" name="Text Placeholder 3"/>
          <p:cNvSpPr>
            <a:spLocks noGrp="1"/>
          </p:cNvSpPr>
          <p:nvPr>
            <p:ph type="body" sz="half" idx="2"/>
          </p:nvPr>
        </p:nvSpPr>
        <p:spPr>
          <a:xfrm>
            <a:off x="839788" y="4850581"/>
            <a:ext cx="10514012" cy="114064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00260DA8-CFA5-49CC-9415-A564D340F911}" type="datetimeFigureOut">
              <a:rPr lang="uk-UA" smtClean="0"/>
              <a:t>09.11.2014</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615AFC1D-CA1D-437E-A837-D1CEF6D2DB73}" type="slidenum">
              <a:rPr lang="uk-UA" smtClean="0"/>
              <a:t>‹#›</a:t>
            </a:fld>
            <a:endParaRPr lang="uk-UA"/>
          </a:p>
        </p:txBody>
      </p:sp>
    </p:spTree>
    <p:extLst>
      <p:ext uri="{BB962C8B-B14F-4D97-AF65-F5344CB8AC3E}">
        <p14:creationId xmlns:p14="http://schemas.microsoft.com/office/powerpoint/2010/main" val="8219322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15" name="Title 1"/>
          <p:cNvSpPr>
            <a:spLocks noGrp="1"/>
          </p:cNvSpPr>
          <p:nvPr>
            <p:ph type="title"/>
          </p:nvPr>
        </p:nvSpPr>
        <p:spPr>
          <a:xfrm>
            <a:off x="838200" y="365125"/>
            <a:ext cx="10515600" cy="1325563"/>
          </a:xfrm>
        </p:spPr>
        <p:txBody>
          <a:bodyPr/>
          <a:lstStyle/>
          <a:p>
            <a:r>
              <a:rPr lang="ru-RU" smtClean="0"/>
              <a:t>Образец заголовка</a:t>
            </a:r>
            <a:endParaRPr lang="en-US" dirty="0"/>
          </a:p>
        </p:txBody>
      </p:sp>
      <p:sp>
        <p:nvSpPr>
          <p:cNvPr id="7" name="Text Placeholder 2"/>
          <p:cNvSpPr>
            <a:spLocks noGrp="1"/>
          </p:cNvSpPr>
          <p:nvPr>
            <p:ph type="body" idx="1"/>
          </p:nvPr>
        </p:nvSpPr>
        <p:spPr>
          <a:xfrm>
            <a:off x="1337282" y="1885950"/>
            <a:ext cx="2946866" cy="576262"/>
          </a:xfrm>
        </p:spPr>
        <p:txBody>
          <a:bodyPr anchor="b">
            <a:noAutofit/>
          </a:bodyPr>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8" name="Text Placeholder 3"/>
          <p:cNvSpPr>
            <a:spLocks noGrp="1"/>
          </p:cNvSpPr>
          <p:nvPr>
            <p:ph type="body" sz="half" idx="15"/>
          </p:nvPr>
        </p:nvSpPr>
        <p:spPr>
          <a:xfrm>
            <a:off x="1356798" y="257175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9" name="Text Placeholder 4"/>
          <p:cNvSpPr>
            <a:spLocks noGrp="1"/>
          </p:cNvSpPr>
          <p:nvPr>
            <p:ph type="body" sz="quarter" idx="3"/>
          </p:nvPr>
        </p:nvSpPr>
        <p:spPr>
          <a:xfrm>
            <a:off x="4587994" y="1885950"/>
            <a:ext cx="2936241" cy="576262"/>
          </a:xfrm>
        </p:spPr>
        <p:txBody>
          <a:bodyPr vert="horz" lIns="91440" tIns="45720" rIns="91440" bIns="45720" rtlCol="0" anchor="b">
            <a:no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ru-RU" smtClean="0"/>
              <a:t>Образец текста</a:t>
            </a:r>
          </a:p>
        </p:txBody>
      </p:sp>
      <p:sp>
        <p:nvSpPr>
          <p:cNvPr id="10" name="Text Placeholder 3"/>
          <p:cNvSpPr>
            <a:spLocks noGrp="1"/>
          </p:cNvSpPr>
          <p:nvPr>
            <p:ph type="body" sz="half" idx="16"/>
          </p:nvPr>
        </p:nvSpPr>
        <p:spPr>
          <a:xfrm>
            <a:off x="4577441" y="257175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1" name="Text Placeholder 4"/>
          <p:cNvSpPr>
            <a:spLocks noGrp="1"/>
          </p:cNvSpPr>
          <p:nvPr>
            <p:ph type="body" sz="quarter" idx="13"/>
          </p:nvPr>
        </p:nvSpPr>
        <p:spPr>
          <a:xfrm>
            <a:off x="7829035" y="1885950"/>
            <a:ext cx="2932113" cy="576262"/>
          </a:xfrm>
        </p:spPr>
        <p:txBody>
          <a:bodyPr vert="horz" lIns="91440" tIns="45720" rIns="91440" bIns="45720" rtlCol="0" anchor="b">
            <a:noAutofit/>
          </a:bodyPr>
          <a:lstStyle>
            <a:lvl1pPr>
              <a:buNone/>
              <a:defRPr lang="en-US" sz="24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ru-RU" smtClean="0"/>
              <a:t>Образец текста</a:t>
            </a:r>
          </a:p>
        </p:txBody>
      </p:sp>
      <p:sp>
        <p:nvSpPr>
          <p:cNvPr id="12" name="Text Placeholder 3"/>
          <p:cNvSpPr>
            <a:spLocks noGrp="1"/>
          </p:cNvSpPr>
          <p:nvPr>
            <p:ph type="body" sz="half" idx="17"/>
          </p:nvPr>
        </p:nvSpPr>
        <p:spPr>
          <a:xfrm>
            <a:off x="7829035" y="257175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3" name="Date Placeholder 2"/>
          <p:cNvSpPr>
            <a:spLocks noGrp="1"/>
          </p:cNvSpPr>
          <p:nvPr>
            <p:ph type="dt" sz="half" idx="10"/>
          </p:nvPr>
        </p:nvSpPr>
        <p:spPr/>
        <p:txBody>
          <a:bodyPr/>
          <a:lstStyle/>
          <a:p>
            <a:fld id="{00260DA8-CFA5-49CC-9415-A564D340F911}" type="datetimeFigureOut">
              <a:rPr lang="uk-UA" smtClean="0"/>
              <a:t>09.11.2014</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615AFC1D-CA1D-437E-A837-D1CEF6D2DB73}" type="slidenum">
              <a:rPr lang="uk-UA" smtClean="0"/>
              <a:t>‹#›</a:t>
            </a:fld>
            <a:endParaRPr lang="uk-UA"/>
          </a:p>
        </p:txBody>
      </p:sp>
    </p:spTree>
    <p:extLst>
      <p:ext uri="{BB962C8B-B14F-4D97-AF65-F5344CB8AC3E}">
        <p14:creationId xmlns:p14="http://schemas.microsoft.com/office/powerpoint/2010/main" val="149162354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30" name="Title 1"/>
          <p:cNvSpPr>
            <a:spLocks noGrp="1"/>
          </p:cNvSpPr>
          <p:nvPr>
            <p:ph type="title"/>
          </p:nvPr>
        </p:nvSpPr>
        <p:spPr>
          <a:xfrm>
            <a:off x="838200" y="365125"/>
            <a:ext cx="10515600" cy="1325563"/>
          </a:xfrm>
        </p:spPr>
        <p:txBody>
          <a:bodyPr/>
          <a:lstStyle/>
          <a:p>
            <a:r>
              <a:rPr lang="ru-RU" smtClean="0"/>
              <a:t>Образец заголовка</a:t>
            </a:r>
            <a:endParaRPr lang="en-US" dirty="0"/>
          </a:p>
        </p:txBody>
      </p:sp>
      <p:sp>
        <p:nvSpPr>
          <p:cNvPr id="19" name="Text Placeholder 2"/>
          <p:cNvSpPr>
            <a:spLocks noGrp="1"/>
          </p:cNvSpPr>
          <p:nvPr>
            <p:ph type="body" idx="1"/>
          </p:nvPr>
        </p:nvSpPr>
        <p:spPr>
          <a:xfrm>
            <a:off x="1332085" y="4297503"/>
            <a:ext cx="2940050"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Picture Placeholder 2"/>
          <p:cNvSpPr>
            <a:spLocks noGrp="1" noChangeAspect="1"/>
          </p:cNvSpPr>
          <p:nvPr>
            <p:ph type="pic" idx="15"/>
          </p:nvPr>
        </p:nvSpPr>
        <p:spPr>
          <a:xfrm>
            <a:off x="1332085" y="2256354"/>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1" name="Text Placeholder 3"/>
          <p:cNvSpPr>
            <a:spLocks noGrp="1"/>
          </p:cNvSpPr>
          <p:nvPr>
            <p:ph type="body" sz="half" idx="18"/>
          </p:nvPr>
        </p:nvSpPr>
        <p:spPr>
          <a:xfrm>
            <a:off x="1332085" y="4873765"/>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2" name="Text Placeholder 4"/>
          <p:cNvSpPr>
            <a:spLocks noGrp="1"/>
          </p:cNvSpPr>
          <p:nvPr>
            <p:ph type="body" sz="quarter" idx="3"/>
          </p:nvPr>
        </p:nvSpPr>
        <p:spPr>
          <a:xfrm>
            <a:off x="4568997" y="4297503"/>
            <a:ext cx="2930525"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3" name="Picture Placeholder 2"/>
          <p:cNvSpPr>
            <a:spLocks noGrp="1" noChangeAspect="1"/>
          </p:cNvSpPr>
          <p:nvPr>
            <p:ph type="pic" idx="21"/>
          </p:nvPr>
        </p:nvSpPr>
        <p:spPr>
          <a:xfrm>
            <a:off x="4568996" y="2256354"/>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4" name="Text Placeholder 3"/>
          <p:cNvSpPr>
            <a:spLocks noGrp="1"/>
          </p:cNvSpPr>
          <p:nvPr>
            <p:ph type="body" sz="half" idx="19"/>
          </p:nvPr>
        </p:nvSpPr>
        <p:spPr>
          <a:xfrm>
            <a:off x="4567644" y="4873764"/>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5" name="Text Placeholder 4"/>
          <p:cNvSpPr>
            <a:spLocks noGrp="1"/>
          </p:cNvSpPr>
          <p:nvPr>
            <p:ph type="body" sz="quarter" idx="13"/>
          </p:nvPr>
        </p:nvSpPr>
        <p:spPr>
          <a:xfrm>
            <a:off x="7804322" y="4297503"/>
            <a:ext cx="2932113"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6" name="Picture Placeholder 2"/>
          <p:cNvSpPr>
            <a:spLocks noGrp="1" noChangeAspect="1"/>
          </p:cNvSpPr>
          <p:nvPr>
            <p:ph type="pic" idx="22"/>
          </p:nvPr>
        </p:nvSpPr>
        <p:spPr>
          <a:xfrm>
            <a:off x="7804321" y="2256354"/>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7" name="Text Placeholder 3"/>
          <p:cNvSpPr>
            <a:spLocks noGrp="1"/>
          </p:cNvSpPr>
          <p:nvPr>
            <p:ph type="body" sz="half" idx="20"/>
          </p:nvPr>
        </p:nvSpPr>
        <p:spPr>
          <a:xfrm>
            <a:off x="7804197" y="4873762"/>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3" name="Date Placeholder 2"/>
          <p:cNvSpPr>
            <a:spLocks noGrp="1"/>
          </p:cNvSpPr>
          <p:nvPr>
            <p:ph type="dt" sz="half" idx="10"/>
          </p:nvPr>
        </p:nvSpPr>
        <p:spPr/>
        <p:txBody>
          <a:bodyPr/>
          <a:lstStyle/>
          <a:p>
            <a:fld id="{00260DA8-CFA5-49CC-9415-A564D340F911}" type="datetimeFigureOut">
              <a:rPr lang="uk-UA" smtClean="0"/>
              <a:t>09.11.2014</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615AFC1D-CA1D-437E-A837-D1CEF6D2DB73}" type="slidenum">
              <a:rPr lang="uk-UA" smtClean="0"/>
              <a:t>‹#›</a:t>
            </a:fld>
            <a:endParaRPr lang="uk-UA"/>
          </a:p>
        </p:txBody>
      </p:sp>
    </p:spTree>
    <p:extLst>
      <p:ext uri="{BB962C8B-B14F-4D97-AF65-F5344CB8AC3E}">
        <p14:creationId xmlns:p14="http://schemas.microsoft.com/office/powerpoint/2010/main" val="32987156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00260DA8-CFA5-49CC-9415-A564D340F911}" type="datetimeFigureOut">
              <a:rPr lang="uk-UA" smtClean="0"/>
              <a:t>09.11.2014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615AFC1D-CA1D-437E-A837-D1CEF6D2DB73}" type="slidenum">
              <a:rPr lang="uk-UA" smtClean="0"/>
              <a:t>‹#›</a:t>
            </a:fld>
            <a:endParaRPr lang="uk-UA"/>
          </a:p>
        </p:txBody>
      </p:sp>
    </p:spTree>
    <p:extLst>
      <p:ext uri="{BB962C8B-B14F-4D97-AF65-F5344CB8AC3E}">
        <p14:creationId xmlns:p14="http://schemas.microsoft.com/office/powerpoint/2010/main" val="6753838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00260DA8-CFA5-49CC-9415-A564D340F911}" type="datetimeFigureOut">
              <a:rPr lang="uk-UA" smtClean="0"/>
              <a:t>09.11.2014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615AFC1D-CA1D-437E-A837-D1CEF6D2DB73}" type="slidenum">
              <a:rPr lang="uk-UA" smtClean="0"/>
              <a:t>‹#›</a:t>
            </a:fld>
            <a:endParaRPr lang="uk-UA"/>
          </a:p>
        </p:txBody>
      </p:sp>
    </p:spTree>
    <p:extLst>
      <p:ext uri="{BB962C8B-B14F-4D97-AF65-F5344CB8AC3E}">
        <p14:creationId xmlns:p14="http://schemas.microsoft.com/office/powerpoint/2010/main" val="14195264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00260DA8-CFA5-49CC-9415-A564D340F911}" type="datetimeFigureOut">
              <a:rPr lang="uk-UA" smtClean="0"/>
              <a:t>09.11.2014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615AFC1D-CA1D-437E-A837-D1CEF6D2DB73}" type="slidenum">
              <a:rPr lang="uk-UA" smtClean="0"/>
              <a:t>‹#›</a:t>
            </a:fld>
            <a:endParaRPr lang="uk-UA"/>
          </a:p>
        </p:txBody>
      </p:sp>
    </p:spTree>
    <p:extLst>
      <p:ext uri="{BB962C8B-B14F-4D97-AF65-F5344CB8AC3E}">
        <p14:creationId xmlns:p14="http://schemas.microsoft.com/office/powerpoint/2010/main" val="1396711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Title 1"/>
          <p:cNvSpPr>
            <a:spLocks noGrp="1"/>
          </p:cNvSpPr>
          <p:nvPr>
            <p:ph type="ctrTitle"/>
          </p:nvPr>
        </p:nvSpPr>
        <p:spPr>
          <a:xfrm>
            <a:off x="854532" y="4464028"/>
            <a:ext cx="9144000" cy="1641490"/>
          </a:xfrm>
        </p:spPr>
        <p:txBody>
          <a:bodyPr wrap="none" anchor="t">
            <a:normAutofit/>
          </a:bodyPr>
          <a:lstStyle>
            <a:lvl1pPr algn="l">
              <a:defRPr sz="9600" b="0" spc="-300">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ru-RU" smtClean="0"/>
              <a:t>Образец заголовка</a:t>
            </a:r>
            <a:endParaRPr lang="en-US" dirty="0"/>
          </a:p>
        </p:txBody>
      </p:sp>
      <p:sp>
        <p:nvSpPr>
          <p:cNvPr id="8" name="Subtitle 2"/>
          <p:cNvSpPr>
            <a:spLocks noGrp="1"/>
          </p:cNvSpPr>
          <p:nvPr>
            <p:ph type="subTitle" idx="1"/>
          </p:nvPr>
        </p:nvSpPr>
        <p:spPr>
          <a:xfrm>
            <a:off x="854532" y="3693674"/>
            <a:ext cx="9144000" cy="754025"/>
          </a:xfrm>
        </p:spPr>
        <p:txBody>
          <a:bodyPr anchor="b">
            <a:normAutofit/>
          </a:bodyPr>
          <a:lstStyle>
            <a:lvl1pPr marL="0" indent="0" algn="l">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00260DA8-CFA5-49CC-9415-A564D340F911}" type="datetimeFigureOut">
              <a:rPr lang="uk-UA" smtClean="0"/>
              <a:t>09.11.2014</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615AFC1D-CA1D-437E-A837-D1CEF6D2DB73}" type="slidenum">
              <a:rPr lang="uk-UA" smtClean="0"/>
              <a:t>‹#›</a:t>
            </a:fld>
            <a:endParaRPr lang="uk-UA"/>
          </a:p>
        </p:txBody>
      </p:sp>
    </p:spTree>
    <p:extLst>
      <p:ext uri="{BB962C8B-B14F-4D97-AF65-F5344CB8AC3E}">
        <p14:creationId xmlns:p14="http://schemas.microsoft.com/office/powerpoint/2010/main" val="32510417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120000" y="1825625"/>
            <a:ext cx="5025216"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319840" y="1825625"/>
            <a:ext cx="503396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00260DA8-CFA5-49CC-9415-A564D340F911}" type="datetimeFigureOut">
              <a:rPr lang="uk-UA" smtClean="0"/>
              <a:t>09.11.2014</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615AFC1D-CA1D-437E-A837-D1CEF6D2DB73}" type="slidenum">
              <a:rPr lang="uk-UA" smtClean="0"/>
              <a:t>‹#›</a:t>
            </a:fld>
            <a:endParaRPr lang="uk-UA"/>
          </a:p>
        </p:txBody>
      </p:sp>
    </p:spTree>
    <p:extLst>
      <p:ext uri="{BB962C8B-B14F-4D97-AF65-F5344CB8AC3E}">
        <p14:creationId xmlns:p14="http://schemas.microsoft.com/office/powerpoint/2010/main" val="40559788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120000" y="1681163"/>
            <a:ext cx="5025216" cy="823912"/>
          </a:xfrm>
        </p:spPr>
        <p:txBody>
          <a:bodyPr anchor="b"/>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20000" y="2505075"/>
            <a:ext cx="5025216"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319840" y="1681163"/>
            <a:ext cx="5035548" cy="823912"/>
          </a:xfrm>
        </p:spPr>
        <p:txBody>
          <a:bodyPr vert="horz" lIns="91440" tIns="45720" rIns="91440" bIns="45720" rtlCol="0" anchor="b">
            <a:norm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ru-RU" smtClean="0"/>
              <a:t>Образец текста</a:t>
            </a:r>
          </a:p>
        </p:txBody>
      </p:sp>
      <p:sp>
        <p:nvSpPr>
          <p:cNvPr id="6" name="Content Placeholder 5"/>
          <p:cNvSpPr>
            <a:spLocks noGrp="1"/>
          </p:cNvSpPr>
          <p:nvPr>
            <p:ph sz="quarter" idx="4"/>
          </p:nvPr>
        </p:nvSpPr>
        <p:spPr>
          <a:xfrm>
            <a:off x="6319840" y="2505075"/>
            <a:ext cx="503554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00260DA8-CFA5-49CC-9415-A564D340F911}" type="datetimeFigureOut">
              <a:rPr lang="uk-UA" smtClean="0"/>
              <a:t>09.11.2014</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615AFC1D-CA1D-437E-A837-D1CEF6D2DB73}" type="slidenum">
              <a:rPr lang="uk-UA" smtClean="0"/>
              <a:t>‹#›</a:t>
            </a:fld>
            <a:endParaRPr lang="uk-UA"/>
          </a:p>
        </p:txBody>
      </p:sp>
    </p:spTree>
    <p:extLst>
      <p:ext uri="{BB962C8B-B14F-4D97-AF65-F5344CB8AC3E}">
        <p14:creationId xmlns:p14="http://schemas.microsoft.com/office/powerpoint/2010/main" val="5149477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00260DA8-CFA5-49CC-9415-A564D340F911}" type="datetimeFigureOut">
              <a:rPr lang="uk-UA" smtClean="0"/>
              <a:t>09.11.2014</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615AFC1D-CA1D-437E-A837-D1CEF6D2DB73}" type="slidenum">
              <a:rPr lang="uk-UA" smtClean="0"/>
              <a:t>‹#›</a:t>
            </a:fld>
            <a:endParaRPr lang="uk-UA"/>
          </a:p>
        </p:txBody>
      </p:sp>
    </p:spTree>
    <p:extLst>
      <p:ext uri="{BB962C8B-B14F-4D97-AF65-F5344CB8AC3E}">
        <p14:creationId xmlns:p14="http://schemas.microsoft.com/office/powerpoint/2010/main" val="1900592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260DA8-CFA5-49CC-9415-A564D340F911}" type="datetimeFigureOut">
              <a:rPr lang="uk-UA" smtClean="0"/>
              <a:t>09.11.2014</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615AFC1D-CA1D-437E-A837-D1CEF6D2DB73}" type="slidenum">
              <a:rPr lang="uk-UA" smtClean="0"/>
              <a:t>‹#›</a:t>
            </a:fld>
            <a:endParaRPr lang="uk-UA"/>
          </a:p>
        </p:txBody>
      </p:sp>
    </p:spTree>
    <p:extLst>
      <p:ext uri="{BB962C8B-B14F-4D97-AF65-F5344CB8AC3E}">
        <p14:creationId xmlns:p14="http://schemas.microsoft.com/office/powerpoint/2010/main" val="2155588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dirty="0"/>
          </a:p>
        </p:txBody>
      </p:sp>
      <p:sp>
        <p:nvSpPr>
          <p:cNvPr id="3" name="Content Placeholder 2"/>
          <p:cNvSpPr>
            <a:spLocks noGrp="1"/>
          </p:cNvSpPr>
          <p:nvPr>
            <p:ph idx="1"/>
          </p:nvPr>
        </p:nvSpPr>
        <p:spPr>
          <a:xfrm>
            <a:off x="5183188" y="987425"/>
            <a:ext cx="6172200" cy="48736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00260DA8-CFA5-49CC-9415-A564D340F911}" type="datetimeFigureOut">
              <a:rPr lang="uk-UA" smtClean="0"/>
              <a:t>09.11.2014</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615AFC1D-CA1D-437E-A837-D1CEF6D2DB73}" type="slidenum">
              <a:rPr lang="uk-UA" smtClean="0"/>
              <a:t>‹#›</a:t>
            </a:fld>
            <a:endParaRPr lang="uk-UA"/>
          </a:p>
        </p:txBody>
      </p:sp>
    </p:spTree>
    <p:extLst>
      <p:ext uri="{BB962C8B-B14F-4D97-AF65-F5344CB8AC3E}">
        <p14:creationId xmlns:p14="http://schemas.microsoft.com/office/powerpoint/2010/main" val="29871824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00260DA8-CFA5-49CC-9415-A564D340F911}" type="datetimeFigureOut">
              <a:rPr lang="uk-UA" smtClean="0"/>
              <a:t>09.11.2014</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615AFC1D-CA1D-437E-A837-D1CEF6D2DB73}" type="slidenum">
              <a:rPr lang="uk-UA" smtClean="0"/>
              <a:t>‹#›</a:t>
            </a:fld>
            <a:endParaRPr lang="uk-UA"/>
          </a:p>
        </p:txBody>
      </p:sp>
    </p:spTree>
    <p:extLst>
      <p:ext uri="{BB962C8B-B14F-4D97-AF65-F5344CB8AC3E}">
        <p14:creationId xmlns:p14="http://schemas.microsoft.com/office/powerpoint/2010/main" val="35687005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120000" y="1825625"/>
            <a:ext cx="102338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00260DA8-CFA5-49CC-9415-A564D340F911}" type="datetimeFigureOut">
              <a:rPr lang="uk-UA" smtClean="0"/>
              <a:t>09.11.2014</a:t>
            </a:fld>
            <a:endParaRPr lang="uk-UA"/>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endParaRPr lang="uk-UA"/>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615AFC1D-CA1D-437E-A837-D1CEF6D2DB73}" type="slidenum">
              <a:rPr lang="uk-UA" smtClean="0"/>
              <a:t>‹#›</a:t>
            </a:fld>
            <a:endParaRPr lang="uk-UA"/>
          </a:p>
        </p:txBody>
      </p:sp>
    </p:spTree>
    <p:extLst>
      <p:ext uri="{BB962C8B-B14F-4D97-AF65-F5344CB8AC3E}">
        <p14:creationId xmlns:p14="http://schemas.microsoft.com/office/powerpoint/2010/main" val="4027551542"/>
      </p:ext>
    </p:extLst>
  </p:cSld>
  <p:clrMap bg1="dk1" tx1="lt1" bg2="dk2" tx2="lt2" accent1="accent1" accent2="accent2" accent3="accent3" accent4="accent4" accent5="accent5" accent6="accent6" hlink="hlink" folHlink="folHlink"/>
  <p:sldLayoutIdLst>
    <p:sldLayoutId id="2147483979" r:id="rId1"/>
    <p:sldLayoutId id="2147483980" r:id="rId2"/>
    <p:sldLayoutId id="2147483981" r:id="rId3"/>
    <p:sldLayoutId id="2147483982" r:id="rId4"/>
    <p:sldLayoutId id="2147483983" r:id="rId5"/>
    <p:sldLayoutId id="2147483984" r:id="rId6"/>
    <p:sldLayoutId id="2147483985" r:id="rId7"/>
    <p:sldLayoutId id="2147483986" r:id="rId8"/>
    <p:sldLayoutId id="2147483987" r:id="rId9"/>
    <p:sldLayoutId id="2147483988" r:id="rId10"/>
    <p:sldLayoutId id="2147483989" r:id="rId11"/>
    <p:sldLayoutId id="2147483990" r:id="rId12"/>
    <p:sldLayoutId id="2147483991" r:id="rId13"/>
    <p:sldLayoutId id="2147483992" r:id="rId14"/>
    <p:sldLayoutId id="2147483993" r:id="rId15"/>
    <p:sldLayoutId id="2147483994" r:id="rId16"/>
    <p:sldLayoutId id="2147483995" r:id="rId17"/>
  </p:sldLayoutIdLst>
  <p:txStyles>
    <p:title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371599" y="3947261"/>
            <a:ext cx="9144000" cy="1641490"/>
          </a:xfrm>
        </p:spPr>
        <p:txBody>
          <a:bodyPr>
            <a:normAutofit/>
          </a:bodyPr>
          <a:lstStyle/>
          <a:p>
            <a:pPr algn="l"/>
            <a:r>
              <a:rPr lang="en-GB" b="1" spc="0" dirty="0">
                <a:ln w="22225">
                  <a:solidFill>
                    <a:srgbClr val="00B0F0"/>
                  </a:solidFill>
                  <a:prstDash val="solid"/>
                </a:ln>
                <a:solidFill>
                  <a:schemeClr val="bg1">
                    <a:lumMod val="95000"/>
                    <a:lumOff val="5000"/>
                  </a:schemeClr>
                </a:solidFill>
                <a:effectLst>
                  <a:glow rad="101600">
                    <a:schemeClr val="accent1">
                      <a:satMod val="175000"/>
                      <a:alpha val="40000"/>
                    </a:schemeClr>
                  </a:glow>
                </a:effectLst>
                <a:latin typeface="Aharoni" panose="02010803020104030203" pitchFamily="2" charset="-79"/>
                <a:cs typeface="Aharoni" panose="02010803020104030203" pitchFamily="2" charset="-79"/>
              </a:rPr>
              <a:t>Robert </a:t>
            </a:r>
            <a:r>
              <a:rPr lang="en-GB" b="1" spc="0" dirty="0" smtClean="0">
                <a:ln w="22225">
                  <a:solidFill>
                    <a:srgbClr val="00B0F0"/>
                  </a:solidFill>
                  <a:prstDash val="solid"/>
                </a:ln>
                <a:solidFill>
                  <a:schemeClr val="bg1">
                    <a:lumMod val="95000"/>
                    <a:lumOff val="5000"/>
                  </a:schemeClr>
                </a:solidFill>
                <a:effectLst>
                  <a:glow rad="101600">
                    <a:schemeClr val="accent1">
                      <a:satMod val="175000"/>
                      <a:alpha val="40000"/>
                    </a:schemeClr>
                  </a:glow>
                </a:effectLst>
                <a:latin typeface="Aharoni" panose="02010803020104030203" pitchFamily="2" charset="-79"/>
                <a:cs typeface="Aharoni" panose="02010803020104030203" pitchFamily="2" charset="-79"/>
              </a:rPr>
              <a:t>Boyle</a:t>
            </a:r>
            <a:endParaRPr lang="en-GB" b="1" spc="0" dirty="0">
              <a:ln w="22225">
                <a:solidFill>
                  <a:srgbClr val="00B0F0"/>
                </a:solidFill>
                <a:prstDash val="solid"/>
              </a:ln>
              <a:solidFill>
                <a:schemeClr val="bg1">
                  <a:lumMod val="95000"/>
                  <a:lumOff val="5000"/>
                </a:schemeClr>
              </a:solidFill>
              <a:effectLst>
                <a:glow rad="101600">
                  <a:schemeClr val="accent1">
                    <a:satMod val="175000"/>
                    <a:alpha val="40000"/>
                  </a:schemeClr>
                </a:glow>
              </a:effectLst>
              <a:latin typeface="Aharoni" panose="02010803020104030203" pitchFamily="2" charset="-79"/>
              <a:cs typeface="Aharoni" panose="02010803020104030203" pitchFamily="2" charset="-79"/>
            </a:endParaRPr>
          </a:p>
        </p:txBody>
      </p:sp>
      <p:pic>
        <p:nvPicPr>
          <p:cNvPr id="7" name="Рисунок 6"/>
          <p:cNvPicPr>
            <a:picLocks noChangeAspect="1"/>
          </p:cNvPicPr>
          <p:nvPr/>
        </p:nvPicPr>
        <p:blipFill rotWithShape="1">
          <a:blip r:embed="rId2">
            <a:extLst>
              <a:ext uri="{28A0092B-C50C-407E-A947-70E740481C1C}">
                <a14:useLocalDpi xmlns:a14="http://schemas.microsoft.com/office/drawing/2010/main" val="0"/>
              </a:ext>
            </a:extLst>
          </a:blip>
          <a:srcRect l="39803" t="6021" r="38895" b="79364"/>
          <a:stretch/>
        </p:blipFill>
        <p:spPr>
          <a:xfrm>
            <a:off x="0" y="5799368"/>
            <a:ext cx="2743199" cy="1058632"/>
          </a:xfrm>
          <a:prstGeom prst="rect">
            <a:avLst/>
          </a:prstGeom>
        </p:spPr>
      </p:pic>
      <p:pic>
        <p:nvPicPr>
          <p:cNvPr id="8" name="Рисунок 7"/>
          <p:cNvPicPr>
            <a:picLocks noChangeAspect="1"/>
          </p:cNvPicPr>
          <p:nvPr/>
        </p:nvPicPr>
        <p:blipFill rotWithShape="1">
          <a:blip r:embed="rId2">
            <a:extLst>
              <a:ext uri="{28A0092B-C50C-407E-A947-70E740481C1C}">
                <a14:useLocalDpi xmlns:a14="http://schemas.microsoft.com/office/drawing/2010/main" val="0"/>
              </a:ext>
            </a:extLst>
          </a:blip>
          <a:srcRect l="7055" t="64648" r="68657" b="7847"/>
          <a:stretch/>
        </p:blipFill>
        <p:spPr>
          <a:xfrm>
            <a:off x="8982308" y="2119131"/>
            <a:ext cx="3209692" cy="2044646"/>
          </a:xfrm>
          <a:prstGeom prst="rect">
            <a:avLst/>
          </a:prstGeom>
        </p:spPr>
      </p:pic>
      <p:pic>
        <p:nvPicPr>
          <p:cNvPr id="9" name="Рисунок 8"/>
          <p:cNvPicPr>
            <a:picLocks noChangeAspect="1"/>
          </p:cNvPicPr>
          <p:nvPr/>
        </p:nvPicPr>
        <p:blipFill rotWithShape="1">
          <a:blip r:embed="rId2">
            <a:extLst>
              <a:ext uri="{28A0092B-C50C-407E-A947-70E740481C1C}">
                <a14:useLocalDpi xmlns:a14="http://schemas.microsoft.com/office/drawing/2010/main" val="0"/>
              </a:ext>
            </a:extLst>
          </a:blip>
          <a:srcRect l="64993" r="13026" b="79255"/>
          <a:stretch/>
        </p:blipFill>
        <p:spPr>
          <a:xfrm>
            <a:off x="6864825" y="458820"/>
            <a:ext cx="2811438" cy="1492492"/>
          </a:xfrm>
          <a:prstGeom prst="rect">
            <a:avLst/>
          </a:prstGeom>
        </p:spPr>
      </p:pic>
    </p:spTree>
    <p:extLst>
      <p:ext uri="{BB962C8B-B14F-4D97-AF65-F5344CB8AC3E}">
        <p14:creationId xmlns:p14="http://schemas.microsoft.com/office/powerpoint/2010/main" val="2162661876"/>
      </p:ext>
    </p:extLst>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69007" y="451147"/>
            <a:ext cx="4225118" cy="1323929"/>
          </a:xfrm>
        </p:spPr>
        <p:txBody>
          <a:bodyPr>
            <a:normAutofit/>
          </a:bodyPr>
          <a:lstStyle/>
          <a:p>
            <a:r>
              <a:rPr lang="en-US" dirty="0" smtClean="0">
                <a:solidFill>
                  <a:schemeClr val="tx1"/>
                </a:solidFill>
                <a:latin typeface="Algerian" panose="04020705040A02060702" pitchFamily="82" charset="0"/>
              </a:rPr>
              <a:t>Biography</a:t>
            </a:r>
            <a:endParaRPr lang="uk-UA" dirty="0">
              <a:solidFill>
                <a:schemeClr val="tx1"/>
              </a:solidFill>
            </a:endParaRPr>
          </a:p>
        </p:txBody>
      </p:sp>
      <p:sp>
        <p:nvSpPr>
          <p:cNvPr id="3" name="Объект 2"/>
          <p:cNvSpPr>
            <a:spLocks noGrp="1"/>
          </p:cNvSpPr>
          <p:nvPr>
            <p:ph idx="1"/>
          </p:nvPr>
        </p:nvSpPr>
        <p:spPr>
          <a:xfrm>
            <a:off x="5069007" y="1898367"/>
            <a:ext cx="7022910" cy="4502604"/>
          </a:xfrm>
        </p:spPr>
        <p:txBody>
          <a:bodyPr>
            <a:normAutofit lnSpcReduction="10000"/>
          </a:bodyPr>
          <a:lstStyle/>
          <a:p>
            <a:pPr marL="0" indent="0">
              <a:buNone/>
            </a:pPr>
            <a:r>
              <a:rPr lang="en-US" dirty="0"/>
              <a:t>Born in Lismore, County Waterford, </a:t>
            </a:r>
            <a:r>
              <a:rPr lang="en-US" dirty="0" smtClean="0"/>
              <a:t>Ireland </a:t>
            </a:r>
            <a:r>
              <a:rPr lang="en-GB" dirty="0"/>
              <a:t>25 January </a:t>
            </a:r>
            <a:r>
              <a:rPr lang="en-GB" dirty="0" smtClean="0"/>
              <a:t>1627</a:t>
            </a:r>
            <a:r>
              <a:rPr lang="en-US" dirty="0" smtClean="0"/>
              <a:t>.</a:t>
            </a:r>
          </a:p>
          <a:p>
            <a:pPr marL="0" indent="0">
              <a:buNone/>
            </a:pPr>
            <a:r>
              <a:rPr lang="en-US" dirty="0"/>
              <a:t>As a child, Boyle was fostered to a local family</a:t>
            </a:r>
            <a:r>
              <a:rPr lang="en-US" dirty="0" smtClean="0"/>
              <a:t>, as </a:t>
            </a:r>
            <a:r>
              <a:rPr lang="en-US" dirty="0"/>
              <a:t>were his elder brothers</a:t>
            </a:r>
            <a:r>
              <a:rPr lang="en-US" dirty="0" smtClean="0"/>
              <a:t>.</a:t>
            </a:r>
          </a:p>
          <a:p>
            <a:pPr marL="0" indent="0">
              <a:buNone/>
            </a:pPr>
            <a:r>
              <a:rPr lang="en-US" dirty="0"/>
              <a:t>After spending over three years at Eton, Robert travelled abroad with a French tutor. </a:t>
            </a:r>
            <a:endParaRPr lang="en-US" dirty="0" smtClean="0"/>
          </a:p>
          <a:p>
            <a:pPr marL="0" indent="0">
              <a:buNone/>
            </a:pPr>
            <a:r>
              <a:rPr lang="en-US" dirty="0"/>
              <a:t> They visited Italy in 1641 and remained in Florence during the winter of that year studying the "paradoxes of the great star-gazer" Galileo Galilei, who was elderly but still living in 1641.</a:t>
            </a:r>
            <a:endParaRPr lang="uk-UA" dirty="0"/>
          </a:p>
        </p:txBody>
      </p:sp>
      <p:pic>
        <p:nvPicPr>
          <p:cNvPr id="9" name="Рисунок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8657" y="451147"/>
            <a:ext cx="4770035" cy="6207860"/>
          </a:xfrm>
          <a:prstGeom prst="rect">
            <a:avLst/>
          </a:prstGeom>
        </p:spPr>
      </p:pic>
    </p:spTree>
    <p:extLst>
      <p:ext uri="{BB962C8B-B14F-4D97-AF65-F5344CB8AC3E}">
        <p14:creationId xmlns:p14="http://schemas.microsoft.com/office/powerpoint/2010/main" val="1217470797"/>
      </p:ext>
    </p:extLst>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12943" y="216126"/>
            <a:ext cx="4599296" cy="6239387"/>
          </a:xfrm>
        </p:spPr>
        <p:txBody>
          <a:bodyPr>
            <a:normAutofit fontScale="92500"/>
          </a:bodyPr>
          <a:lstStyle/>
          <a:p>
            <a:pPr marL="0" indent="0">
              <a:lnSpc>
                <a:spcPct val="110000"/>
              </a:lnSpc>
              <a:buClr>
                <a:schemeClr val="tx2"/>
              </a:buClr>
              <a:buNone/>
            </a:pPr>
            <a:r>
              <a:rPr lang="en-US" dirty="0" smtClean="0"/>
              <a:t>Returned </a:t>
            </a:r>
            <a:r>
              <a:rPr lang="en-US" dirty="0"/>
              <a:t>to England from continental Europe in mid-1644 with a keen interest in scientific research</a:t>
            </a:r>
            <a:r>
              <a:rPr lang="en-US" dirty="0" smtClean="0"/>
              <a:t>.</a:t>
            </a:r>
          </a:p>
          <a:p>
            <a:pPr marL="0" indent="0">
              <a:lnSpc>
                <a:spcPct val="110000"/>
              </a:lnSpc>
              <a:buClr>
                <a:schemeClr val="tx2"/>
              </a:buClr>
              <a:buNone/>
            </a:pPr>
            <a:r>
              <a:rPr lang="en-US" dirty="0" smtClean="0"/>
              <a:t>Took </a:t>
            </a:r>
            <a:r>
              <a:rPr lang="en-US" dirty="0"/>
              <a:t>a prominent place in the band of enquirers, known as the </a:t>
            </a:r>
            <a:r>
              <a:rPr lang="en-US" b="1" dirty="0"/>
              <a:t>"</a:t>
            </a:r>
            <a:r>
              <a:rPr lang="en-US" i="1" dirty="0"/>
              <a:t>Invisible College", </a:t>
            </a:r>
            <a:r>
              <a:rPr lang="en-US" dirty="0"/>
              <a:t>who devoted themselves to the cultivation of the "new philosophy". </a:t>
            </a:r>
            <a:endParaRPr lang="en-US" dirty="0" smtClean="0"/>
          </a:p>
          <a:p>
            <a:pPr marL="0" indent="0">
              <a:lnSpc>
                <a:spcPct val="110000"/>
              </a:lnSpc>
              <a:buClr>
                <a:schemeClr val="tx2"/>
              </a:buClr>
              <a:buNone/>
            </a:pPr>
            <a:r>
              <a:rPr lang="en-US" dirty="0"/>
              <a:t>In 1652 Robert moved to </a:t>
            </a:r>
            <a:r>
              <a:rPr lang="en-US" dirty="0" smtClean="0"/>
              <a:t>Ireland</a:t>
            </a:r>
          </a:p>
          <a:p>
            <a:pPr marL="0" indent="0">
              <a:lnSpc>
                <a:spcPct val="110000"/>
              </a:lnSpc>
              <a:buClr>
                <a:schemeClr val="tx2"/>
              </a:buClr>
              <a:buNone/>
            </a:pPr>
            <a:r>
              <a:rPr lang="en-US" dirty="0"/>
              <a:t>In 1654, Boyle left Ireland for Oxford to pursue his work more successfully. </a:t>
            </a:r>
            <a:endParaRPr lang="en-US" dirty="0" smtClean="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5736" y="614149"/>
            <a:ext cx="4175119" cy="5199921"/>
          </a:xfrm>
          <a:prstGeom prst="rect">
            <a:avLst/>
          </a:prstGeom>
        </p:spPr>
      </p:pic>
      <p:pic>
        <p:nvPicPr>
          <p:cNvPr id="5" name="Рисунок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212239" y="2410873"/>
            <a:ext cx="2724150" cy="2714625"/>
          </a:xfrm>
          <a:prstGeom prst="rect">
            <a:avLst/>
          </a:prstGeom>
        </p:spPr>
      </p:pic>
      <p:sp>
        <p:nvSpPr>
          <p:cNvPr id="6" name="Прямоугольник 5"/>
          <p:cNvSpPr/>
          <p:nvPr/>
        </p:nvSpPr>
        <p:spPr>
          <a:xfrm>
            <a:off x="112867" y="5814070"/>
            <a:ext cx="4400855" cy="369332"/>
          </a:xfrm>
          <a:prstGeom prst="rect">
            <a:avLst/>
          </a:prstGeom>
        </p:spPr>
        <p:txBody>
          <a:bodyPr wrap="square">
            <a:spAutoFit/>
          </a:bodyPr>
          <a:lstStyle/>
          <a:p>
            <a:r>
              <a:rPr lang="en-US" b="0" i="1" dirty="0" smtClean="0">
                <a:solidFill>
                  <a:schemeClr val="tx2"/>
                </a:solidFill>
                <a:effectLst/>
                <a:latin typeface="Arial" panose="020B0604020202020204" pitchFamily="34" charset="0"/>
              </a:rPr>
              <a:t>Emblematic image of a </a:t>
            </a:r>
            <a:r>
              <a:rPr lang="en-US" b="0" i="1" u="none" strike="noStrike" dirty="0" smtClean="0">
                <a:solidFill>
                  <a:schemeClr val="tx2"/>
                </a:solidFill>
                <a:effectLst/>
                <a:latin typeface="Arial" panose="020B0604020202020204" pitchFamily="34" charset="0"/>
              </a:rPr>
              <a:t>Invisible </a:t>
            </a:r>
            <a:r>
              <a:rPr lang="en-US" b="0" i="1" dirty="0" smtClean="0">
                <a:solidFill>
                  <a:schemeClr val="tx2"/>
                </a:solidFill>
                <a:effectLst/>
                <a:latin typeface="Arial" panose="020B0604020202020204" pitchFamily="34" charset="0"/>
              </a:rPr>
              <a:t>College</a:t>
            </a:r>
            <a:endParaRPr lang="uk-UA" i="1" dirty="0">
              <a:solidFill>
                <a:schemeClr val="tx2"/>
              </a:solidFill>
            </a:endParaRPr>
          </a:p>
        </p:txBody>
      </p:sp>
    </p:spTree>
    <p:extLst>
      <p:ext uri="{BB962C8B-B14F-4D97-AF65-F5344CB8AC3E}">
        <p14:creationId xmlns:p14="http://schemas.microsoft.com/office/powerpoint/2010/main" val="896063704"/>
      </p:ext>
    </p:extLst>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4400266" y="1890779"/>
            <a:ext cx="2737513" cy="2936188"/>
          </a:xfrm>
          <a:prstGeom prst="rect">
            <a:avLst/>
          </a:prstGeom>
        </p:spPr>
        <p:txBody>
          <a:bodyPr wrap="square">
            <a:spAutoFit/>
          </a:bodyPr>
          <a:lstStyle/>
          <a:p>
            <a:pPr>
              <a:lnSpc>
                <a:spcPct val="110000"/>
              </a:lnSpc>
              <a:buClr>
                <a:schemeClr val="tx2"/>
              </a:buClr>
            </a:pPr>
            <a:r>
              <a:rPr lang="en-US" sz="2400" dirty="0" smtClean="0"/>
              <a:t>In 1659 he constructed the </a:t>
            </a:r>
            <a:r>
              <a:rPr lang="en-US" sz="2400" b="1" i="1" dirty="0" smtClean="0"/>
              <a:t>"Pneumatic Engine", </a:t>
            </a:r>
            <a:r>
              <a:rPr lang="en-US" sz="2400" dirty="0" smtClean="0"/>
              <a:t>which was Otto von Guericke's air pump with improvements.</a:t>
            </a:r>
            <a:endParaRPr lang="uk-UA" sz="2400" dirty="0"/>
          </a:p>
        </p:txBody>
      </p:sp>
      <p:pic>
        <p:nvPicPr>
          <p:cNvPr id="5" name="Рисунок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4228113" cy="6858000"/>
          </a:xfrm>
          <a:prstGeom prst="rect">
            <a:avLst/>
          </a:prstGeom>
        </p:spPr>
      </p:pic>
      <p:pic>
        <p:nvPicPr>
          <p:cNvPr id="6" name="Рисунок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360467" y="3412"/>
            <a:ext cx="4831533" cy="6854588"/>
          </a:xfrm>
          <a:prstGeom prst="rect">
            <a:avLst/>
          </a:prstGeom>
        </p:spPr>
      </p:pic>
    </p:spTree>
    <p:extLst>
      <p:ext uri="{BB962C8B-B14F-4D97-AF65-F5344CB8AC3E}">
        <p14:creationId xmlns:p14="http://schemas.microsoft.com/office/powerpoint/2010/main" val="2948107416"/>
      </p:ext>
    </p:extLst>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678072" y="627292"/>
            <a:ext cx="4757382" cy="1325563"/>
          </a:xfrm>
        </p:spPr>
        <p:txBody>
          <a:bodyPr>
            <a:normAutofit/>
          </a:bodyPr>
          <a:lstStyle/>
          <a:p>
            <a:r>
              <a:rPr lang="en-GB" sz="6000" dirty="0">
                <a:solidFill>
                  <a:schemeClr val="tx2"/>
                </a:solidFill>
                <a:latin typeface="Aharoni" panose="02010803020104030203" pitchFamily="2" charset="-79"/>
                <a:cs typeface="Aharoni" panose="02010803020104030203" pitchFamily="2" charset="-79"/>
              </a:rPr>
              <a:t>Boyle's law</a:t>
            </a:r>
            <a:endParaRPr lang="uk-UA" sz="6000" dirty="0">
              <a:solidFill>
                <a:schemeClr val="tx2"/>
              </a:solidFill>
              <a:cs typeface="Aharoni" panose="02010803020104030203" pitchFamily="2" charset="-79"/>
            </a:endParaRPr>
          </a:p>
        </p:txBody>
      </p:sp>
      <p:sp>
        <p:nvSpPr>
          <p:cNvPr id="11" name="TextBox 10"/>
          <p:cNvSpPr txBox="1"/>
          <p:nvPr/>
        </p:nvSpPr>
        <p:spPr>
          <a:xfrm>
            <a:off x="1542198" y="2460687"/>
            <a:ext cx="4271749" cy="2031325"/>
          </a:xfrm>
          <a:prstGeom prst="rect">
            <a:avLst/>
          </a:prstGeom>
          <a:noFill/>
        </p:spPr>
        <p:txBody>
          <a:bodyPr wrap="square" rtlCol="0">
            <a:spAutoFit/>
          </a:bodyPr>
          <a:lstStyle/>
          <a:p>
            <a:r>
              <a:rPr lang="en-GB" sz="5400" dirty="0" smtClean="0"/>
              <a:t>PV=k</a:t>
            </a:r>
          </a:p>
          <a:p>
            <a:r>
              <a:rPr lang="en-GB" dirty="0" smtClean="0"/>
              <a:t>P – the pressure of the gas</a:t>
            </a:r>
          </a:p>
          <a:p>
            <a:r>
              <a:rPr lang="en-GB" dirty="0" smtClean="0"/>
              <a:t>V – the volume of the gas</a:t>
            </a:r>
          </a:p>
          <a:p>
            <a:r>
              <a:rPr lang="en-GB" dirty="0" smtClean="0"/>
              <a:t>k-constant</a:t>
            </a:r>
          </a:p>
          <a:p>
            <a:endParaRPr lang="uk-UA" dirty="0"/>
          </a:p>
        </p:txBody>
      </p:sp>
      <p:sp>
        <p:nvSpPr>
          <p:cNvPr id="12" name="Прямоугольник 11"/>
          <p:cNvSpPr/>
          <p:nvPr/>
        </p:nvSpPr>
        <p:spPr>
          <a:xfrm>
            <a:off x="5308979" y="3476350"/>
            <a:ext cx="6387153" cy="2246769"/>
          </a:xfrm>
          <a:prstGeom prst="rect">
            <a:avLst/>
          </a:prstGeom>
        </p:spPr>
        <p:txBody>
          <a:bodyPr wrap="square">
            <a:spAutoFit/>
          </a:bodyPr>
          <a:lstStyle/>
          <a:p>
            <a:r>
              <a:rPr lang="ru-RU" sz="2800" i="1" dirty="0" smtClean="0"/>
              <a:t>«</a:t>
            </a:r>
            <a:r>
              <a:rPr lang="en-US" sz="2800" i="1" dirty="0" smtClean="0"/>
              <a:t>The absolute pressure exerted by a given mass of an ideal gas is inversely proportional to the volume it occupies if the temperature and amount of gas remain unchanged within a closed system</a:t>
            </a:r>
            <a:r>
              <a:rPr lang="ru-RU" sz="2800" i="1" dirty="0" smtClean="0"/>
              <a:t>»</a:t>
            </a:r>
            <a:endParaRPr lang="uk-UA" sz="2800" i="1" dirty="0"/>
          </a:p>
        </p:txBody>
      </p:sp>
    </p:spTree>
    <p:extLst>
      <p:ext uri="{BB962C8B-B14F-4D97-AF65-F5344CB8AC3E}">
        <p14:creationId xmlns:p14="http://schemas.microsoft.com/office/powerpoint/2010/main" val="3952862839"/>
      </p:ext>
    </p:extLst>
  </p:cSld>
  <p:clrMapOvr>
    <a:masterClrMapping/>
  </p:clrMapOvr>
  <p:transition spd="slow">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6063" y="283239"/>
            <a:ext cx="7432343" cy="1325563"/>
          </a:xfrm>
        </p:spPr>
        <p:txBody>
          <a:bodyPr>
            <a:normAutofit fontScale="90000"/>
          </a:bodyPr>
          <a:lstStyle/>
          <a:p>
            <a:r>
              <a:rPr lang="en-GB" dirty="0" smtClean="0">
                <a:latin typeface="Aharoni" panose="02010803020104030203" pitchFamily="2" charset="-79"/>
                <a:cs typeface="Aharoni" panose="02010803020104030203" pitchFamily="2" charset="-79"/>
              </a:rPr>
              <a:t>“The </a:t>
            </a:r>
            <a:r>
              <a:rPr lang="en-GB" dirty="0">
                <a:latin typeface="Aharoni" panose="02010803020104030203" pitchFamily="2" charset="-79"/>
                <a:cs typeface="Aharoni" panose="02010803020104030203" pitchFamily="2" charset="-79"/>
              </a:rPr>
              <a:t>Sceptical </a:t>
            </a:r>
            <a:r>
              <a:rPr lang="en-GB" dirty="0" err="1" smtClean="0">
                <a:latin typeface="Aharoni" panose="02010803020104030203" pitchFamily="2" charset="-79"/>
                <a:cs typeface="Aharoni" panose="02010803020104030203" pitchFamily="2" charset="-79"/>
              </a:rPr>
              <a:t>Chymist</a:t>
            </a:r>
            <a:r>
              <a:rPr lang="en-GB" dirty="0" smtClean="0">
                <a:latin typeface="Aharoni" panose="02010803020104030203" pitchFamily="2" charset="-79"/>
                <a:cs typeface="Aharoni" panose="02010803020104030203" pitchFamily="2" charset="-79"/>
              </a:rPr>
              <a:t>”</a:t>
            </a:r>
            <a:endParaRPr lang="uk-UA" dirty="0">
              <a:cs typeface="Aharoni" panose="02010803020104030203" pitchFamily="2" charset="-79"/>
            </a:endParaRPr>
          </a:p>
        </p:txBody>
      </p:sp>
      <p:pic>
        <p:nvPicPr>
          <p:cNvPr id="4" name="Объект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000049" y="0"/>
            <a:ext cx="4191952" cy="6858000"/>
          </a:xfrm>
        </p:spPr>
      </p:pic>
      <p:sp>
        <p:nvSpPr>
          <p:cNvPr id="5" name="Прямоугольник 4"/>
          <p:cNvSpPr/>
          <p:nvPr/>
        </p:nvSpPr>
        <p:spPr>
          <a:xfrm>
            <a:off x="456063" y="1608802"/>
            <a:ext cx="6096000" cy="4832092"/>
          </a:xfrm>
          <a:prstGeom prst="rect">
            <a:avLst/>
          </a:prstGeom>
        </p:spPr>
        <p:txBody>
          <a:bodyPr>
            <a:spAutoFit/>
          </a:bodyPr>
          <a:lstStyle/>
          <a:p>
            <a:r>
              <a:rPr lang="en-GB" sz="2800" dirty="0" smtClean="0"/>
              <a:t>In the book</a:t>
            </a:r>
            <a:r>
              <a:rPr lang="uk-UA" sz="2800" dirty="0" smtClean="0"/>
              <a:t> </a:t>
            </a:r>
            <a:r>
              <a:rPr lang="uk-UA" sz="2800" dirty="0" err="1" smtClean="0"/>
              <a:t>Boyle</a:t>
            </a:r>
            <a:r>
              <a:rPr lang="uk-UA" sz="2800" dirty="0" smtClean="0"/>
              <a:t> </a:t>
            </a:r>
            <a:r>
              <a:rPr lang="uk-UA" sz="2800" dirty="0" err="1" smtClean="0"/>
              <a:t>attacks</a:t>
            </a:r>
            <a:r>
              <a:rPr lang="uk-UA" sz="2800" dirty="0" smtClean="0"/>
              <a:t> </a:t>
            </a:r>
            <a:r>
              <a:rPr lang="uk-UA" sz="2800" dirty="0" err="1" smtClean="0"/>
              <a:t>the</a:t>
            </a:r>
            <a:r>
              <a:rPr lang="uk-UA" sz="2800" dirty="0" smtClean="0"/>
              <a:t> </a:t>
            </a:r>
            <a:r>
              <a:rPr lang="uk-UA" sz="2800" dirty="0" err="1" smtClean="0"/>
              <a:t>Aristotelian</a:t>
            </a:r>
            <a:r>
              <a:rPr lang="uk-UA" sz="2800" dirty="0" smtClean="0"/>
              <a:t> </a:t>
            </a:r>
            <a:r>
              <a:rPr lang="uk-UA" sz="2800" dirty="0" err="1" smtClean="0"/>
              <a:t>theory</a:t>
            </a:r>
            <a:r>
              <a:rPr lang="uk-UA" sz="2800" dirty="0" smtClean="0"/>
              <a:t> </a:t>
            </a:r>
            <a:r>
              <a:rPr lang="uk-UA" sz="2800" dirty="0" err="1" smtClean="0"/>
              <a:t>of</a:t>
            </a:r>
            <a:r>
              <a:rPr lang="uk-UA" sz="2800" dirty="0" smtClean="0"/>
              <a:t> </a:t>
            </a:r>
            <a:r>
              <a:rPr lang="uk-UA" sz="2800" dirty="0" err="1" smtClean="0"/>
              <a:t>the</a:t>
            </a:r>
            <a:r>
              <a:rPr lang="uk-UA" sz="2800" dirty="0" smtClean="0"/>
              <a:t> </a:t>
            </a:r>
            <a:r>
              <a:rPr lang="uk-UA" sz="2800" dirty="0" err="1" smtClean="0"/>
              <a:t>four</a:t>
            </a:r>
            <a:r>
              <a:rPr lang="uk-UA" sz="2800" dirty="0" smtClean="0"/>
              <a:t> </a:t>
            </a:r>
            <a:r>
              <a:rPr lang="uk-UA" sz="2800" dirty="0" err="1" smtClean="0"/>
              <a:t>elements</a:t>
            </a:r>
            <a:r>
              <a:rPr lang="uk-UA" sz="2800" dirty="0" smtClean="0"/>
              <a:t> </a:t>
            </a:r>
            <a:r>
              <a:rPr lang="uk-UA" sz="2800" i="1" dirty="0" smtClean="0"/>
              <a:t>(</a:t>
            </a:r>
            <a:r>
              <a:rPr lang="uk-UA" sz="2800" i="1" dirty="0" err="1" smtClean="0">
                <a:solidFill>
                  <a:srgbClr val="833D09"/>
                </a:solidFill>
              </a:rPr>
              <a:t>earth</a:t>
            </a:r>
            <a:r>
              <a:rPr lang="uk-UA" sz="2800" i="1" dirty="0" smtClean="0">
                <a:solidFill>
                  <a:srgbClr val="833D09"/>
                </a:solidFill>
              </a:rPr>
              <a:t>,</a:t>
            </a:r>
            <a:r>
              <a:rPr lang="uk-UA" sz="2800" i="1" dirty="0" smtClean="0"/>
              <a:t> </a:t>
            </a:r>
            <a:r>
              <a:rPr lang="uk-UA" sz="2800" i="1" dirty="0" err="1" smtClean="0">
                <a:solidFill>
                  <a:schemeClr val="bg2">
                    <a:lumMod val="60000"/>
                    <a:lumOff val="40000"/>
                  </a:schemeClr>
                </a:solidFill>
              </a:rPr>
              <a:t>air</a:t>
            </a:r>
            <a:r>
              <a:rPr lang="uk-UA" sz="2800" i="1" dirty="0" smtClean="0">
                <a:solidFill>
                  <a:schemeClr val="bg2">
                    <a:lumMod val="60000"/>
                    <a:lumOff val="40000"/>
                  </a:schemeClr>
                </a:solidFill>
              </a:rPr>
              <a:t>,</a:t>
            </a:r>
            <a:r>
              <a:rPr lang="uk-UA" sz="2800" i="1" dirty="0" smtClean="0"/>
              <a:t> </a:t>
            </a:r>
            <a:r>
              <a:rPr lang="uk-UA" sz="2800" i="1" dirty="0" err="1" smtClean="0">
                <a:solidFill>
                  <a:srgbClr val="FF0000"/>
                </a:solidFill>
              </a:rPr>
              <a:t>fire</a:t>
            </a:r>
            <a:r>
              <a:rPr lang="uk-UA" sz="2800" i="1" dirty="0" smtClean="0">
                <a:solidFill>
                  <a:srgbClr val="FF0000"/>
                </a:solidFill>
              </a:rPr>
              <a:t>,</a:t>
            </a:r>
            <a:r>
              <a:rPr lang="uk-UA" sz="2800" i="1" dirty="0" smtClean="0"/>
              <a:t> </a:t>
            </a:r>
            <a:r>
              <a:rPr lang="uk-UA" sz="2800" i="1" dirty="0" err="1" smtClean="0"/>
              <a:t>and</a:t>
            </a:r>
            <a:r>
              <a:rPr lang="uk-UA" sz="2800" i="1" dirty="0" smtClean="0"/>
              <a:t> </a:t>
            </a:r>
            <a:r>
              <a:rPr lang="uk-UA" sz="2800" i="1" dirty="0" err="1" smtClean="0">
                <a:solidFill>
                  <a:srgbClr val="00B0F0"/>
                </a:solidFill>
              </a:rPr>
              <a:t>water</a:t>
            </a:r>
            <a:r>
              <a:rPr lang="uk-UA" sz="2800" dirty="0" smtClean="0"/>
              <a:t>) </a:t>
            </a:r>
            <a:r>
              <a:rPr lang="uk-UA" sz="2800" dirty="0" err="1" smtClean="0"/>
              <a:t>and</a:t>
            </a:r>
            <a:r>
              <a:rPr lang="uk-UA" sz="2800" dirty="0" smtClean="0"/>
              <a:t> </a:t>
            </a:r>
            <a:r>
              <a:rPr lang="uk-UA" sz="2800" dirty="0" err="1" smtClean="0"/>
              <a:t>also</a:t>
            </a:r>
            <a:r>
              <a:rPr lang="uk-UA" sz="2800" dirty="0" smtClean="0"/>
              <a:t> </a:t>
            </a:r>
            <a:r>
              <a:rPr lang="uk-UA" sz="2800" dirty="0" err="1" smtClean="0"/>
              <a:t>the</a:t>
            </a:r>
            <a:r>
              <a:rPr lang="uk-UA" sz="2800" dirty="0" smtClean="0"/>
              <a:t> </a:t>
            </a:r>
            <a:r>
              <a:rPr lang="uk-UA" sz="2800" dirty="0" err="1" smtClean="0"/>
              <a:t>three</a:t>
            </a:r>
            <a:r>
              <a:rPr lang="uk-UA" sz="2800" dirty="0" smtClean="0"/>
              <a:t> </a:t>
            </a:r>
            <a:r>
              <a:rPr lang="uk-UA" sz="2800" dirty="0" err="1" smtClean="0"/>
              <a:t>principles</a:t>
            </a:r>
            <a:r>
              <a:rPr lang="uk-UA" sz="2800" dirty="0" smtClean="0"/>
              <a:t> (</a:t>
            </a:r>
            <a:r>
              <a:rPr lang="uk-UA" sz="2800" dirty="0" err="1" smtClean="0"/>
              <a:t>salt</a:t>
            </a:r>
            <a:r>
              <a:rPr lang="uk-UA" sz="2800" dirty="0" smtClean="0"/>
              <a:t>, </a:t>
            </a:r>
            <a:r>
              <a:rPr lang="uk-UA" sz="2800" dirty="0" err="1" smtClean="0"/>
              <a:t>sulfur</a:t>
            </a:r>
            <a:r>
              <a:rPr lang="uk-UA" sz="2800" dirty="0" smtClean="0"/>
              <a:t>, </a:t>
            </a:r>
            <a:r>
              <a:rPr lang="uk-UA" sz="2800" dirty="0" err="1" smtClean="0"/>
              <a:t>and</a:t>
            </a:r>
            <a:r>
              <a:rPr lang="uk-UA" sz="2800" dirty="0" smtClean="0"/>
              <a:t> </a:t>
            </a:r>
            <a:r>
              <a:rPr lang="uk-UA" sz="2800" dirty="0" err="1" smtClean="0"/>
              <a:t>mercury</a:t>
            </a:r>
            <a:r>
              <a:rPr lang="uk-UA" sz="2800" dirty="0" smtClean="0"/>
              <a:t>) </a:t>
            </a:r>
            <a:r>
              <a:rPr lang="uk-UA" sz="2800" dirty="0" err="1" smtClean="0"/>
              <a:t>proposed</a:t>
            </a:r>
            <a:r>
              <a:rPr lang="uk-UA" sz="2800" dirty="0" smtClean="0"/>
              <a:t> </a:t>
            </a:r>
            <a:r>
              <a:rPr lang="uk-UA" sz="2800" dirty="0" err="1" smtClean="0"/>
              <a:t>by</a:t>
            </a:r>
            <a:r>
              <a:rPr lang="uk-UA" sz="2800" dirty="0" smtClean="0"/>
              <a:t> </a:t>
            </a:r>
            <a:r>
              <a:rPr lang="uk-UA" sz="2800" dirty="0" err="1" smtClean="0"/>
              <a:t>Paracelsus</a:t>
            </a:r>
            <a:r>
              <a:rPr lang="en-US" sz="2800" dirty="0" smtClean="0"/>
              <a:t>. </a:t>
            </a:r>
          </a:p>
          <a:p>
            <a:endParaRPr lang="en-US" sz="2800" dirty="0" smtClean="0"/>
          </a:p>
          <a:p>
            <a:r>
              <a:rPr lang="en-US" sz="2800" dirty="0" smtClean="0"/>
              <a:t>He represents hypothesis that matter consisted of atoms and clusters of atoms in motion and that every phenomenon was the result of collisions of particles in motion.</a:t>
            </a:r>
            <a:endParaRPr lang="uk-UA" sz="2800" dirty="0"/>
          </a:p>
        </p:txBody>
      </p:sp>
    </p:spTree>
    <p:extLst>
      <p:ext uri="{BB962C8B-B14F-4D97-AF65-F5344CB8AC3E}">
        <p14:creationId xmlns:p14="http://schemas.microsoft.com/office/powerpoint/2010/main" val="2554991185"/>
      </p:ext>
    </p:extLst>
  </p:cSld>
  <p:clrMapOvr>
    <a:masterClrMapping/>
  </p:clrMapOvr>
  <p:transition spd="slow">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en-US" dirty="0">
                <a:solidFill>
                  <a:schemeClr val="tx2"/>
                </a:solidFill>
                <a:latin typeface="Aharoni" panose="02010803020104030203" pitchFamily="2" charset="-79"/>
                <a:cs typeface="Aharoni" panose="02010803020104030203" pitchFamily="2" charset="-79"/>
              </a:rPr>
              <a:t>Boyle's major discoveries and </a:t>
            </a:r>
            <a:r>
              <a:rPr lang="en-US" dirty="0" smtClean="0">
                <a:solidFill>
                  <a:schemeClr val="tx2"/>
                </a:solidFill>
                <a:latin typeface="Aharoni" panose="02010803020104030203" pitchFamily="2" charset="-79"/>
                <a:cs typeface="Aharoni" panose="02010803020104030203" pitchFamily="2" charset="-79"/>
              </a:rPr>
              <a:t>theories:</a:t>
            </a:r>
            <a:endParaRPr lang="uk-UA" dirty="0">
              <a:solidFill>
                <a:schemeClr val="tx2"/>
              </a:solidFill>
              <a:cs typeface="Aharoni" panose="02010803020104030203" pitchFamily="2" charset="-79"/>
            </a:endParaRPr>
          </a:p>
        </p:txBody>
      </p:sp>
      <p:sp>
        <p:nvSpPr>
          <p:cNvPr id="7" name="Загнутый угол 6"/>
          <p:cNvSpPr/>
          <p:nvPr/>
        </p:nvSpPr>
        <p:spPr>
          <a:xfrm>
            <a:off x="8383355" y="3612531"/>
            <a:ext cx="3396342" cy="3011715"/>
          </a:xfrm>
          <a:prstGeom prst="foldedCorner">
            <a:avLst>
              <a:gd name="adj" fmla="val 23440"/>
            </a:avLst>
          </a:prstGeom>
        </p:spPr>
        <p:style>
          <a:lnRef idx="3">
            <a:schemeClr val="lt1"/>
          </a:lnRef>
          <a:fillRef idx="1">
            <a:schemeClr val="dk1"/>
          </a:fillRef>
          <a:effectRef idx="1">
            <a:schemeClr val="dk1"/>
          </a:effectRef>
          <a:fontRef idx="minor">
            <a:schemeClr val="lt1"/>
          </a:fontRef>
        </p:style>
        <p:txBody>
          <a:bodyPr rtlCol="0" anchor="b" anchorCtr="1">
            <a:noAutofit/>
          </a:bodyPr>
          <a:lstStyle/>
          <a:p>
            <a:pPr algn="ctr"/>
            <a:r>
              <a:rPr lang="en-US" sz="2800" i="1" dirty="0" smtClean="0"/>
              <a:t>Elements are ultimately composed of particles of various sorts and sizes</a:t>
            </a:r>
            <a:endParaRPr lang="uk-UA" sz="2800" dirty="0"/>
          </a:p>
        </p:txBody>
      </p:sp>
      <p:sp>
        <p:nvSpPr>
          <p:cNvPr id="10" name="Загнутый угол 9"/>
          <p:cNvSpPr/>
          <p:nvPr/>
        </p:nvSpPr>
        <p:spPr>
          <a:xfrm>
            <a:off x="5538012" y="1382429"/>
            <a:ext cx="3169259" cy="2993459"/>
          </a:xfrm>
          <a:prstGeom prst="foldedCorner">
            <a:avLst>
              <a:gd name="adj" fmla="val 12597"/>
            </a:avLst>
          </a:prstGeom>
        </p:spPr>
        <p:style>
          <a:lnRef idx="3">
            <a:schemeClr val="lt1"/>
          </a:lnRef>
          <a:fillRef idx="1">
            <a:schemeClr val="dk1"/>
          </a:fillRef>
          <a:effectRef idx="1">
            <a:schemeClr val="dk1"/>
          </a:effectRef>
          <a:fontRef idx="minor">
            <a:schemeClr val="lt1"/>
          </a:fontRef>
        </p:style>
        <p:txBody>
          <a:bodyPr rtlCol="0" anchor="b" anchorCtr="1">
            <a:noAutofit/>
          </a:bodyPr>
          <a:lstStyle/>
          <a:p>
            <a:pPr algn="ctr"/>
            <a:r>
              <a:rPr lang="en-US" sz="2800" i="1" dirty="0" smtClean="0"/>
              <a:t>He designated the  </a:t>
            </a:r>
            <a:r>
              <a:rPr lang="en-US" sz="2800" i="1" dirty="0" smtClean="0"/>
              <a:t>technique of detecting mixture's  and compound's ingredients, </a:t>
            </a:r>
            <a:r>
              <a:rPr lang="en-US" sz="2800" i="1" dirty="0" smtClean="0"/>
              <a:t>by the term "analysis"</a:t>
            </a:r>
            <a:endParaRPr lang="uk-UA" sz="2800" dirty="0"/>
          </a:p>
        </p:txBody>
      </p:sp>
      <p:sp>
        <p:nvSpPr>
          <p:cNvPr id="6" name="Загнутый угол 5"/>
          <p:cNvSpPr/>
          <p:nvPr/>
        </p:nvSpPr>
        <p:spPr>
          <a:xfrm>
            <a:off x="3331624" y="4067629"/>
            <a:ext cx="3044371" cy="2409373"/>
          </a:xfrm>
          <a:prstGeom prst="foldedCorner">
            <a:avLst>
              <a:gd name="adj" fmla="val 12597"/>
            </a:avLst>
          </a:prstGeom>
        </p:spPr>
        <p:style>
          <a:lnRef idx="3">
            <a:schemeClr val="lt1"/>
          </a:lnRef>
          <a:fillRef idx="1">
            <a:schemeClr val="dk1"/>
          </a:fillRef>
          <a:effectRef idx="1">
            <a:schemeClr val="dk1"/>
          </a:effectRef>
          <a:fontRef idx="minor">
            <a:schemeClr val="lt1"/>
          </a:fontRef>
        </p:style>
        <p:txBody>
          <a:bodyPr rtlCol="0" anchor="b" anchorCtr="1">
            <a:noAutofit/>
          </a:bodyPr>
          <a:lstStyle/>
          <a:p>
            <a:pPr algn="ctr"/>
            <a:r>
              <a:rPr lang="en-US" sz="2800" i="1" dirty="0" smtClean="0"/>
              <a:t>There is a distinction between mixtures and compounds</a:t>
            </a:r>
            <a:r>
              <a:rPr lang="en-US" sz="2800" dirty="0" smtClean="0"/>
              <a:t>.</a:t>
            </a:r>
            <a:endParaRPr lang="uk-UA" sz="2800" dirty="0"/>
          </a:p>
        </p:txBody>
      </p:sp>
      <p:sp>
        <p:nvSpPr>
          <p:cNvPr id="5" name="Загнутый угол 4"/>
          <p:cNvSpPr/>
          <p:nvPr/>
        </p:nvSpPr>
        <p:spPr>
          <a:xfrm>
            <a:off x="448129" y="2168360"/>
            <a:ext cx="3254829" cy="2888342"/>
          </a:xfrm>
          <a:prstGeom prst="foldedCorner">
            <a:avLst>
              <a:gd name="adj" fmla="val 23440"/>
            </a:avLst>
          </a:prstGeom>
        </p:spPr>
        <p:style>
          <a:lnRef idx="3">
            <a:schemeClr val="lt1"/>
          </a:lnRef>
          <a:fillRef idx="1">
            <a:schemeClr val="dk1"/>
          </a:fillRef>
          <a:effectRef idx="1">
            <a:schemeClr val="dk1"/>
          </a:effectRef>
          <a:fontRef idx="minor">
            <a:schemeClr val="lt1"/>
          </a:fontRef>
        </p:style>
        <p:txBody>
          <a:bodyPr rtlCol="0" anchor="b" anchorCtr="1">
            <a:noAutofit/>
          </a:bodyPr>
          <a:lstStyle/>
          <a:p>
            <a:pPr algn="ctr"/>
            <a:r>
              <a:rPr lang="en-US" sz="2800" i="1" dirty="0" smtClean="0">
                <a:solidFill>
                  <a:schemeClr val="tx1"/>
                </a:solidFill>
              </a:rPr>
              <a:t>Elements are the indecomposable constituents of material bodies.</a:t>
            </a:r>
            <a:endParaRPr lang="uk-UA" sz="2800" i="1" dirty="0">
              <a:solidFill>
                <a:schemeClr val="tx1"/>
              </a:solidFill>
            </a:endParaRPr>
          </a:p>
        </p:txBody>
      </p:sp>
    </p:spTree>
    <p:extLst>
      <p:ext uri="{BB962C8B-B14F-4D97-AF65-F5344CB8AC3E}">
        <p14:creationId xmlns:p14="http://schemas.microsoft.com/office/powerpoint/2010/main" val="4160408840"/>
      </p:ext>
    </p:extLst>
  </p:cSld>
  <p:clrMapOvr>
    <a:masterClrMapping/>
  </p:clrMapOvr>
  <p:transition spd="slow">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713468"/>
            <a:ext cx="10515600" cy="1325563"/>
          </a:xfrm>
        </p:spPr>
        <p:txBody>
          <a:bodyPr/>
          <a:lstStyle/>
          <a:p>
            <a:r>
              <a:rPr lang="en-GB" dirty="0">
                <a:solidFill>
                  <a:schemeClr val="tx2"/>
                </a:solidFill>
                <a:latin typeface="Aharoni" panose="02010803020104030203" pitchFamily="2" charset="-79"/>
                <a:cs typeface="Aharoni" panose="02010803020104030203" pitchFamily="2" charset="-79"/>
              </a:rPr>
              <a:t>Theological interests</a:t>
            </a:r>
            <a:endParaRPr lang="uk-UA" dirty="0">
              <a:solidFill>
                <a:schemeClr val="tx2"/>
              </a:solidFill>
              <a:cs typeface="Aharoni" panose="02010803020104030203" pitchFamily="2" charset="-79"/>
            </a:endParaRPr>
          </a:p>
        </p:txBody>
      </p:sp>
      <p:sp>
        <p:nvSpPr>
          <p:cNvPr id="12" name="TextBox 11"/>
          <p:cNvSpPr txBox="1"/>
          <p:nvPr/>
        </p:nvSpPr>
        <p:spPr>
          <a:xfrm>
            <a:off x="664029" y="2264229"/>
            <a:ext cx="10515600" cy="3970318"/>
          </a:xfrm>
          <a:prstGeom prst="rect">
            <a:avLst/>
          </a:prstGeom>
          <a:noFill/>
        </p:spPr>
        <p:txBody>
          <a:bodyPr wrap="square" rtlCol="0">
            <a:spAutoFit/>
          </a:bodyPr>
          <a:lstStyle/>
          <a:p>
            <a:pPr marL="342900" indent="-342900">
              <a:buClr>
                <a:schemeClr val="tx2"/>
              </a:buClr>
              <a:buFont typeface="Wingdings" panose="05000000000000000000" pitchFamily="2" charset="2"/>
              <a:buChar char="v"/>
            </a:pPr>
            <a:r>
              <a:rPr lang="en-US" sz="2800" dirty="0" smtClean="0"/>
              <a:t>promoted the spread of Christianity in the East</a:t>
            </a:r>
          </a:p>
          <a:p>
            <a:pPr marL="342900" indent="-342900">
              <a:buClr>
                <a:schemeClr val="tx2"/>
              </a:buClr>
              <a:buFont typeface="Wingdings" panose="05000000000000000000" pitchFamily="2" charset="2"/>
              <a:buChar char="v"/>
            </a:pPr>
            <a:r>
              <a:rPr lang="en-US" sz="2800" dirty="0" smtClean="0"/>
              <a:t>contributed liberally to missionary societies</a:t>
            </a:r>
            <a:endParaRPr lang="uk-UA" sz="2800" dirty="0" smtClean="0"/>
          </a:p>
          <a:p>
            <a:pPr marL="342900" indent="-342900">
              <a:buClr>
                <a:schemeClr val="tx2"/>
              </a:buClr>
              <a:buFont typeface="Wingdings" panose="05000000000000000000" pitchFamily="2" charset="2"/>
              <a:buChar char="v"/>
            </a:pPr>
            <a:r>
              <a:rPr lang="en-US" sz="2800" dirty="0" smtClean="0"/>
              <a:t>supported translating the Bible or portions of it into various languages</a:t>
            </a:r>
          </a:p>
          <a:p>
            <a:pPr marL="342900" indent="-342900">
              <a:buClr>
                <a:schemeClr val="tx2"/>
              </a:buClr>
              <a:buFont typeface="Wingdings" panose="05000000000000000000" pitchFamily="2" charset="2"/>
              <a:buChar char="v"/>
            </a:pPr>
            <a:r>
              <a:rPr lang="en-US" sz="2800" dirty="0" smtClean="0"/>
              <a:t>believed that all human beings, no matter how diverse their physical differences, came from the same source: Adam and Eve</a:t>
            </a:r>
          </a:p>
          <a:p>
            <a:pPr marL="342900" indent="-342900">
              <a:buClr>
                <a:schemeClr val="tx2"/>
              </a:buClr>
              <a:buFont typeface="Wingdings" panose="05000000000000000000" pitchFamily="2" charset="2"/>
              <a:buChar char="v"/>
            </a:pPr>
            <a:r>
              <a:rPr lang="en-US" sz="2800" dirty="0" smtClean="0"/>
              <a:t>Boyle's writings mentioned that for Europeans beauty was not measured so much in color of skin, but in "stature, comely symmetry of the parts of the body, and good features in the face".</a:t>
            </a:r>
          </a:p>
        </p:txBody>
      </p:sp>
    </p:spTree>
    <p:extLst>
      <p:ext uri="{BB962C8B-B14F-4D97-AF65-F5344CB8AC3E}">
        <p14:creationId xmlns:p14="http://schemas.microsoft.com/office/powerpoint/2010/main" val="3041742241"/>
      </p:ext>
    </p:extLst>
  </p:cSld>
  <p:clrMapOvr>
    <a:masterClrMapping/>
  </p:clrMapOvr>
  <p:transition spd="slow">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rotWithShape="1">
          <a:blip r:embed="rId2">
            <a:extLst>
              <a:ext uri="{28A0092B-C50C-407E-A947-70E740481C1C}">
                <a14:useLocalDpi xmlns:a14="http://schemas.microsoft.com/office/drawing/2010/main" val="0"/>
              </a:ext>
            </a:extLst>
          </a:blip>
          <a:srcRect t="2441" r="9664" b="3996"/>
          <a:stretch/>
        </p:blipFill>
        <p:spPr>
          <a:xfrm>
            <a:off x="0" y="477671"/>
            <a:ext cx="3671248" cy="6155141"/>
          </a:xfrm>
          <a:prstGeom prst="rect">
            <a:avLst/>
          </a:prstGeom>
        </p:spPr>
      </p:pic>
      <p:pic>
        <p:nvPicPr>
          <p:cNvPr id="3" name="Рисунок 2"/>
          <p:cNvPicPr>
            <a:picLocks noChangeAspect="1"/>
          </p:cNvPicPr>
          <p:nvPr/>
        </p:nvPicPr>
        <p:blipFill rotWithShape="1">
          <a:blip r:embed="rId3">
            <a:extLst>
              <a:ext uri="{28A0092B-C50C-407E-A947-70E740481C1C}">
                <a14:useLocalDpi xmlns:a14="http://schemas.microsoft.com/office/drawing/2010/main" val="0"/>
              </a:ext>
            </a:extLst>
          </a:blip>
          <a:srcRect l="1306" t="1759" r="2671" b="1857"/>
          <a:stretch/>
        </p:blipFill>
        <p:spPr>
          <a:xfrm>
            <a:off x="3807725" y="1020705"/>
            <a:ext cx="8256895" cy="5612107"/>
          </a:xfrm>
          <a:prstGeom prst="rect">
            <a:avLst/>
          </a:prstGeom>
        </p:spPr>
      </p:pic>
      <p:sp>
        <p:nvSpPr>
          <p:cNvPr id="4" name="Прямоугольник 3"/>
          <p:cNvSpPr/>
          <p:nvPr/>
        </p:nvSpPr>
        <p:spPr>
          <a:xfrm>
            <a:off x="4072774" y="327546"/>
            <a:ext cx="7726795" cy="584775"/>
          </a:xfrm>
          <a:prstGeom prst="rect">
            <a:avLst/>
          </a:prstGeom>
        </p:spPr>
        <p:txBody>
          <a:bodyPr wrap="none">
            <a:spAutoFit/>
          </a:bodyPr>
          <a:lstStyle/>
          <a:p>
            <a:r>
              <a:rPr lang="en-US" sz="3200" dirty="0">
                <a:solidFill>
                  <a:schemeClr val="tx2"/>
                </a:solidFill>
                <a:latin typeface="Aharoni" panose="02010803020104030203" pitchFamily="2" charset="-79"/>
                <a:cs typeface="Aharoni" panose="02010803020104030203" pitchFamily="2" charset="-79"/>
              </a:rPr>
              <a:t>H</a:t>
            </a:r>
            <a:r>
              <a:rPr lang="en-US" sz="3200" b="0" i="0" dirty="0" smtClean="0">
                <a:solidFill>
                  <a:schemeClr val="tx2"/>
                </a:solidFill>
                <a:effectLst/>
                <a:latin typeface="Aharoni" panose="02010803020104030203" pitchFamily="2" charset="-79"/>
                <a:cs typeface="Aharoni" panose="02010803020104030203" pitchFamily="2" charset="-79"/>
              </a:rPr>
              <a:t>is religious and philosophical writings</a:t>
            </a:r>
            <a:endParaRPr lang="uk-UA" sz="3200" dirty="0">
              <a:solidFill>
                <a:schemeClr val="tx2"/>
              </a:solidFill>
              <a:cs typeface="Aharoni" panose="02010803020104030203" pitchFamily="2" charset="-79"/>
            </a:endParaRPr>
          </a:p>
        </p:txBody>
      </p:sp>
    </p:spTree>
    <p:extLst>
      <p:ext uri="{BB962C8B-B14F-4D97-AF65-F5344CB8AC3E}">
        <p14:creationId xmlns:p14="http://schemas.microsoft.com/office/powerpoint/2010/main" val="3146748096"/>
      </p:ext>
    </p:extLst>
  </p:cSld>
  <p:clrMapOvr>
    <a:masterClrMapping/>
  </p:clrMapOvr>
  <p:transition spd="slow">
    <p:wipe/>
  </p:transition>
  <p:timing>
    <p:tnLst>
      <p:par>
        <p:cTn id="1" dur="indefinite" restart="never" nodeType="tmRoot"/>
      </p:par>
    </p:tnLst>
  </p:timing>
</p:sld>
</file>

<file path=ppt/theme/theme1.xml><?xml version="1.0" encoding="utf-8"?>
<a:theme xmlns:a="http://schemas.openxmlformats.org/drawingml/2006/main" name="Глубина">
  <a:themeElements>
    <a:clrScheme name="Глубина">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Глубина">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лубина">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docProps/app.xml><?xml version="1.0" encoding="utf-8"?>
<Properties xmlns="http://schemas.openxmlformats.org/officeDocument/2006/extended-properties" xmlns:vt="http://schemas.openxmlformats.org/officeDocument/2006/docPropsVTypes">
  <Template>TC104033923[[fn=Глубина]]</Template>
  <TotalTime>199</TotalTime>
  <Words>386</Words>
  <Application>Microsoft Office PowerPoint</Application>
  <PresentationFormat>Широкоэкранный</PresentationFormat>
  <Paragraphs>34</Paragraphs>
  <Slides>9</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9</vt:i4>
      </vt:variant>
    </vt:vector>
  </HeadingPairs>
  <TitlesOfParts>
    <vt:vector size="15" baseType="lpstr">
      <vt:lpstr>Aharoni</vt:lpstr>
      <vt:lpstr>Algerian</vt:lpstr>
      <vt:lpstr>Arial</vt:lpstr>
      <vt:lpstr>Corbel</vt:lpstr>
      <vt:lpstr>Wingdings</vt:lpstr>
      <vt:lpstr>Глубина</vt:lpstr>
      <vt:lpstr>Robert Boyle</vt:lpstr>
      <vt:lpstr>Biography</vt:lpstr>
      <vt:lpstr>Презентация PowerPoint</vt:lpstr>
      <vt:lpstr>Презентация PowerPoint</vt:lpstr>
      <vt:lpstr>Boyle's law</vt:lpstr>
      <vt:lpstr>“The Sceptical Chymist”</vt:lpstr>
      <vt:lpstr>Boyle's major discoveries and theories:</vt:lpstr>
      <vt:lpstr>Theological interests</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Пользователь Windows</dc:creator>
  <cp:lastModifiedBy>Пользователь Windows</cp:lastModifiedBy>
  <cp:revision>18</cp:revision>
  <dcterms:created xsi:type="dcterms:W3CDTF">2014-11-09T13:27:34Z</dcterms:created>
  <dcterms:modified xsi:type="dcterms:W3CDTF">2014-11-09T16:47:30Z</dcterms:modified>
</cp:coreProperties>
</file>