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728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613-B17C-4F62-9D0D-A1DD2369555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8BED-D90E-4516-ADD8-2589BEFA0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8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613-B17C-4F62-9D0D-A1DD2369555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8BED-D90E-4516-ADD8-2589BEFA0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51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613-B17C-4F62-9D0D-A1DD2369555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8BED-D90E-4516-ADD8-2589BEFA0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07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613-B17C-4F62-9D0D-A1DD2369555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8BED-D90E-4516-ADD8-2589BEFA0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00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613-B17C-4F62-9D0D-A1DD2369555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8BED-D90E-4516-ADD8-2589BEFA0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87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613-B17C-4F62-9D0D-A1DD2369555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8BED-D90E-4516-ADD8-2589BEFA0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8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613-B17C-4F62-9D0D-A1DD2369555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8BED-D90E-4516-ADD8-2589BEFA0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33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613-B17C-4F62-9D0D-A1DD2369555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8BED-D90E-4516-ADD8-2589BEFA0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20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613-B17C-4F62-9D0D-A1DD2369555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8BED-D90E-4516-ADD8-2589BEFA0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71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613-B17C-4F62-9D0D-A1DD2369555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8BED-D90E-4516-ADD8-2589BEFA0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613-B17C-4F62-9D0D-A1DD2369555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8BED-D90E-4516-ADD8-2589BEFA0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74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95613-B17C-4F62-9D0D-A1DD2369555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C8BED-D90E-4516-ADD8-2589BEFA0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99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1266" y="188867"/>
            <a:ext cx="75176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Земля – не </a:t>
            </a:r>
            <a:r>
              <a:rPr lang="ru-RU" sz="4000" b="1" dirty="0" err="1"/>
              <a:t>рабиня</a:t>
            </a:r>
            <a:r>
              <a:rPr lang="ru-RU" sz="4000" b="1" dirty="0"/>
              <a:t> наша, а </a:t>
            </a:r>
            <a:r>
              <a:rPr lang="ru-RU" sz="4000" b="1" dirty="0" err="1" smtClean="0"/>
              <a:t>мати</a:t>
            </a:r>
            <a:r>
              <a:rPr lang="en-US" sz="4000" b="1" dirty="0" smtClean="0"/>
              <a:t>!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9" y="1080120"/>
            <a:ext cx="9147769" cy="577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3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замислитись</a:t>
            </a:r>
            <a:r>
              <a:rPr lang="ru-RU" dirty="0"/>
              <a:t> над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нашим </a:t>
            </a:r>
            <a:r>
              <a:rPr lang="ru-RU" dirty="0" err="1"/>
              <a:t>обов`язком</a:t>
            </a:r>
            <a:r>
              <a:rPr lang="ru-RU" dirty="0"/>
              <a:t> є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водним</a:t>
            </a:r>
            <a:r>
              <a:rPr lang="ru-RU" dirty="0"/>
              <a:t> </a:t>
            </a:r>
            <a:r>
              <a:rPr lang="ru-RU" dirty="0" err="1"/>
              <a:t>масивів,їх</a:t>
            </a:r>
            <a:r>
              <a:rPr lang="ru-RU" dirty="0"/>
              <a:t> </a:t>
            </a:r>
            <a:r>
              <a:rPr lang="ru-RU" dirty="0" err="1"/>
              <a:t>охорона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буде </a:t>
            </a:r>
            <a:r>
              <a:rPr lang="ru-RU" dirty="0" err="1"/>
              <a:t>ставити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водоймищ</a:t>
            </a:r>
            <a:r>
              <a:rPr lang="ru-RU" dirty="0"/>
              <a:t> як одну з </a:t>
            </a:r>
            <a:r>
              <a:rPr lang="ru-RU" dirty="0" err="1"/>
              <a:t>основних</a:t>
            </a:r>
            <a:r>
              <a:rPr lang="ru-RU" dirty="0"/>
              <a:t> проблем, то ми </a:t>
            </a:r>
            <a:r>
              <a:rPr lang="ru-RU" dirty="0" err="1"/>
              <a:t>зможемо</a:t>
            </a:r>
            <a:r>
              <a:rPr lang="ru-RU" dirty="0"/>
              <a:t> </a:t>
            </a:r>
            <a:r>
              <a:rPr lang="ru-RU" dirty="0" err="1"/>
              <a:t>покращити</a:t>
            </a:r>
            <a:r>
              <a:rPr lang="ru-RU" dirty="0"/>
              <a:t> стан наших </a:t>
            </a:r>
            <a:r>
              <a:rPr lang="ru-RU" dirty="0" err="1"/>
              <a:t>річок</a:t>
            </a:r>
            <a:r>
              <a:rPr lang="ru-RU" dirty="0"/>
              <a:t>, </a:t>
            </a:r>
            <a:r>
              <a:rPr lang="ru-RU" dirty="0" err="1"/>
              <a:t>морів</a:t>
            </a:r>
            <a:r>
              <a:rPr lang="ru-RU" dirty="0"/>
              <a:t>, </a:t>
            </a:r>
            <a:r>
              <a:rPr lang="ru-RU" dirty="0" err="1"/>
              <a:t>океанів</a:t>
            </a:r>
            <a:r>
              <a:rPr lang="ru-RU" dirty="0"/>
              <a:t>. Зараз заходи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,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водоймищ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починають</a:t>
            </a:r>
            <a:r>
              <a:rPr lang="ru-RU" dirty="0"/>
              <a:t> </a:t>
            </a:r>
            <a:r>
              <a:rPr lang="ru-RU" dirty="0" err="1"/>
              <a:t>діяти,створюються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по </a:t>
            </a:r>
            <a:r>
              <a:rPr lang="ru-RU" dirty="0" err="1"/>
              <a:t>очищенню</a:t>
            </a:r>
            <a:r>
              <a:rPr lang="ru-RU" dirty="0"/>
              <a:t> </a:t>
            </a:r>
            <a:r>
              <a:rPr lang="ru-RU" dirty="0" err="1"/>
              <a:t>водоймищ</a:t>
            </a:r>
            <a:r>
              <a:rPr lang="ru-RU" dirty="0"/>
              <a:t>, але я </a:t>
            </a:r>
            <a:r>
              <a:rPr lang="ru-RU" dirty="0" err="1"/>
              <a:t>вважаю,що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не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/>
              <a:t>достататньо</a:t>
            </a:r>
            <a:r>
              <a:rPr lang="ru-RU" dirty="0"/>
              <a:t>.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повинна </a:t>
            </a:r>
            <a:r>
              <a:rPr lang="ru-RU" dirty="0" err="1"/>
              <a:t>слідкувати</a:t>
            </a:r>
            <a:r>
              <a:rPr lang="ru-RU" dirty="0"/>
              <a:t> за станом </a:t>
            </a:r>
            <a:r>
              <a:rPr lang="ru-RU" dirty="0" err="1"/>
              <a:t>водоймищ</a:t>
            </a:r>
            <a:r>
              <a:rPr lang="ru-RU" dirty="0"/>
              <a:t> і </a:t>
            </a:r>
            <a:r>
              <a:rPr lang="ru-RU" dirty="0" err="1"/>
              <a:t>охороняти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, не </a:t>
            </a:r>
            <a:r>
              <a:rPr lang="ru-RU" dirty="0" err="1"/>
              <a:t>забруднювати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продуктами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доцільним</a:t>
            </a:r>
            <a:r>
              <a:rPr lang="ru-RU" dirty="0"/>
              <a:t> буде </a:t>
            </a:r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раціонального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води в </a:t>
            </a:r>
            <a:r>
              <a:rPr lang="ru-RU" dirty="0" err="1"/>
              <a:t>промисловості</a:t>
            </a:r>
            <a:r>
              <a:rPr lang="ru-RU" dirty="0"/>
              <a:t> і в </a:t>
            </a:r>
            <a:r>
              <a:rPr lang="ru-RU" dirty="0" err="1"/>
              <a:t>сільському</a:t>
            </a:r>
            <a:r>
              <a:rPr lang="ru-RU" dirty="0"/>
              <a:t> </a:t>
            </a:r>
            <a:r>
              <a:rPr lang="ru-RU" dirty="0" err="1"/>
              <a:t>господарстві</a:t>
            </a:r>
            <a:r>
              <a:rPr lang="ru-RU" dirty="0"/>
              <a:t>. Лише </a:t>
            </a:r>
            <a:r>
              <a:rPr lang="ru-RU" dirty="0" err="1"/>
              <a:t>власними</a:t>
            </a:r>
            <a:r>
              <a:rPr lang="ru-RU" dirty="0"/>
              <a:t> силами ми </a:t>
            </a:r>
            <a:r>
              <a:rPr lang="ru-RU" dirty="0" err="1"/>
              <a:t>можемо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корисне</a:t>
            </a:r>
            <a:r>
              <a:rPr lang="ru-RU" dirty="0"/>
              <a:t>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4" y="3212976"/>
            <a:ext cx="4280488" cy="32473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1" y="3183798"/>
            <a:ext cx="4368671" cy="327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9582" y="1628800"/>
            <a:ext cx="6462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 smtClean="0"/>
              <a:t>  Бережімо ріки!!!!!!!!</a:t>
            </a: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6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35896" y="859359"/>
            <a:ext cx="5040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/>
              <a:t>Бережімо ріки!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73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352928" cy="1071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5997" y="1475664"/>
            <a:ext cx="6840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err="1"/>
              <a:t>Творчий</a:t>
            </a:r>
            <a:r>
              <a:rPr lang="ru-RU" sz="4800" dirty="0"/>
              <a:t> </a:t>
            </a:r>
            <a:r>
              <a:rPr lang="ru-RU" sz="4800" dirty="0" smtClean="0"/>
              <a:t>проект</a:t>
            </a:r>
            <a:r>
              <a:rPr lang="ru-RU" sz="4800" dirty="0"/>
              <a:t>:</a:t>
            </a:r>
            <a:endParaRPr lang="en-US" sz="4800" dirty="0" smtClean="0"/>
          </a:p>
          <a:p>
            <a:r>
              <a:rPr lang="ru-RU" sz="4800" dirty="0" smtClean="0"/>
              <a:t>«</a:t>
            </a:r>
            <a:r>
              <a:rPr lang="ru-RU" sz="4800" dirty="0" err="1" smtClean="0"/>
              <a:t>Збережемо</a:t>
            </a:r>
            <a:r>
              <a:rPr lang="ru-RU" sz="4800" dirty="0" smtClean="0"/>
              <a:t> </a:t>
            </a:r>
            <a:r>
              <a:rPr lang="ru-RU" sz="4800" dirty="0"/>
              <a:t>р</a:t>
            </a:r>
            <a:r>
              <a:rPr lang="uk-UA" sz="4800" dirty="0" err="1"/>
              <a:t>ічки</a:t>
            </a:r>
            <a:r>
              <a:rPr lang="uk-UA" sz="4800" dirty="0"/>
              <a:t> на планеті»</a:t>
            </a:r>
            <a:endParaRPr lang="ru-RU" sz="4800" dirty="0"/>
          </a:p>
          <a:p>
            <a:r>
              <a:rPr lang="uk-UA" sz="4800" dirty="0"/>
              <a:t>Виконала: Іванова </a:t>
            </a:r>
            <a:r>
              <a:rPr lang="uk-UA" sz="4800" dirty="0" smtClean="0"/>
              <a:t>Аліна,</a:t>
            </a:r>
          </a:p>
          <a:p>
            <a:r>
              <a:rPr lang="uk-UA" sz="4800" dirty="0"/>
              <a:t>у</a:t>
            </a:r>
            <a:r>
              <a:rPr lang="uk-UA" sz="4800" dirty="0" smtClean="0"/>
              <a:t>чениця 11-А класу.</a:t>
            </a:r>
            <a:endParaRPr lang="ru-RU" sz="4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5157192"/>
            <a:ext cx="8712968" cy="92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" y="5114925"/>
            <a:ext cx="9121385" cy="17430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476672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dirty="0"/>
              <a:t> </a:t>
            </a:r>
            <a:r>
              <a:rPr lang="uk-UA" sz="5400" dirty="0" smtClean="0"/>
              <a:t>                   План</a:t>
            </a:r>
          </a:p>
          <a:p>
            <a:endParaRPr lang="ru-RU" sz="3600" dirty="0"/>
          </a:p>
          <a:p>
            <a:pPr lvl="0"/>
            <a:r>
              <a:rPr lang="uk-UA" sz="3600" dirty="0" smtClean="0"/>
              <a:t>1.Мета </a:t>
            </a:r>
            <a:r>
              <a:rPr lang="uk-UA" sz="3600" dirty="0"/>
              <a:t>проекту;</a:t>
            </a:r>
            <a:endParaRPr lang="ru-RU" sz="3600" dirty="0"/>
          </a:p>
          <a:p>
            <a:pPr lvl="0"/>
            <a:r>
              <a:rPr lang="uk-UA" sz="3600" dirty="0" smtClean="0"/>
              <a:t>2.Найзабрудненіші </a:t>
            </a:r>
            <a:r>
              <a:rPr lang="uk-UA" sz="3600" dirty="0"/>
              <a:t>річки світу;</a:t>
            </a:r>
            <a:endParaRPr lang="ru-RU" sz="3600" dirty="0"/>
          </a:p>
          <a:p>
            <a:pPr lvl="0"/>
            <a:r>
              <a:rPr lang="uk-UA" sz="3600" dirty="0" smtClean="0"/>
              <a:t>3.Причини </a:t>
            </a:r>
            <a:r>
              <a:rPr lang="uk-UA" sz="3600" dirty="0"/>
              <a:t>та наслідки забрудненості;</a:t>
            </a:r>
            <a:endParaRPr lang="ru-RU" sz="3600" dirty="0"/>
          </a:p>
          <a:p>
            <a:pPr lvl="0"/>
            <a:r>
              <a:rPr lang="uk-UA" sz="3600" dirty="0" smtClean="0"/>
              <a:t>4.</a:t>
            </a:r>
            <a:r>
              <a:rPr lang="ru-RU" sz="3600" dirty="0" smtClean="0"/>
              <a:t> </a:t>
            </a:r>
            <a:r>
              <a:rPr lang="ru-RU" sz="3600" dirty="0" err="1" smtClean="0"/>
              <a:t>Основні</a:t>
            </a:r>
            <a:r>
              <a:rPr lang="ru-RU" sz="3600" dirty="0" smtClean="0"/>
              <a:t> заходи </a:t>
            </a:r>
            <a:r>
              <a:rPr lang="ru-RU" sz="3600" dirty="0" err="1" smtClean="0"/>
              <a:t>охорони</a:t>
            </a:r>
            <a:r>
              <a:rPr lang="ru-RU" sz="3600" dirty="0" smtClean="0"/>
              <a:t> і </a:t>
            </a:r>
            <a:r>
              <a:rPr lang="ru-RU" sz="3600" dirty="0" err="1" smtClean="0"/>
              <a:t>раціонального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використання</a:t>
            </a:r>
            <a:r>
              <a:rPr lang="ru-RU" sz="3600" dirty="0" smtClean="0"/>
              <a:t> води</a:t>
            </a:r>
            <a:r>
              <a:rPr lang="uk-UA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4682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311" y="260648"/>
            <a:ext cx="59188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/>
              <a:t>Метою цього проекту є достукатись до людських сердець, закликати </a:t>
            </a:r>
            <a:r>
              <a:rPr lang="uk-UA" sz="3200" dirty="0" smtClean="0"/>
              <a:t>як </a:t>
            </a:r>
            <a:r>
              <a:rPr lang="uk-UA" sz="3200" dirty="0" err="1" smtClean="0"/>
              <a:t>умога</a:t>
            </a:r>
            <a:r>
              <a:rPr lang="uk-UA" sz="3200" dirty="0" smtClean="0"/>
              <a:t> </a:t>
            </a:r>
            <a:r>
              <a:rPr lang="uk-UA" sz="3200" dirty="0"/>
              <a:t>більше люду приєднатися до акцій по очищенні річок нашого міста. Розповісти про масштаби </a:t>
            </a:r>
            <a:r>
              <a:rPr lang="uk-UA" sz="3200" dirty="0" smtClean="0"/>
              <a:t>цієї </a:t>
            </a:r>
            <a:r>
              <a:rPr lang="uk-UA" sz="3200" dirty="0"/>
              <a:t>проблеми та які шкоди завдаються, переконати людей, щоб не забруднювали річки!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215">
            <a:off x="5898668" y="609241"/>
            <a:ext cx="2855979" cy="2141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1924">
            <a:off x="185896" y="5024328"/>
            <a:ext cx="1950720" cy="14630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4198">
            <a:off x="5421043" y="4082671"/>
            <a:ext cx="3333750" cy="20812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072">
            <a:off x="2658215" y="4910774"/>
            <a:ext cx="2378730" cy="173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5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51180"/>
            <a:ext cx="8784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/>
              <a:t>                                                </a:t>
            </a:r>
            <a:r>
              <a:rPr lang="ru-RU" sz="2000" b="1" dirty="0" err="1" smtClean="0"/>
              <a:t>Назабруднен</a:t>
            </a:r>
            <a:r>
              <a:rPr lang="uk-UA" sz="2000" b="1" dirty="0" err="1" smtClean="0"/>
              <a:t>іші</a:t>
            </a:r>
            <a:r>
              <a:rPr lang="uk-UA" sz="2000" b="1" dirty="0" smtClean="0"/>
              <a:t> річки світу</a:t>
            </a:r>
            <a:endParaRPr lang="ru-RU" sz="2000" b="1" dirty="0" smtClean="0"/>
          </a:p>
          <a:p>
            <a:pPr fontAlgn="base"/>
            <a:r>
              <a:rPr lang="ru-RU" dirty="0" err="1" smtClean="0"/>
              <a:t>Річка</a:t>
            </a:r>
            <a:r>
              <a:rPr lang="ru-RU" dirty="0" smtClean="0"/>
              <a:t> </a:t>
            </a:r>
            <a:r>
              <a:rPr lang="ru-RU" dirty="0" err="1"/>
              <a:t>Цітарум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 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Індонезії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найзабрудненішою</a:t>
            </a:r>
            <a:r>
              <a:rPr lang="ru-RU" dirty="0"/>
              <a:t> </a:t>
            </a:r>
            <a:r>
              <a:rPr lang="ru-RU" dirty="0" err="1"/>
              <a:t>річкою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. </a:t>
            </a:r>
          </a:p>
          <a:p>
            <a:pPr fontAlgn="base"/>
            <a:r>
              <a:rPr lang="ru-RU" dirty="0" err="1"/>
              <a:t>Рибалки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не </a:t>
            </a:r>
            <a:r>
              <a:rPr lang="ru-RU" dirty="0" err="1"/>
              <a:t>намагаються</a:t>
            </a:r>
            <a:r>
              <a:rPr lang="ru-RU" dirty="0"/>
              <a:t> </a:t>
            </a:r>
            <a:r>
              <a:rPr lang="ru-RU" dirty="0" err="1"/>
              <a:t>ловити</a:t>
            </a:r>
            <a:r>
              <a:rPr lang="ru-RU" dirty="0"/>
              <a:t> </a:t>
            </a:r>
            <a:r>
              <a:rPr lang="ru-RU" dirty="0" err="1"/>
              <a:t>рибу</a:t>
            </a:r>
            <a:r>
              <a:rPr lang="ru-RU" dirty="0"/>
              <a:t>. Зараз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вигідніше</a:t>
            </a:r>
            <a:r>
              <a:rPr lang="ru-RU" dirty="0"/>
              <a:t> </a:t>
            </a:r>
            <a:r>
              <a:rPr lang="ru-RU" dirty="0" err="1"/>
              <a:t>заробляти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на прожиток </a:t>
            </a:r>
            <a:r>
              <a:rPr lang="ru-RU" dirty="0" err="1"/>
              <a:t>виловлюванням</a:t>
            </a:r>
            <a:r>
              <a:rPr lang="ru-RU" dirty="0"/>
              <a:t> </a:t>
            </a:r>
            <a:r>
              <a:rPr lang="ru-RU" dirty="0" err="1"/>
              <a:t>непотребу</a:t>
            </a:r>
            <a:r>
              <a:rPr lang="ru-RU" dirty="0"/>
              <a:t> з води,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колишні</a:t>
            </a:r>
            <a:r>
              <a:rPr lang="ru-RU" dirty="0"/>
              <a:t> </a:t>
            </a:r>
            <a:r>
              <a:rPr lang="ru-RU" dirty="0" err="1"/>
              <a:t>рибалки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продати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пластикові</a:t>
            </a:r>
            <a:r>
              <a:rPr lang="ru-RU" dirty="0"/>
              <a:t> </a:t>
            </a:r>
            <a:r>
              <a:rPr lang="ru-RU" dirty="0" err="1"/>
              <a:t>пляшки</a:t>
            </a:r>
            <a:r>
              <a:rPr lang="ru-RU" dirty="0"/>
              <a:t>, </a:t>
            </a:r>
            <a:r>
              <a:rPr lang="ru-RU" dirty="0" err="1"/>
              <a:t>зламані</a:t>
            </a:r>
            <a:r>
              <a:rPr lang="ru-RU" dirty="0"/>
              <a:t> </a:t>
            </a:r>
            <a:r>
              <a:rPr lang="ru-RU" dirty="0" err="1"/>
              <a:t>ніжки</a:t>
            </a:r>
            <a:r>
              <a:rPr lang="ru-RU" dirty="0"/>
              <a:t> </a:t>
            </a:r>
            <a:r>
              <a:rPr lang="ru-RU" dirty="0" err="1"/>
              <a:t>стільців</a:t>
            </a:r>
            <a:r>
              <a:rPr lang="ru-RU" dirty="0"/>
              <a:t>, </a:t>
            </a:r>
            <a:r>
              <a:rPr lang="ru-RU" dirty="0" err="1"/>
              <a:t>гумові</a:t>
            </a:r>
            <a:r>
              <a:rPr lang="ru-RU" dirty="0"/>
              <a:t> рукавички. У </a:t>
            </a:r>
            <a:r>
              <a:rPr lang="ru-RU" dirty="0" err="1"/>
              <a:t>кращому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збирачі</a:t>
            </a:r>
            <a:r>
              <a:rPr lang="ru-RU" dirty="0"/>
              <a:t> </a:t>
            </a:r>
            <a:r>
              <a:rPr lang="ru-RU" dirty="0" err="1"/>
              <a:t>сміття</a:t>
            </a:r>
            <a:r>
              <a:rPr lang="ru-RU" dirty="0"/>
              <a:t> </a:t>
            </a:r>
            <a:r>
              <a:rPr lang="ru-RU" dirty="0" err="1"/>
              <a:t>заробляють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ремеслом 1-2 фунта на </a:t>
            </a:r>
            <a:r>
              <a:rPr lang="ru-RU" dirty="0" err="1"/>
              <a:t>тиждень</a:t>
            </a:r>
            <a:r>
              <a:rPr lang="ru-RU" dirty="0"/>
              <a:t>, </a:t>
            </a:r>
            <a:r>
              <a:rPr lang="ru-RU" dirty="0" err="1"/>
              <a:t>щодня</a:t>
            </a:r>
            <a:r>
              <a:rPr lang="ru-RU" dirty="0"/>
              <a:t> </a:t>
            </a:r>
            <a:r>
              <a:rPr lang="ru-RU" dirty="0" err="1"/>
              <a:t>ризикуючи</a:t>
            </a:r>
            <a:r>
              <a:rPr lang="ru-RU" dirty="0"/>
              <a:t> </a:t>
            </a:r>
            <a:r>
              <a:rPr lang="ru-RU" dirty="0" err="1"/>
              <a:t>підхопити</a:t>
            </a:r>
            <a:r>
              <a:rPr lang="ru-RU" dirty="0"/>
              <a:t> </a:t>
            </a:r>
            <a:r>
              <a:rPr lang="ru-RU" dirty="0" err="1"/>
              <a:t>якесь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49118"/>
            <a:ext cx="4162425" cy="4286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88" y="2279825"/>
            <a:ext cx="4286250" cy="21124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88" y="4392242"/>
            <a:ext cx="4286250" cy="214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7560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Річка</a:t>
            </a:r>
            <a:r>
              <a:rPr lang="ru-RU" dirty="0" smtClean="0"/>
              <a:t> </a:t>
            </a:r>
            <a:r>
              <a:rPr lang="ru-RU" dirty="0" err="1" smtClean="0"/>
              <a:t>Ямуна</a:t>
            </a:r>
            <a:r>
              <a:rPr lang="ru-RU" dirty="0" smtClean="0"/>
              <a:t>, </a:t>
            </a:r>
            <a:r>
              <a:rPr lang="ru-RU" dirty="0" err="1" smtClean="0"/>
              <a:t>Індія</a:t>
            </a:r>
            <a:endParaRPr lang="ru-RU" dirty="0" smtClean="0"/>
          </a:p>
          <a:p>
            <a:r>
              <a:rPr lang="ru-RU" dirty="0" err="1" smtClean="0"/>
              <a:t>Ямуна</a:t>
            </a:r>
            <a:r>
              <a:rPr lang="ru-RU" dirty="0" smtClean="0"/>
              <a:t> - </a:t>
            </a:r>
            <a:r>
              <a:rPr lang="ru-RU" dirty="0" err="1" smtClean="0"/>
              <a:t>найбільший</a:t>
            </a:r>
            <a:r>
              <a:rPr lang="ru-RU" dirty="0" smtClean="0"/>
              <a:t> </a:t>
            </a:r>
            <a:r>
              <a:rPr lang="ru-RU" dirty="0" err="1" smtClean="0"/>
              <a:t>приплив</a:t>
            </a:r>
            <a:r>
              <a:rPr lang="ru-RU" dirty="0" smtClean="0"/>
              <a:t> Гангу, </a:t>
            </a:r>
            <a:r>
              <a:rPr lang="ru-RU" dirty="0" err="1" smtClean="0"/>
              <a:t>тече</a:t>
            </a:r>
            <a:r>
              <a:rPr lang="ru-RU" dirty="0" smtClean="0"/>
              <a:t> по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індійських</a:t>
            </a:r>
            <a:r>
              <a:rPr lang="ru-RU" dirty="0" smtClean="0"/>
              <a:t> </a:t>
            </a:r>
            <a:r>
              <a:rPr lang="ru-RU" dirty="0" err="1" smtClean="0"/>
              <a:t>штатів</a:t>
            </a:r>
            <a:r>
              <a:rPr lang="ru-RU" dirty="0" smtClean="0"/>
              <a:t> </a:t>
            </a:r>
            <a:r>
              <a:rPr lang="ru-RU" dirty="0" err="1" smtClean="0"/>
              <a:t>Харьяна</a:t>
            </a:r>
            <a:r>
              <a:rPr lang="ru-RU" dirty="0" smtClean="0"/>
              <a:t> і </a:t>
            </a:r>
            <a:r>
              <a:rPr lang="ru-RU" dirty="0" err="1" smtClean="0"/>
              <a:t>Уттар-Прадеш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перетинає</a:t>
            </a:r>
            <a:r>
              <a:rPr lang="ru-RU" dirty="0" smtClean="0"/>
              <a:t> </a:t>
            </a:r>
            <a:r>
              <a:rPr lang="ru-RU" dirty="0" err="1" smtClean="0"/>
              <a:t>столицю</a:t>
            </a:r>
            <a:r>
              <a:rPr lang="ru-RU" dirty="0" smtClean="0"/>
              <a:t> Нью-</a:t>
            </a:r>
            <a:r>
              <a:rPr lang="ru-RU" dirty="0" err="1" smtClean="0"/>
              <a:t>Делі</a:t>
            </a:r>
            <a:r>
              <a:rPr lang="ru-RU" dirty="0" smtClean="0"/>
              <a:t>, яка </a:t>
            </a:r>
            <a:r>
              <a:rPr lang="ru-RU" dirty="0" err="1" smtClean="0"/>
              <a:t>скидає</a:t>
            </a:r>
            <a:r>
              <a:rPr lang="ru-RU" dirty="0" smtClean="0"/>
              <a:t> в </a:t>
            </a:r>
            <a:r>
              <a:rPr lang="ru-RU" dirty="0" err="1" smtClean="0"/>
              <a:t>річку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60% </a:t>
            </a:r>
            <a:r>
              <a:rPr lang="ru-RU" dirty="0" err="1" smtClean="0"/>
              <a:t>усього</a:t>
            </a:r>
            <a:r>
              <a:rPr lang="ru-RU" dirty="0" smtClean="0"/>
              <a:t> </a:t>
            </a:r>
            <a:r>
              <a:rPr lang="ru-RU" dirty="0" err="1" smtClean="0"/>
              <a:t>виробленого</a:t>
            </a:r>
            <a:r>
              <a:rPr lang="ru-RU" dirty="0" smtClean="0"/>
              <a:t> </a:t>
            </a:r>
            <a:r>
              <a:rPr lang="ru-RU" dirty="0" err="1" smtClean="0"/>
              <a:t>містом</a:t>
            </a:r>
            <a:r>
              <a:rPr lang="ru-RU" dirty="0" smtClean="0"/>
              <a:t> </a:t>
            </a:r>
            <a:r>
              <a:rPr lang="ru-RU" dirty="0" err="1" smtClean="0"/>
              <a:t>сміття</a:t>
            </a:r>
            <a:r>
              <a:rPr lang="ru-RU" dirty="0" smtClean="0"/>
              <a:t>. Уряд </a:t>
            </a:r>
            <a:r>
              <a:rPr lang="ru-RU" dirty="0" err="1" smtClean="0"/>
              <a:t>Індії</a:t>
            </a:r>
            <a:r>
              <a:rPr lang="ru-RU" dirty="0" smtClean="0"/>
              <a:t> </a:t>
            </a:r>
            <a:r>
              <a:rPr lang="ru-RU" dirty="0" err="1" smtClean="0"/>
              <a:t>намагається</a:t>
            </a:r>
            <a:r>
              <a:rPr lang="ru-RU" dirty="0" smtClean="0"/>
              <a:t> </a:t>
            </a:r>
            <a:r>
              <a:rPr lang="ru-RU" dirty="0" err="1" smtClean="0"/>
              <a:t>вирішити</a:t>
            </a:r>
            <a:r>
              <a:rPr lang="ru-RU" dirty="0" smtClean="0"/>
              <a:t> проблему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Ямуни</a:t>
            </a:r>
            <a:r>
              <a:rPr lang="ru-RU" dirty="0" smtClean="0"/>
              <a:t> і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вкладає</a:t>
            </a:r>
            <a:r>
              <a:rPr lang="ru-RU" dirty="0" smtClean="0"/>
              <a:t> в </a:t>
            </a:r>
            <a:r>
              <a:rPr lang="ru-RU" dirty="0" err="1" smtClean="0"/>
              <a:t>цю</a:t>
            </a:r>
            <a:r>
              <a:rPr lang="ru-RU" dirty="0" smtClean="0"/>
              <a:t> добру справу </a:t>
            </a:r>
            <a:r>
              <a:rPr lang="ru-RU" dirty="0" err="1" smtClean="0"/>
              <a:t>чимало</a:t>
            </a:r>
            <a:r>
              <a:rPr lang="ru-RU" dirty="0" smtClean="0"/>
              <a:t> </a:t>
            </a:r>
            <a:r>
              <a:rPr lang="ru-RU" dirty="0" err="1" smtClean="0"/>
              <a:t>коштів</a:t>
            </a:r>
            <a:r>
              <a:rPr lang="ru-RU" dirty="0" smtClean="0"/>
              <a:t>, але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зусилля</a:t>
            </a:r>
            <a:r>
              <a:rPr lang="ru-RU" dirty="0" smtClean="0"/>
              <a:t> з </a:t>
            </a:r>
            <a:r>
              <a:rPr lang="ru-RU" dirty="0" err="1" smtClean="0"/>
              <a:t>очищення</a:t>
            </a:r>
            <a:r>
              <a:rPr lang="ru-RU" dirty="0" smtClean="0"/>
              <a:t> </a:t>
            </a:r>
            <a:r>
              <a:rPr lang="ru-RU" dirty="0" err="1" smtClean="0"/>
              <a:t>річки</a:t>
            </a:r>
            <a:r>
              <a:rPr lang="ru-RU" dirty="0" smtClean="0"/>
              <a:t> </a:t>
            </a:r>
            <a:r>
              <a:rPr lang="ru-RU" dirty="0" err="1" smtClean="0"/>
              <a:t>марні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8186"/>
            <a:ext cx="4355976" cy="4392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183898"/>
            <a:ext cx="4421514" cy="439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65417"/>
            <a:ext cx="9036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Річка</a:t>
            </a:r>
            <a:r>
              <a:rPr lang="ru-RU" dirty="0" smtClean="0"/>
              <a:t> Ганг, </a:t>
            </a:r>
            <a:r>
              <a:rPr lang="ru-RU" dirty="0" err="1" smtClean="0"/>
              <a:t>Індія</a:t>
            </a:r>
            <a:endParaRPr lang="ru-RU" dirty="0" smtClean="0"/>
          </a:p>
          <a:p>
            <a:r>
              <a:rPr lang="ru-RU" dirty="0" smtClean="0"/>
              <a:t>Не дивно, </a:t>
            </a:r>
            <a:r>
              <a:rPr lang="ru-RU" dirty="0" err="1" smtClean="0"/>
              <a:t>що</a:t>
            </a:r>
            <a:r>
              <a:rPr lang="ru-RU" dirty="0" smtClean="0"/>
              <a:t> й сам Ганг, </a:t>
            </a:r>
            <a:r>
              <a:rPr lang="ru-RU" dirty="0" err="1" smtClean="0"/>
              <a:t>враховуючи</a:t>
            </a:r>
            <a:r>
              <a:rPr lang="ru-RU" dirty="0" smtClean="0"/>
              <a:t> </a:t>
            </a:r>
            <a:r>
              <a:rPr lang="ru-RU" dirty="0" err="1" smtClean="0"/>
              <a:t>настільки</a:t>
            </a:r>
            <a:r>
              <a:rPr lang="ru-RU" dirty="0" smtClean="0"/>
              <a:t> </a:t>
            </a:r>
            <a:r>
              <a:rPr lang="ru-RU" dirty="0" err="1" smtClean="0"/>
              <a:t>жалюгідний</a:t>
            </a:r>
            <a:r>
              <a:rPr lang="ru-RU" dirty="0" smtClean="0"/>
              <a:t> стан </a:t>
            </a:r>
            <a:r>
              <a:rPr lang="ru-RU" dirty="0" err="1" smtClean="0"/>
              <a:t>його</a:t>
            </a:r>
            <a:r>
              <a:rPr lang="ru-RU" dirty="0" smtClean="0"/>
              <a:t> приток, </a:t>
            </a:r>
            <a:r>
              <a:rPr lang="ru-RU" dirty="0" err="1" smtClean="0"/>
              <a:t>опинився</a:t>
            </a:r>
            <a:r>
              <a:rPr lang="ru-RU" dirty="0" smtClean="0"/>
              <a:t> в «</a:t>
            </a:r>
            <a:r>
              <a:rPr lang="ru-RU" dirty="0" err="1" smtClean="0"/>
              <a:t>чорному</a:t>
            </a:r>
            <a:r>
              <a:rPr lang="ru-RU" dirty="0" smtClean="0"/>
              <a:t>» списку. </a:t>
            </a:r>
            <a:r>
              <a:rPr lang="ru-RU" dirty="0" err="1" smtClean="0"/>
              <a:t>Швидке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Індії</a:t>
            </a:r>
            <a:r>
              <a:rPr lang="ru-RU" dirty="0" smtClean="0"/>
              <a:t>,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за </a:t>
            </a:r>
            <a:r>
              <a:rPr lang="ru-RU" dirty="0" err="1" smtClean="0"/>
              <a:t>відсутності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очисних</a:t>
            </a:r>
            <a:r>
              <a:rPr lang="ru-RU" dirty="0" smtClean="0"/>
              <a:t> систем -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фактори</a:t>
            </a:r>
            <a:r>
              <a:rPr lang="ru-RU" dirty="0" smtClean="0"/>
              <a:t>, </a:t>
            </a:r>
            <a:r>
              <a:rPr lang="ru-RU" dirty="0" err="1" smtClean="0"/>
              <a:t>безумовно</a:t>
            </a:r>
            <a:r>
              <a:rPr lang="ru-RU" dirty="0" smtClean="0"/>
              <a:t>, </a:t>
            </a:r>
            <a:r>
              <a:rPr lang="ru-RU" dirty="0" err="1" smtClean="0"/>
              <a:t>згубно</a:t>
            </a:r>
            <a:r>
              <a:rPr lang="ru-RU" dirty="0" smtClean="0"/>
              <a:t> </a:t>
            </a:r>
            <a:r>
              <a:rPr lang="ru-RU" dirty="0" err="1" smtClean="0"/>
              <a:t>позначаються</a:t>
            </a:r>
            <a:r>
              <a:rPr lang="ru-RU" dirty="0" smtClean="0"/>
              <a:t> на </a:t>
            </a:r>
            <a:r>
              <a:rPr lang="ru-RU" dirty="0" err="1" smtClean="0"/>
              <a:t>стані</a:t>
            </a:r>
            <a:r>
              <a:rPr lang="ru-RU" dirty="0" smtClean="0"/>
              <a:t> </a:t>
            </a:r>
            <a:r>
              <a:rPr lang="ru-RU" dirty="0" err="1" smtClean="0"/>
              <a:t>головної</a:t>
            </a:r>
            <a:r>
              <a:rPr lang="ru-RU" dirty="0" smtClean="0"/>
              <a:t> </a:t>
            </a:r>
            <a:r>
              <a:rPr lang="ru-RU" dirty="0" err="1" smtClean="0"/>
              <a:t>річки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У </a:t>
            </a:r>
            <a:r>
              <a:rPr lang="ru-RU" dirty="0" err="1" smtClean="0"/>
              <a:t>відповідь</a:t>
            </a:r>
            <a:r>
              <a:rPr lang="ru-RU" dirty="0" smtClean="0"/>
              <a:t> Ганг «</a:t>
            </a:r>
            <a:r>
              <a:rPr lang="ru-RU" dirty="0" err="1" smtClean="0"/>
              <a:t>нагороджує</a:t>
            </a:r>
            <a:r>
              <a:rPr lang="ru-RU" dirty="0" smtClean="0"/>
              <a:t>» </a:t>
            </a:r>
            <a:r>
              <a:rPr lang="ru-RU" dirty="0" err="1" smtClean="0"/>
              <a:t>місцевих</a:t>
            </a:r>
            <a:r>
              <a:rPr lang="ru-RU" dirty="0" smtClean="0"/>
              <a:t> </a:t>
            </a:r>
            <a:r>
              <a:rPr lang="ru-RU" dirty="0" err="1" smtClean="0"/>
              <a:t>жителів</a:t>
            </a:r>
            <a:r>
              <a:rPr lang="ru-RU" dirty="0" smtClean="0"/>
              <a:t> такими хворобами, як холера, гепатит, тиф та </a:t>
            </a:r>
            <a:r>
              <a:rPr lang="ru-RU" dirty="0" err="1" smtClean="0"/>
              <a:t>дизентерія</a:t>
            </a:r>
            <a:r>
              <a:rPr lang="ru-RU" dirty="0" smtClean="0"/>
              <a:t>. </a:t>
            </a:r>
            <a:r>
              <a:rPr lang="ru-RU" dirty="0" err="1" smtClean="0"/>
              <a:t>Близько</a:t>
            </a:r>
            <a:r>
              <a:rPr lang="ru-RU" dirty="0" smtClean="0"/>
              <a:t> 80% </a:t>
            </a:r>
            <a:r>
              <a:rPr lang="ru-RU" dirty="0" err="1" smtClean="0"/>
              <a:t>всіх</a:t>
            </a:r>
            <a:r>
              <a:rPr lang="ru-RU" dirty="0" smtClean="0"/>
              <a:t> проблем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здоров'ям</a:t>
            </a:r>
            <a:r>
              <a:rPr lang="ru-RU" dirty="0" smtClean="0"/>
              <a:t> і </a:t>
            </a:r>
            <a:r>
              <a:rPr lang="ru-RU" dirty="0" err="1" smtClean="0"/>
              <a:t>третина</a:t>
            </a:r>
            <a:r>
              <a:rPr lang="ru-RU" dirty="0" smtClean="0"/>
              <a:t> </a:t>
            </a:r>
            <a:r>
              <a:rPr lang="ru-RU" dirty="0" err="1" smtClean="0"/>
              <a:t>летальних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 в </a:t>
            </a:r>
            <a:r>
              <a:rPr lang="ru-RU" dirty="0" err="1" smtClean="0"/>
              <a:t>Індії</a:t>
            </a:r>
            <a:r>
              <a:rPr lang="ru-RU" dirty="0" smtClean="0"/>
              <a:t> </a:t>
            </a:r>
            <a:r>
              <a:rPr lang="ru-RU" dirty="0" err="1" smtClean="0"/>
              <a:t>припадають</a:t>
            </a:r>
            <a:r>
              <a:rPr lang="ru-RU" dirty="0" smtClean="0"/>
              <a:t> через </a:t>
            </a:r>
            <a:r>
              <a:rPr lang="ru-RU" dirty="0" err="1" smtClean="0"/>
              <a:t>неякісну</a:t>
            </a:r>
            <a:r>
              <a:rPr lang="ru-RU" dirty="0" smtClean="0"/>
              <a:t> води.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3" y="2100154"/>
            <a:ext cx="4087557" cy="4497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100154"/>
            <a:ext cx="4355976" cy="449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67" y="0"/>
            <a:ext cx="917892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116632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Забруднення</a:t>
            </a:r>
            <a:r>
              <a:rPr lang="ru-RU" b="1" dirty="0"/>
              <a:t> </a:t>
            </a:r>
            <a:r>
              <a:rPr lang="ru-RU" b="1" dirty="0" err="1"/>
              <a:t>рік</a:t>
            </a:r>
            <a:r>
              <a:rPr lang="ru-RU" b="1" dirty="0"/>
              <a:t>, озер, </a:t>
            </a:r>
            <a:r>
              <a:rPr lang="ru-RU" b="1" dirty="0" err="1"/>
              <a:t>морів</a:t>
            </a:r>
            <a:r>
              <a:rPr lang="ru-RU" b="1" dirty="0"/>
              <a:t> і </a:t>
            </a:r>
            <a:r>
              <a:rPr lang="ru-RU" b="1" dirty="0" err="1"/>
              <a:t>океанів</a:t>
            </a:r>
            <a:r>
              <a:rPr lang="ru-RU" b="1" dirty="0"/>
              <a:t> </a:t>
            </a:r>
            <a:r>
              <a:rPr lang="ru-RU" b="1" dirty="0" err="1"/>
              <a:t>набуває</a:t>
            </a:r>
            <a:r>
              <a:rPr lang="ru-RU" b="1" dirty="0"/>
              <a:t> </a:t>
            </a:r>
            <a:r>
              <a:rPr lang="ru-RU" b="1" dirty="0" err="1"/>
              <a:t>загрозливого</a:t>
            </a:r>
            <a:r>
              <a:rPr lang="ru-RU" b="1" dirty="0"/>
              <a:t> характеру і в </a:t>
            </a:r>
            <a:r>
              <a:rPr lang="ru-RU" b="1" dirty="0" err="1"/>
              <a:t>багатьох</a:t>
            </a:r>
            <a:r>
              <a:rPr lang="ru-RU" b="1" dirty="0"/>
              <a:t> районах </a:t>
            </a:r>
            <a:r>
              <a:rPr lang="ru-RU" b="1" dirty="0" err="1"/>
              <a:t>перевищує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здатність</a:t>
            </a:r>
            <a:r>
              <a:rPr lang="ru-RU" b="1" dirty="0"/>
              <a:t> до </a:t>
            </a:r>
            <a:r>
              <a:rPr lang="ru-RU" b="1" dirty="0" err="1"/>
              <a:t>самоочищення</a:t>
            </a:r>
            <a:r>
              <a:rPr lang="ru-RU" b="1" dirty="0"/>
              <a:t>. У </a:t>
            </a:r>
            <a:r>
              <a:rPr lang="ru-RU" b="1" dirty="0" err="1"/>
              <a:t>результаті</a:t>
            </a:r>
            <a:r>
              <a:rPr lang="ru-RU" b="1" dirty="0"/>
              <a:t> </a:t>
            </a:r>
            <a:r>
              <a:rPr lang="ru-RU" b="1" dirty="0" err="1"/>
              <a:t>зменшуються</a:t>
            </a:r>
            <a:r>
              <a:rPr lang="ru-RU" b="1" dirty="0"/>
              <a:t> </a:t>
            </a:r>
            <a:r>
              <a:rPr lang="ru-RU" b="1" dirty="0" err="1"/>
              <a:t>ресурси</a:t>
            </a:r>
            <a:r>
              <a:rPr lang="ru-RU" b="1" dirty="0"/>
              <a:t> </a:t>
            </a:r>
            <a:r>
              <a:rPr lang="ru-RU" b="1" dirty="0" err="1"/>
              <a:t>прісної</a:t>
            </a:r>
            <a:r>
              <a:rPr lang="ru-RU" b="1" dirty="0"/>
              <a:t> води. </a:t>
            </a:r>
            <a:r>
              <a:rPr lang="ru-RU" b="1" dirty="0" err="1"/>
              <a:t>Вже</a:t>
            </a:r>
            <a:r>
              <a:rPr lang="ru-RU" b="1" dirty="0"/>
              <a:t> </a:t>
            </a:r>
            <a:r>
              <a:rPr lang="ru-RU" b="1" dirty="0" err="1"/>
              <a:t>нині</a:t>
            </a:r>
            <a:r>
              <a:rPr lang="ru-RU" b="1" dirty="0"/>
              <a:t> в </a:t>
            </a:r>
            <a:r>
              <a:rPr lang="ru-RU" b="1" dirty="0" err="1"/>
              <a:t>багатьох</a:t>
            </a:r>
            <a:r>
              <a:rPr lang="ru-RU" b="1" dirty="0"/>
              <a:t> </a:t>
            </a:r>
            <a:r>
              <a:rPr lang="ru-RU" b="1" dirty="0" err="1"/>
              <a:t>країнах</a:t>
            </a:r>
            <a:r>
              <a:rPr lang="ru-RU" b="1" dirty="0"/>
              <a:t> та </a:t>
            </a:r>
            <a:r>
              <a:rPr lang="ru-RU" b="1" dirty="0" err="1"/>
              <a:t>південних</a:t>
            </a:r>
            <a:r>
              <a:rPr lang="ru-RU" b="1" dirty="0"/>
              <a:t> районах </a:t>
            </a:r>
            <a:r>
              <a:rPr lang="ru-RU" b="1" dirty="0" err="1"/>
              <a:t>України</a:t>
            </a:r>
            <a:r>
              <a:rPr lang="ru-RU" b="1" dirty="0"/>
              <a:t> </a:t>
            </a:r>
            <a:r>
              <a:rPr lang="ru-RU" b="1" dirty="0" err="1"/>
              <a:t>спостерігається</a:t>
            </a:r>
            <a:r>
              <a:rPr lang="ru-RU" b="1" dirty="0"/>
              <a:t>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нестача</a:t>
            </a:r>
            <a:r>
              <a:rPr lang="ru-RU" b="1" dirty="0"/>
              <a:t>. </a:t>
            </a:r>
            <a:r>
              <a:rPr lang="ru-RU" b="1" dirty="0" err="1"/>
              <a:t>Незадовільне</a:t>
            </a:r>
            <a:r>
              <a:rPr lang="ru-RU" b="1" dirty="0"/>
              <a:t> </a:t>
            </a:r>
            <a:r>
              <a:rPr lang="ru-RU" b="1" dirty="0" err="1"/>
              <a:t>водозабезпечення</a:t>
            </a:r>
            <a:r>
              <a:rPr lang="ru-RU" b="1" dirty="0"/>
              <a:t> </a:t>
            </a:r>
            <a:r>
              <a:rPr lang="ru-RU" b="1" dirty="0" err="1"/>
              <a:t>населення</a:t>
            </a:r>
            <a:r>
              <a:rPr lang="ru-RU" b="1" dirty="0"/>
              <a:t> часто є </a:t>
            </a:r>
            <a:r>
              <a:rPr lang="ru-RU" b="1" dirty="0" err="1"/>
              <a:t>наслідком</a:t>
            </a:r>
            <a:r>
              <a:rPr lang="ru-RU" b="1" dirty="0"/>
              <a:t> </a:t>
            </a:r>
            <a:r>
              <a:rPr lang="ru-RU" b="1" dirty="0" err="1"/>
              <a:t>істотного</a:t>
            </a:r>
            <a:r>
              <a:rPr lang="ru-RU" b="1" dirty="0"/>
              <a:t> </a:t>
            </a:r>
            <a:r>
              <a:rPr lang="ru-RU" b="1" dirty="0" err="1"/>
              <a:t>погіршення</a:t>
            </a:r>
            <a:r>
              <a:rPr lang="ru-RU" b="1" dirty="0"/>
              <a:t> </a:t>
            </a:r>
            <a:r>
              <a:rPr lang="ru-RU" b="1" dirty="0" err="1"/>
              <a:t>якості</a:t>
            </a:r>
            <a:r>
              <a:rPr lang="ru-RU" b="1" dirty="0"/>
              <a:t> води, </a:t>
            </a:r>
            <a:r>
              <a:rPr lang="ru-RU" b="1" dirty="0" err="1"/>
              <a:t>зумовленого</a:t>
            </a:r>
            <a:r>
              <a:rPr lang="ru-RU" b="1" dirty="0"/>
              <a:t> </a:t>
            </a:r>
            <a:r>
              <a:rPr lang="ru-RU" b="1" dirty="0" err="1"/>
              <a:t>антропогенним</a:t>
            </a:r>
            <a:r>
              <a:rPr lang="ru-RU" b="1" dirty="0"/>
              <a:t> </a:t>
            </a:r>
            <a:r>
              <a:rPr lang="ru-RU" b="1" dirty="0" err="1"/>
              <a:t>забрудненням</a:t>
            </a:r>
            <a:r>
              <a:rPr lang="ru-RU" b="1" dirty="0"/>
              <a:t> </a:t>
            </a:r>
            <a:r>
              <a:rPr lang="ru-RU" b="1" dirty="0" err="1"/>
              <a:t>патогенними</a:t>
            </a:r>
            <a:r>
              <a:rPr lang="ru-RU" b="1" dirty="0"/>
              <a:t> </a:t>
            </a:r>
            <a:r>
              <a:rPr lang="ru-RU" b="1" dirty="0" err="1"/>
              <a:t>мікроорганізмами</a:t>
            </a:r>
            <a:r>
              <a:rPr lang="ru-RU" b="1" dirty="0"/>
              <a:t> та </a:t>
            </a:r>
            <a:r>
              <a:rPr lang="ru-RU" b="1" dirty="0" err="1"/>
              <a:t>різними</a:t>
            </a:r>
            <a:r>
              <a:rPr lang="ru-RU" b="1" dirty="0"/>
              <a:t> </a:t>
            </a:r>
            <a:r>
              <a:rPr lang="ru-RU" b="1" dirty="0" err="1"/>
              <a:t>ксенобіотиками</a:t>
            </a:r>
            <a:r>
              <a:rPr lang="ru-RU" b="1" dirty="0"/>
              <a:t> </a:t>
            </a:r>
            <a:r>
              <a:rPr lang="ru-RU" b="1" dirty="0" err="1"/>
              <a:t>господарсько-побутового</a:t>
            </a:r>
            <a:r>
              <a:rPr lang="ru-RU" b="1" dirty="0"/>
              <a:t> й техногенного </a:t>
            </a:r>
            <a:r>
              <a:rPr lang="ru-RU" b="1" dirty="0" err="1"/>
              <a:t>походження</a:t>
            </a:r>
            <a:r>
              <a:rPr lang="ru-RU" b="1" dirty="0"/>
              <a:t>. За </a:t>
            </a:r>
            <a:r>
              <a:rPr lang="ru-RU" b="1" dirty="0" err="1"/>
              <a:t>даними</a:t>
            </a:r>
            <a:r>
              <a:rPr lang="ru-RU" b="1" dirty="0"/>
              <a:t> ООН, у </a:t>
            </a:r>
            <a:r>
              <a:rPr lang="ru-RU" b="1" dirty="0" err="1"/>
              <a:t>світі</a:t>
            </a:r>
            <a:r>
              <a:rPr lang="ru-RU" b="1" dirty="0"/>
              <a:t> </a:t>
            </a:r>
            <a:r>
              <a:rPr lang="ru-RU" b="1" dirty="0" err="1"/>
              <a:t>щороку</a:t>
            </a:r>
            <a:r>
              <a:rPr lang="ru-RU" b="1" dirty="0"/>
              <a:t> </a:t>
            </a:r>
            <a:r>
              <a:rPr lang="ru-RU" b="1" dirty="0" err="1"/>
              <a:t>виробляють</a:t>
            </a:r>
            <a:r>
              <a:rPr lang="ru-RU" b="1" dirty="0"/>
              <a:t> до 100 тис. </a:t>
            </a:r>
            <a:r>
              <a:rPr lang="ru-RU" b="1" dirty="0" err="1"/>
              <a:t>нових</a:t>
            </a:r>
            <a:r>
              <a:rPr lang="ru-RU" b="1" dirty="0"/>
              <a:t> </a:t>
            </a:r>
            <a:r>
              <a:rPr lang="ru-RU" b="1" dirty="0" err="1"/>
              <a:t>хімічних</a:t>
            </a:r>
            <a:r>
              <a:rPr lang="ru-RU" b="1" dirty="0"/>
              <a:t> </a:t>
            </a:r>
            <a:r>
              <a:rPr lang="ru-RU" b="1" dirty="0" err="1"/>
              <a:t>сполук</a:t>
            </a:r>
            <a:r>
              <a:rPr lang="ru-RU" b="1" dirty="0"/>
              <a:t>, </a:t>
            </a:r>
            <a:r>
              <a:rPr lang="ru-RU" b="1" dirty="0" err="1"/>
              <a:t>серед</a:t>
            </a:r>
            <a:r>
              <a:rPr lang="ru-RU" b="1" dirty="0"/>
              <a:t> </a:t>
            </a:r>
            <a:r>
              <a:rPr lang="ru-RU" b="1" dirty="0" err="1"/>
              <a:t>яких</a:t>
            </a:r>
            <a:r>
              <a:rPr lang="ru-RU" b="1" dirty="0"/>
              <a:t> </a:t>
            </a:r>
            <a:r>
              <a:rPr lang="ru-RU" b="1" dirty="0" err="1"/>
              <a:t>близько</a:t>
            </a:r>
            <a:r>
              <a:rPr lang="ru-RU" b="1" dirty="0"/>
              <a:t> 15 тис. є </a:t>
            </a:r>
            <a:r>
              <a:rPr lang="ru-RU" b="1" dirty="0" err="1"/>
              <a:t>потенційними</a:t>
            </a:r>
            <a:r>
              <a:rPr lang="ru-RU" b="1" dirty="0"/>
              <a:t> </a:t>
            </a:r>
            <a:r>
              <a:rPr lang="ru-RU" b="1" dirty="0" err="1"/>
              <a:t>токсикантами</a:t>
            </a:r>
            <a:r>
              <a:rPr lang="ru-RU" b="1" dirty="0"/>
              <a:t>. </a:t>
            </a:r>
            <a:r>
              <a:rPr lang="ru-RU" b="1" dirty="0" err="1"/>
              <a:t>Внаслідок</a:t>
            </a:r>
            <a:r>
              <a:rPr lang="ru-RU" b="1" dirty="0"/>
              <a:t> </a:t>
            </a:r>
            <a:r>
              <a:rPr lang="ru-RU" b="1" dirty="0" err="1"/>
              <a:t>непродуманих</a:t>
            </a:r>
            <a:r>
              <a:rPr lang="ru-RU" b="1" dirty="0"/>
              <a:t> </a:t>
            </a:r>
            <a:r>
              <a:rPr lang="ru-RU" b="1" dirty="0" err="1"/>
              <a:t>рішень</a:t>
            </a:r>
            <a:r>
              <a:rPr lang="ru-RU" b="1" dirty="0"/>
              <a:t> </a:t>
            </a:r>
            <a:r>
              <a:rPr lang="ru-RU" b="1" dirty="0" err="1"/>
              <a:t>створюються</a:t>
            </a:r>
            <a:r>
              <a:rPr lang="ru-RU" b="1" dirty="0"/>
              <a:t> </a:t>
            </a:r>
            <a:r>
              <a:rPr lang="ru-RU" b="1" dirty="0" err="1"/>
              <a:t>загрозливі</a:t>
            </a:r>
            <a:r>
              <a:rPr lang="ru-RU" b="1" dirty="0"/>
              <a:t> та </a:t>
            </a:r>
            <a:r>
              <a:rPr lang="ru-RU" b="1" dirty="0" err="1"/>
              <a:t>катастрофічні</a:t>
            </a:r>
            <a:r>
              <a:rPr lang="ru-RU" b="1" dirty="0"/>
              <a:t> </a:t>
            </a:r>
            <a:r>
              <a:rPr lang="ru-RU" b="1" dirty="0" err="1"/>
              <a:t>екологічні</a:t>
            </a:r>
            <a:r>
              <a:rPr lang="ru-RU" b="1" dirty="0"/>
              <a:t> </a:t>
            </a:r>
            <a:r>
              <a:rPr lang="ru-RU" b="1" dirty="0" err="1"/>
              <a:t>ситуації</a:t>
            </a:r>
            <a:r>
              <a:rPr lang="ru-RU" b="1" dirty="0"/>
              <a:t> на </a:t>
            </a:r>
            <a:r>
              <a:rPr lang="ru-RU" b="1" dirty="0" err="1"/>
              <a:t>багатьох</a:t>
            </a:r>
            <a:r>
              <a:rPr lang="ru-RU" b="1" dirty="0"/>
              <a:t> </a:t>
            </a:r>
            <a:r>
              <a:rPr lang="ru-RU" b="1" dirty="0" err="1"/>
              <a:t>акваторіях</a:t>
            </a:r>
            <a:r>
              <a:rPr lang="ru-RU" b="1" dirty="0"/>
              <a:t>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069" y="2852936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Вживання</a:t>
            </a:r>
            <a:r>
              <a:rPr lang="ru-RU" b="1" dirty="0"/>
              <a:t> </a:t>
            </a:r>
            <a:r>
              <a:rPr lang="ru-RU" b="1" dirty="0" err="1"/>
              <a:t>мешканцями</a:t>
            </a:r>
            <a:r>
              <a:rPr lang="ru-RU" b="1" dirty="0"/>
              <a:t> </a:t>
            </a:r>
            <a:r>
              <a:rPr lang="ru-RU" b="1" dirty="0" err="1"/>
              <a:t>японської</a:t>
            </a:r>
            <a:r>
              <a:rPr lang="ru-RU" b="1" dirty="0"/>
              <a:t> затоки </a:t>
            </a:r>
            <a:r>
              <a:rPr lang="ru-RU" b="1" dirty="0" err="1"/>
              <a:t>Мінамата</a:t>
            </a:r>
            <a:r>
              <a:rPr lang="ru-RU" b="1" dirty="0"/>
              <a:t> </a:t>
            </a:r>
            <a:r>
              <a:rPr lang="ru-RU" b="1" dirty="0" err="1"/>
              <a:t>риби</a:t>
            </a:r>
            <a:r>
              <a:rPr lang="ru-RU" b="1" dirty="0"/>
              <a:t> й </a:t>
            </a:r>
            <a:r>
              <a:rPr lang="ru-RU" b="1" dirty="0" err="1"/>
              <a:t>крабів</a:t>
            </a:r>
            <a:r>
              <a:rPr lang="ru-RU" b="1" dirty="0"/>
              <a:t>, </a:t>
            </a:r>
            <a:r>
              <a:rPr lang="ru-RU" b="1" dirty="0" err="1"/>
              <a:t>виловлених</a:t>
            </a:r>
            <a:r>
              <a:rPr lang="ru-RU" b="1" dirty="0"/>
              <a:t> у </a:t>
            </a:r>
            <a:r>
              <a:rPr lang="ru-RU" b="1" dirty="0" err="1"/>
              <a:t>забруднених</a:t>
            </a:r>
            <a:r>
              <a:rPr lang="ru-RU" b="1" dirty="0"/>
              <a:t> пестицидами водах, </a:t>
            </a:r>
            <a:r>
              <a:rPr lang="ru-RU" b="1" dirty="0" err="1"/>
              <a:t>спричинило</a:t>
            </a:r>
            <a:r>
              <a:rPr lang="ru-RU" b="1" dirty="0"/>
              <a:t> </a:t>
            </a:r>
            <a:r>
              <a:rPr lang="ru-RU" b="1" dirty="0" err="1"/>
              <a:t>хронічне</a:t>
            </a:r>
            <a:r>
              <a:rPr lang="ru-RU" b="1" dirty="0"/>
              <a:t> </a:t>
            </a:r>
            <a:r>
              <a:rPr lang="ru-RU" b="1" dirty="0" err="1"/>
              <a:t>захворювання</a:t>
            </a:r>
            <a:r>
              <a:rPr lang="ru-RU" b="1" dirty="0"/>
              <a:t> </a:t>
            </a:r>
            <a:r>
              <a:rPr lang="ru-RU" b="1" dirty="0" err="1"/>
              <a:t>центральної</a:t>
            </a:r>
            <a:r>
              <a:rPr lang="ru-RU" b="1" dirty="0"/>
              <a:t> </a:t>
            </a:r>
            <a:r>
              <a:rPr lang="ru-RU" b="1" dirty="0" err="1"/>
              <a:t>нервової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1369" y="3645024"/>
            <a:ext cx="88569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b="1" dirty="0" err="1"/>
              <a:t>Щороку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таких хвороб, як холера, </a:t>
            </a:r>
            <a:r>
              <a:rPr lang="ru-RU" b="1" dirty="0" err="1"/>
              <a:t>дизентерія</a:t>
            </a:r>
            <a:r>
              <a:rPr lang="ru-RU" b="1" dirty="0"/>
              <a:t>, </a:t>
            </a:r>
            <a:r>
              <a:rPr lang="ru-RU" b="1" dirty="0" err="1"/>
              <a:t>більгарціоз</a:t>
            </a:r>
            <a:r>
              <a:rPr lang="ru-RU" b="1" dirty="0"/>
              <a:t>, </a:t>
            </a:r>
            <a:r>
              <a:rPr lang="ru-RU" b="1" dirty="0" err="1"/>
              <a:t>онхоцеркоз</a:t>
            </a:r>
            <a:r>
              <a:rPr lang="ru-RU" b="1" dirty="0"/>
              <a:t> та </a:t>
            </a:r>
            <a:r>
              <a:rPr lang="ru-RU" b="1" dirty="0" err="1"/>
              <a:t>ін</a:t>
            </a:r>
            <a:r>
              <a:rPr lang="ru-RU" b="1" dirty="0"/>
              <a:t>. 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передаються</a:t>
            </a:r>
            <a:r>
              <a:rPr lang="ru-RU" b="1" dirty="0"/>
              <a:t> через воду. У </a:t>
            </a:r>
            <a:r>
              <a:rPr lang="ru-RU" b="1" dirty="0" err="1"/>
              <a:t>світі</a:t>
            </a:r>
            <a:r>
              <a:rPr lang="ru-RU" b="1" dirty="0"/>
              <a:t> </a:t>
            </a:r>
            <a:r>
              <a:rPr lang="ru-RU" b="1" dirty="0" err="1"/>
              <a:t>вмираю</a:t>
            </a:r>
            <a:r>
              <a:rPr lang="ru-RU" b="1" dirty="0"/>
              <a:t> до 50 тис. </a:t>
            </a:r>
            <a:r>
              <a:rPr lang="ru-RU" b="1" dirty="0" err="1"/>
              <a:t>чоловік</a:t>
            </a:r>
            <a:r>
              <a:rPr lang="ru-RU" b="1" dirty="0"/>
              <a:t>. </a:t>
            </a:r>
            <a:r>
              <a:rPr lang="ru-RU" b="1" dirty="0" err="1"/>
              <a:t>Спалахи</a:t>
            </a:r>
            <a:r>
              <a:rPr lang="ru-RU" b="1" dirty="0"/>
              <a:t> </a:t>
            </a:r>
            <a:r>
              <a:rPr lang="ru-RU" b="1" dirty="0" err="1"/>
              <a:t>холери</a:t>
            </a:r>
            <a:r>
              <a:rPr lang="ru-RU" b="1" dirty="0"/>
              <a:t> </a:t>
            </a:r>
            <a:r>
              <a:rPr lang="ru-RU" b="1" dirty="0" err="1"/>
              <a:t>відмічалися</a:t>
            </a:r>
            <a:r>
              <a:rPr lang="ru-RU" b="1" dirty="0"/>
              <a:t> в </a:t>
            </a:r>
            <a:r>
              <a:rPr lang="ru-RU" b="1" dirty="0" err="1"/>
              <a:t>країнах</a:t>
            </a:r>
            <a:r>
              <a:rPr lang="ru-RU" b="1" dirty="0"/>
              <a:t> Африки. </a:t>
            </a:r>
            <a:r>
              <a:rPr lang="ru-RU" b="1" dirty="0" err="1"/>
              <a:t>Встановлено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близько</a:t>
            </a:r>
            <a:r>
              <a:rPr lang="ru-RU" b="1" dirty="0"/>
              <a:t> 80% хвороб у </a:t>
            </a:r>
            <a:r>
              <a:rPr lang="ru-RU" b="1" dirty="0" err="1"/>
              <a:t>світі</a:t>
            </a:r>
            <a:r>
              <a:rPr lang="ru-RU" b="1" dirty="0"/>
              <a:t> </a:t>
            </a:r>
            <a:r>
              <a:rPr lang="ru-RU" b="1" dirty="0" err="1"/>
              <a:t>зумовлено</a:t>
            </a:r>
            <a:r>
              <a:rPr lang="ru-RU" b="1" dirty="0"/>
              <a:t> </a:t>
            </a:r>
            <a:r>
              <a:rPr lang="ru-RU" b="1" dirty="0" err="1"/>
              <a:t>незадовільною</a:t>
            </a:r>
            <a:r>
              <a:rPr lang="ru-RU" b="1" dirty="0"/>
              <a:t> </a:t>
            </a:r>
            <a:r>
              <a:rPr lang="ru-RU" b="1" dirty="0" err="1"/>
              <a:t>якістю</a:t>
            </a:r>
            <a:r>
              <a:rPr lang="ru-RU" b="1" dirty="0"/>
              <a:t> води. </a:t>
            </a:r>
            <a:r>
              <a:rPr lang="ru-RU" b="1" dirty="0" err="1"/>
              <a:t>Від</a:t>
            </a:r>
            <a:r>
              <a:rPr lang="ru-RU" b="1" dirty="0"/>
              <a:t> хвороб, </a:t>
            </a:r>
            <a:r>
              <a:rPr lang="ru-RU" b="1" dirty="0" err="1"/>
              <a:t>пов`язаних</a:t>
            </a:r>
            <a:r>
              <a:rPr lang="ru-RU" b="1" dirty="0"/>
              <a:t> з водою, </a:t>
            </a:r>
            <a:r>
              <a:rPr lang="ru-RU" b="1" dirty="0" err="1"/>
              <a:t>потерпає</a:t>
            </a:r>
            <a:r>
              <a:rPr lang="ru-RU" b="1" dirty="0"/>
              <a:t> </a:t>
            </a:r>
            <a:r>
              <a:rPr lang="ru-RU" b="1" dirty="0" err="1"/>
              <a:t>близько</a:t>
            </a:r>
            <a:r>
              <a:rPr lang="ru-RU" b="1" dirty="0"/>
              <a:t> </a:t>
            </a:r>
            <a:r>
              <a:rPr lang="ru-RU" b="1" dirty="0" err="1"/>
              <a:t>половини</a:t>
            </a:r>
            <a:r>
              <a:rPr lang="ru-RU" b="1" dirty="0"/>
              <a:t> </a:t>
            </a:r>
            <a:r>
              <a:rPr lang="ru-RU" b="1" dirty="0" err="1"/>
              <a:t>населення</a:t>
            </a:r>
            <a:r>
              <a:rPr lang="ru-RU" b="1" dirty="0"/>
              <a:t> </a:t>
            </a:r>
            <a:r>
              <a:rPr lang="ru-RU" b="1" dirty="0" err="1"/>
              <a:t>планети</a:t>
            </a:r>
            <a:r>
              <a:rPr lang="ru-RU" b="1" dirty="0"/>
              <a:t>.</a:t>
            </a:r>
          </a:p>
          <a:p>
            <a:r>
              <a:rPr lang="ru-RU" b="1" dirty="0" err="1"/>
              <a:t>Отже</a:t>
            </a:r>
            <a:r>
              <a:rPr lang="ru-RU" b="1" dirty="0"/>
              <a:t>,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підвести</a:t>
            </a:r>
            <a:r>
              <a:rPr lang="ru-RU" b="1" dirty="0"/>
              <a:t> </a:t>
            </a:r>
            <a:r>
              <a:rPr lang="ru-RU" b="1" dirty="0" err="1"/>
              <a:t>підсумок</a:t>
            </a:r>
            <a:r>
              <a:rPr lang="ru-RU" b="1" dirty="0"/>
              <a:t> про те,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забруднення</a:t>
            </a:r>
            <a:r>
              <a:rPr lang="ru-RU" b="1" dirty="0"/>
              <a:t> води </a:t>
            </a:r>
            <a:r>
              <a:rPr lang="ru-RU" b="1" dirty="0" err="1"/>
              <a:t>згубно</a:t>
            </a:r>
            <a:r>
              <a:rPr lang="ru-RU" b="1" dirty="0"/>
              <a:t> </a:t>
            </a:r>
            <a:r>
              <a:rPr lang="ru-RU" b="1" dirty="0" err="1"/>
              <a:t>впливає</a:t>
            </a:r>
            <a:r>
              <a:rPr lang="ru-RU" b="1" dirty="0"/>
              <a:t> на </a:t>
            </a:r>
            <a:r>
              <a:rPr lang="ru-RU" b="1" dirty="0" err="1"/>
              <a:t>життєдіяльність</a:t>
            </a:r>
            <a:r>
              <a:rPr lang="ru-RU" b="1" dirty="0"/>
              <a:t> </a:t>
            </a:r>
            <a:r>
              <a:rPr lang="ru-RU" b="1" dirty="0" err="1"/>
              <a:t>організмів</a:t>
            </a:r>
            <a:r>
              <a:rPr lang="ru-RU" b="1" dirty="0"/>
              <a:t>, а особливо на </a:t>
            </a:r>
            <a:r>
              <a:rPr lang="ru-RU" b="1" dirty="0" err="1"/>
              <a:t>здоров`я</a:t>
            </a:r>
            <a:r>
              <a:rPr lang="ru-RU" b="1" dirty="0"/>
              <a:t> </a:t>
            </a:r>
            <a:r>
              <a:rPr lang="ru-RU" b="1" dirty="0" err="1"/>
              <a:t>людини</a:t>
            </a:r>
            <a:r>
              <a:rPr lang="ru-RU" b="1" dirty="0"/>
              <a:t>. </a:t>
            </a:r>
            <a:r>
              <a:rPr lang="ru-RU" b="1" dirty="0" err="1"/>
              <a:t>Забруднена</a:t>
            </a:r>
            <a:r>
              <a:rPr lang="ru-RU" b="1" dirty="0"/>
              <a:t> </a:t>
            </a:r>
            <a:r>
              <a:rPr lang="ru-RU" b="1" dirty="0" err="1"/>
              <a:t>риба</a:t>
            </a:r>
            <a:r>
              <a:rPr lang="ru-RU" b="1" dirty="0"/>
              <a:t>, яка </a:t>
            </a:r>
            <a:r>
              <a:rPr lang="ru-RU" b="1" dirty="0" err="1"/>
              <a:t>споживається</a:t>
            </a:r>
            <a:r>
              <a:rPr lang="ru-RU" b="1" dirty="0"/>
              <a:t> </a:t>
            </a:r>
            <a:r>
              <a:rPr lang="ru-RU" b="1" dirty="0" err="1"/>
              <a:t>людиною</a:t>
            </a:r>
            <a:r>
              <a:rPr lang="ru-RU" b="1" dirty="0"/>
              <a:t> </a:t>
            </a:r>
            <a:r>
              <a:rPr lang="ru-RU" b="1" dirty="0" err="1"/>
              <a:t>спричиняє</a:t>
            </a:r>
            <a:r>
              <a:rPr lang="ru-RU" b="1" dirty="0"/>
              <a:t> </a:t>
            </a:r>
            <a:r>
              <a:rPr lang="ru-RU" b="1" dirty="0" err="1"/>
              <a:t>багато</a:t>
            </a:r>
            <a:r>
              <a:rPr lang="ru-RU" b="1" dirty="0"/>
              <a:t> тяжких хвороб. У </a:t>
            </a:r>
            <a:r>
              <a:rPr lang="ru-RU" b="1" dirty="0" err="1"/>
              <a:t>результаті</a:t>
            </a:r>
            <a:r>
              <a:rPr lang="ru-RU" b="1" dirty="0"/>
              <a:t> </a:t>
            </a:r>
            <a:r>
              <a:rPr lang="ru-RU" b="1" dirty="0" err="1"/>
              <a:t>забруднення</a:t>
            </a:r>
            <a:r>
              <a:rPr lang="ru-RU" b="1" dirty="0"/>
              <a:t> </a:t>
            </a:r>
            <a:r>
              <a:rPr lang="ru-RU" b="1" dirty="0" err="1"/>
              <a:t>водойм</a:t>
            </a:r>
            <a:r>
              <a:rPr lang="ru-RU" b="1" dirty="0"/>
              <a:t> гинуть </a:t>
            </a:r>
            <a:r>
              <a:rPr lang="ru-RU" b="1" dirty="0" err="1"/>
              <a:t>живі</a:t>
            </a:r>
            <a:r>
              <a:rPr lang="ru-RU" b="1" dirty="0"/>
              <a:t> </a:t>
            </a:r>
            <a:r>
              <a:rPr lang="ru-RU" b="1" dirty="0" err="1"/>
              <a:t>організми</a:t>
            </a:r>
            <a:r>
              <a:rPr lang="ru-RU" b="1" dirty="0"/>
              <a:t>.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мешкають</a:t>
            </a:r>
            <a:r>
              <a:rPr lang="ru-RU" b="1" dirty="0"/>
              <a:t> у </a:t>
            </a:r>
            <a:r>
              <a:rPr lang="ru-RU" b="1" dirty="0" err="1"/>
              <a:t>водоймах</a:t>
            </a:r>
            <a:r>
              <a:rPr lang="ru-RU" b="1" dirty="0"/>
              <a:t>, птахи. </a:t>
            </a:r>
            <a:r>
              <a:rPr lang="ru-RU" b="1" dirty="0" err="1"/>
              <a:t>Багато</a:t>
            </a:r>
            <a:r>
              <a:rPr lang="ru-RU" b="1" dirty="0"/>
              <a:t> хвороб, як </a:t>
            </a:r>
            <a:r>
              <a:rPr lang="ru-RU" b="1" dirty="0" err="1"/>
              <a:t>наприклад</a:t>
            </a:r>
            <a:r>
              <a:rPr lang="ru-RU" b="1" dirty="0"/>
              <a:t>, </a:t>
            </a:r>
            <a:r>
              <a:rPr lang="ru-RU" b="1" dirty="0" err="1"/>
              <a:t>більгарціоз</a:t>
            </a:r>
            <a:r>
              <a:rPr lang="ru-RU" b="1" dirty="0"/>
              <a:t>, </a:t>
            </a:r>
            <a:r>
              <a:rPr lang="ru-RU" b="1" dirty="0" err="1"/>
              <a:t>онхоцеркоз</a:t>
            </a:r>
            <a:r>
              <a:rPr lang="ru-RU" b="1" dirty="0"/>
              <a:t> та </a:t>
            </a:r>
            <a:r>
              <a:rPr lang="ru-RU" b="1" dirty="0" err="1"/>
              <a:t>ін</a:t>
            </a:r>
            <a:r>
              <a:rPr lang="ru-RU" b="1" dirty="0"/>
              <a:t>. </a:t>
            </a:r>
            <a:r>
              <a:rPr lang="ru-RU" b="1" dirty="0" err="1"/>
              <a:t>передаються</a:t>
            </a:r>
            <a:r>
              <a:rPr lang="ru-RU" b="1" dirty="0"/>
              <a:t> через воду. </a:t>
            </a:r>
            <a:r>
              <a:rPr lang="ru-RU" b="1" dirty="0" err="1"/>
              <a:t>Ця</a:t>
            </a:r>
            <a:r>
              <a:rPr lang="ru-RU" b="1" dirty="0"/>
              <a:t> проблема є глобальною в </a:t>
            </a:r>
            <a:r>
              <a:rPr lang="ru-RU" b="1" dirty="0" err="1"/>
              <a:t>усьому</a:t>
            </a:r>
            <a:r>
              <a:rPr lang="ru-RU" b="1" dirty="0"/>
              <a:t> </a:t>
            </a:r>
            <a:r>
              <a:rPr lang="ru-RU" b="1" dirty="0" err="1"/>
              <a:t>світі</a:t>
            </a:r>
            <a:r>
              <a:rPr lang="ru-RU" b="1" dirty="0"/>
              <a:t> і </a:t>
            </a:r>
            <a:r>
              <a:rPr lang="ru-RU" b="1" dirty="0" err="1"/>
              <a:t>потребує</a:t>
            </a:r>
            <a:r>
              <a:rPr lang="ru-RU" b="1" dirty="0"/>
              <a:t> </a:t>
            </a:r>
            <a:r>
              <a:rPr lang="ru-RU" b="1" dirty="0" err="1"/>
              <a:t>негайного</a:t>
            </a:r>
            <a:r>
              <a:rPr lang="ru-RU" b="1" dirty="0"/>
              <a:t> </a:t>
            </a:r>
            <a:r>
              <a:rPr lang="ru-RU" b="1" dirty="0" err="1"/>
              <a:t>вирішення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62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332656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Основні</a:t>
            </a:r>
            <a:r>
              <a:rPr lang="ru-RU" b="1" dirty="0"/>
              <a:t> заходи </a:t>
            </a:r>
            <a:r>
              <a:rPr lang="ru-RU" b="1" dirty="0" err="1"/>
              <a:t>охорони</a:t>
            </a:r>
            <a:r>
              <a:rPr lang="ru-RU" b="1" dirty="0"/>
              <a:t> і </a:t>
            </a:r>
            <a:r>
              <a:rPr lang="ru-RU" b="1" dirty="0" err="1"/>
              <a:t>раціонального</a:t>
            </a:r>
            <a:r>
              <a:rPr lang="ru-RU" b="1" dirty="0"/>
              <a:t> </a:t>
            </a:r>
            <a:r>
              <a:rPr lang="ru-RU" b="1" dirty="0" err="1"/>
              <a:t>використання</a:t>
            </a:r>
            <a:r>
              <a:rPr lang="ru-RU" b="1" dirty="0"/>
              <a:t> води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908720"/>
            <a:ext cx="50223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Охороні</a:t>
            </a:r>
            <a:r>
              <a:rPr lang="ru-RU" dirty="0"/>
              <a:t> вод </a:t>
            </a:r>
            <a:r>
              <a:rPr lang="ru-RU" dirty="0" err="1"/>
              <a:t>сприяє</a:t>
            </a:r>
            <a:r>
              <a:rPr lang="ru-RU" dirty="0"/>
              <a:t> </a:t>
            </a:r>
            <a:r>
              <a:rPr lang="ru-RU" i="1" dirty="0" err="1"/>
              <a:t>раціональне</a:t>
            </a:r>
            <a:r>
              <a:rPr lang="ru-RU" i="1" dirty="0"/>
              <a:t> </a:t>
            </a:r>
            <a:r>
              <a:rPr lang="ru-RU" i="1" dirty="0" err="1"/>
              <a:t>водокористування</a:t>
            </a:r>
            <a:r>
              <a:rPr lang="ru-RU" i="1" dirty="0"/>
              <a:t> – </a:t>
            </a:r>
            <a:r>
              <a:rPr lang="ru-RU" dirty="0"/>
              <a:t>комплекс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спрямованих</a:t>
            </a:r>
            <a:r>
              <a:rPr lang="ru-RU" dirty="0"/>
              <a:t> на </a:t>
            </a:r>
            <a:r>
              <a:rPr lang="ru-RU" dirty="0" err="1"/>
              <a:t>зниження</a:t>
            </a:r>
            <a:r>
              <a:rPr lang="ru-RU" dirty="0"/>
              <a:t> забору </a:t>
            </a:r>
            <a:r>
              <a:rPr lang="ru-RU" dirty="0" err="1"/>
              <a:t>свіжої</a:t>
            </a:r>
            <a:r>
              <a:rPr lang="ru-RU" dirty="0"/>
              <a:t> води </a:t>
            </a:r>
            <a:r>
              <a:rPr lang="ru-RU" dirty="0" err="1"/>
              <a:t>промисловими</a:t>
            </a:r>
            <a:r>
              <a:rPr lang="ru-RU" dirty="0"/>
              <a:t>, </a:t>
            </a:r>
            <a:r>
              <a:rPr lang="ru-RU" dirty="0" err="1"/>
              <a:t>сільськогосподарськими</a:t>
            </a:r>
            <a:r>
              <a:rPr lang="ru-RU" dirty="0"/>
              <a:t> та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об`єктами</a:t>
            </a:r>
            <a:r>
              <a:rPr lang="ru-RU" dirty="0"/>
              <a:t> та </a:t>
            </a:r>
            <a:r>
              <a:rPr lang="ru-RU" dirty="0" err="1"/>
              <a:t>технологічно</a:t>
            </a:r>
            <a:r>
              <a:rPr lang="ru-RU" dirty="0"/>
              <a:t> </a:t>
            </a:r>
            <a:r>
              <a:rPr lang="ru-RU" dirty="0" err="1"/>
              <a:t>виправдане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у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процесах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940045"/>
            <a:ext cx="5022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Охороні</a:t>
            </a:r>
            <a:r>
              <a:rPr lang="ru-RU" b="1" dirty="0"/>
              <a:t> </a:t>
            </a:r>
            <a:r>
              <a:rPr lang="ru-RU" b="1" dirty="0" err="1"/>
              <a:t>водних</a:t>
            </a:r>
            <a:r>
              <a:rPr lang="ru-RU" b="1" dirty="0"/>
              <a:t> </a:t>
            </a:r>
            <a:r>
              <a:rPr lang="ru-RU" b="1" dirty="0" err="1"/>
              <a:t>ресурсів</a:t>
            </a:r>
            <a:r>
              <a:rPr lang="ru-RU" b="1" dirty="0"/>
              <a:t> </a:t>
            </a:r>
            <a:r>
              <a:rPr lang="ru-RU" b="1" dirty="0" err="1"/>
              <a:t>сприяють</a:t>
            </a:r>
            <a:r>
              <a:rPr lang="ru-RU" b="1" dirty="0"/>
              <a:t> </a:t>
            </a:r>
            <a:r>
              <a:rPr lang="ru-RU" b="1" dirty="0" err="1"/>
              <a:t>меліоративні</a:t>
            </a:r>
            <a:r>
              <a:rPr lang="ru-RU" b="1" dirty="0"/>
              <a:t> заходи:</a:t>
            </a:r>
          </a:p>
          <a:p>
            <a:r>
              <a:rPr lang="en-US" dirty="0"/>
              <a:t> </a:t>
            </a:r>
            <a:r>
              <a:rPr lang="uk-UA" dirty="0" smtClean="0"/>
              <a:t> </a:t>
            </a:r>
            <a:r>
              <a:rPr lang="ru-RU" i="1" dirty="0" err="1" smtClean="0"/>
              <a:t>лісова</a:t>
            </a:r>
            <a:r>
              <a:rPr lang="ru-RU" i="1" dirty="0" smtClean="0"/>
              <a:t> </a:t>
            </a:r>
            <a:r>
              <a:rPr lang="ru-RU" i="1" dirty="0" err="1"/>
              <a:t>меліорація</a:t>
            </a:r>
            <a:r>
              <a:rPr lang="ru-RU" i="1" dirty="0"/>
              <a:t> – </a:t>
            </a:r>
            <a:r>
              <a:rPr lang="ru-RU" dirty="0" err="1"/>
              <a:t>вирощування</a:t>
            </a:r>
            <a:r>
              <a:rPr lang="ru-RU" dirty="0"/>
              <a:t> </a:t>
            </a:r>
            <a:r>
              <a:rPr lang="ru-RU" dirty="0" err="1"/>
              <a:t>дерев`янистої</a:t>
            </a:r>
            <a:r>
              <a:rPr lang="ru-RU" dirty="0"/>
              <a:t> і </a:t>
            </a:r>
            <a:r>
              <a:rPr lang="ru-RU" dirty="0" err="1"/>
              <a:t>чагарникової</a:t>
            </a:r>
            <a:r>
              <a:rPr lang="ru-RU" dirty="0"/>
              <a:t> </a:t>
            </a:r>
            <a:r>
              <a:rPr lang="ru-RU" dirty="0" err="1"/>
              <a:t>рослинності</a:t>
            </a:r>
            <a:r>
              <a:rPr lang="ru-RU" dirty="0"/>
              <a:t> в межах </a:t>
            </a:r>
            <a:r>
              <a:rPr lang="ru-RU" dirty="0" err="1"/>
              <a:t>верхньої</a:t>
            </a:r>
            <a:r>
              <a:rPr lang="ru-RU" dirty="0"/>
              <a:t> і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річкових</a:t>
            </a:r>
            <a:r>
              <a:rPr lang="ru-RU" dirty="0"/>
              <a:t> </a:t>
            </a:r>
            <a:r>
              <a:rPr lang="ru-RU" dirty="0" err="1"/>
              <a:t>басейнів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метою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поверхневого</a:t>
            </a:r>
            <a:r>
              <a:rPr lang="ru-RU" dirty="0"/>
              <a:t> стоку і </a:t>
            </a:r>
            <a:r>
              <a:rPr lang="ru-RU" dirty="0" err="1"/>
              <a:t>ослаблення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водної</a:t>
            </a:r>
            <a:r>
              <a:rPr lang="ru-RU" dirty="0"/>
              <a:t> </a:t>
            </a:r>
            <a:r>
              <a:rPr lang="ru-RU" dirty="0" err="1"/>
              <a:t>ерозії</a:t>
            </a:r>
            <a:r>
              <a:rPr lang="ru-RU" dirty="0"/>
              <a:t>;</a:t>
            </a:r>
          </a:p>
          <a:p>
            <a:r>
              <a:rPr lang="en-US" dirty="0"/>
              <a:t>  </a:t>
            </a:r>
            <a:r>
              <a:rPr lang="ru-RU" i="1" dirty="0" err="1"/>
              <a:t>агротехнічна</a:t>
            </a:r>
            <a:r>
              <a:rPr lang="ru-RU" i="1" dirty="0"/>
              <a:t> </a:t>
            </a:r>
            <a:r>
              <a:rPr lang="ru-RU" i="1" dirty="0" err="1"/>
              <a:t>меліорація</a:t>
            </a:r>
            <a:r>
              <a:rPr lang="ru-RU" i="1" dirty="0"/>
              <a:t> – </a:t>
            </a:r>
            <a:r>
              <a:rPr lang="ru-RU" dirty="0" err="1"/>
              <a:t>правильне</a:t>
            </a:r>
            <a:r>
              <a:rPr lang="ru-RU" dirty="0"/>
              <a:t>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;</a:t>
            </a:r>
          </a:p>
          <a:p>
            <a:r>
              <a:rPr lang="en-US" dirty="0"/>
              <a:t>  </a:t>
            </a:r>
            <a:r>
              <a:rPr lang="ru-RU" i="1" dirty="0" err="1"/>
              <a:t>гідротехнічна</a:t>
            </a:r>
            <a:r>
              <a:rPr lang="ru-RU" i="1" dirty="0"/>
              <a:t> </a:t>
            </a:r>
            <a:r>
              <a:rPr lang="ru-RU" i="1" dirty="0" err="1"/>
              <a:t>меліорація</a:t>
            </a:r>
            <a:r>
              <a:rPr lang="ru-RU" i="1" dirty="0"/>
              <a:t> – </a:t>
            </a:r>
            <a:r>
              <a:rPr lang="ru-RU" dirty="0" err="1"/>
              <a:t>регулювання</a:t>
            </a:r>
            <a:r>
              <a:rPr lang="ru-RU" dirty="0"/>
              <a:t> водно-</a:t>
            </a:r>
            <a:r>
              <a:rPr lang="ru-RU" dirty="0" err="1"/>
              <a:t>повітряного</a:t>
            </a:r>
            <a:r>
              <a:rPr lang="ru-RU" dirty="0"/>
              <a:t> режиму </a:t>
            </a:r>
            <a:r>
              <a:rPr lang="ru-RU" dirty="0" err="1"/>
              <a:t>ґрунтів</a:t>
            </a:r>
            <a:r>
              <a:rPr lang="ru-RU" dirty="0"/>
              <a:t> при </a:t>
            </a:r>
            <a:r>
              <a:rPr lang="ru-RU" dirty="0" err="1"/>
              <a:t>вирощуванні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культур.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3796">
            <a:off x="5364088" y="908720"/>
            <a:ext cx="3485708" cy="25416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2415">
            <a:off x="5131236" y="4141274"/>
            <a:ext cx="3278826" cy="235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8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94</TotalTime>
  <Words>510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2013-11-17T14:17:47Z</dcterms:created>
  <dcterms:modified xsi:type="dcterms:W3CDTF">2013-11-17T15:52:29Z</dcterms:modified>
</cp:coreProperties>
</file>