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handoutMasterIdLst>
    <p:handoutMasterId r:id="rId12"/>
  </p:handoutMasterIdLst>
  <p:sldIdLst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72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68">
          <p15:clr>
            <a:srgbClr val="A4A3A4"/>
          </p15:clr>
        </p15:guide>
        <p15:guide id="5" pos="3839">
          <p15:clr>
            <a:srgbClr val="A4A3A4"/>
          </p15:clr>
        </p15:guide>
        <p15:guide id="6" pos="768">
          <p15:clr>
            <a:srgbClr val="A4A3A4"/>
          </p15:clr>
        </p15:guide>
        <p15:guide id="7" pos="7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1072"/>
        <p:guide orient="horz" pos="3888"/>
        <p:guide orient="horz" pos="368"/>
        <p:guide pos="3839"/>
        <p:guide pos="768"/>
        <p:guide pos="72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ru-RU"/>
              <a:t>12.03.2014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ru-RU"/>
              <a:t>12.03.2014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Полилиния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noProof="0" dirty="0"/>
            </a:p>
          </p:txBody>
        </p:sp>
        <p:sp>
          <p:nvSpPr>
            <p:cNvPr id="10" name="Полилиния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noProof="0" dirty="0"/>
            </a:p>
          </p:txBody>
        </p:sp>
        <p:sp>
          <p:nvSpPr>
            <p:cNvPr id="11" name="Полилиния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ru-RU" noProof="0" smtClean="0"/>
              <a:t>12.03.2014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Полилиния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ru-RU" noProof="0" smtClean="0"/>
              <a:pPr/>
              <a:t>12.03.2014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1884" y="1916832"/>
            <a:ext cx="8735325" cy="2000251"/>
          </a:xfrm>
        </p:spPr>
        <p:txBody>
          <a:bodyPr>
            <a:normAutofit/>
          </a:bodyPr>
          <a:lstStyle/>
          <a:p>
            <a:pPr algn="ctr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Китай</a:t>
            </a:r>
            <a:endParaRPr lang="ru-RU" sz="8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844" y="404664"/>
            <a:ext cx="104632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/>
              <a:t>Розгром</a:t>
            </a:r>
            <a:r>
              <a:rPr lang="ru-RU" sz="3600" dirty="0"/>
              <a:t> </a:t>
            </a:r>
            <a:r>
              <a:rPr lang="ru-RU" sz="3600" dirty="0" err="1"/>
              <a:t>радянськими</a:t>
            </a:r>
            <a:r>
              <a:rPr lang="ru-RU" sz="3600" dirty="0"/>
              <a:t> </a:t>
            </a:r>
            <a:r>
              <a:rPr lang="ru-RU" sz="3600" dirty="0" err="1"/>
              <a:t>військами</a:t>
            </a:r>
            <a:r>
              <a:rPr lang="ru-RU" sz="3600" dirty="0"/>
              <a:t> в </a:t>
            </a:r>
            <a:r>
              <a:rPr lang="ru-RU" sz="3600" dirty="0" err="1"/>
              <a:t>серпні</a:t>
            </a:r>
            <a:r>
              <a:rPr lang="ru-RU" sz="3600" dirty="0"/>
              <a:t> 1945 р. </a:t>
            </a:r>
            <a:r>
              <a:rPr lang="ru-RU" sz="3600" dirty="0" err="1"/>
              <a:t>японської</a:t>
            </a:r>
            <a:r>
              <a:rPr lang="ru-RU" sz="3600" dirty="0"/>
              <a:t> </a:t>
            </a:r>
            <a:r>
              <a:rPr lang="ru-RU" sz="3600" dirty="0" err="1"/>
              <a:t>Квантунської</a:t>
            </a:r>
            <a:r>
              <a:rPr lang="ru-RU" sz="3600" dirty="0"/>
              <a:t> </a:t>
            </a:r>
            <a:r>
              <a:rPr lang="ru-RU" sz="3600" dirty="0" err="1"/>
              <a:t>армії</a:t>
            </a:r>
            <a:r>
              <a:rPr lang="ru-RU" sz="3600" dirty="0"/>
              <a:t>, </a:t>
            </a:r>
            <a:r>
              <a:rPr lang="ru-RU" sz="3600" dirty="0" err="1"/>
              <a:t>визволення</a:t>
            </a:r>
            <a:r>
              <a:rPr lang="ru-RU" sz="3600" dirty="0"/>
              <a:t> </a:t>
            </a:r>
            <a:r>
              <a:rPr lang="ru-RU" sz="3600" dirty="0" err="1"/>
              <a:t>Маньчжурії</a:t>
            </a:r>
            <a:r>
              <a:rPr lang="ru-RU" sz="3600" dirty="0"/>
              <a:t>, </a:t>
            </a:r>
            <a:r>
              <a:rPr lang="ru-RU" sz="3600" dirty="0" err="1"/>
              <a:t>капітуляція</a:t>
            </a:r>
            <a:r>
              <a:rPr lang="ru-RU" sz="3600" dirty="0"/>
              <a:t> </a:t>
            </a:r>
            <a:r>
              <a:rPr lang="ru-RU" sz="3600" dirty="0" err="1"/>
              <a:t>Японії</a:t>
            </a:r>
            <a:r>
              <a:rPr lang="ru-RU" sz="3600" dirty="0"/>
              <a:t>, передача трофейного </a:t>
            </a:r>
            <a:r>
              <a:rPr lang="ru-RU" sz="3600" dirty="0" err="1"/>
              <a:t>японської</a:t>
            </a:r>
            <a:r>
              <a:rPr lang="ru-RU" sz="3600" dirty="0"/>
              <a:t> </a:t>
            </a:r>
            <a:r>
              <a:rPr lang="ru-RU" sz="3600" dirty="0" err="1"/>
              <a:t>зброї</a:t>
            </a:r>
            <a:r>
              <a:rPr lang="ru-RU" sz="3600" dirty="0"/>
              <a:t> Народно-</a:t>
            </a:r>
            <a:r>
              <a:rPr lang="ru-RU" sz="3600" dirty="0" err="1"/>
              <a:t>визвольної</a:t>
            </a:r>
            <a:r>
              <a:rPr lang="ru-RU" sz="3600" dirty="0"/>
              <a:t> </a:t>
            </a:r>
            <a:r>
              <a:rPr lang="ru-RU" sz="3600" dirty="0" err="1"/>
              <a:t>армії</a:t>
            </a:r>
            <a:r>
              <a:rPr lang="ru-RU" sz="3600" dirty="0"/>
              <a:t> Китаю створили </a:t>
            </a:r>
            <a:r>
              <a:rPr lang="ru-RU" sz="3600" dirty="0" err="1"/>
              <a:t>сприятливі</a:t>
            </a:r>
            <a:r>
              <a:rPr lang="ru-RU" sz="3600" dirty="0"/>
              <a:t> </a:t>
            </a:r>
            <a:r>
              <a:rPr lang="ru-RU" sz="3600" dirty="0" err="1"/>
              <a:t>умови</a:t>
            </a:r>
            <a:r>
              <a:rPr lang="ru-RU" sz="3600" dirty="0"/>
              <a:t> для </a:t>
            </a:r>
            <a:r>
              <a:rPr lang="ru-RU" sz="3600" dirty="0" err="1"/>
              <a:t>завершення</a:t>
            </a:r>
            <a:r>
              <a:rPr lang="ru-RU" sz="3600" dirty="0"/>
              <a:t> </a:t>
            </a:r>
            <a:r>
              <a:rPr lang="ru-RU" sz="3600" dirty="0" err="1"/>
              <a:t>народної</a:t>
            </a:r>
            <a:r>
              <a:rPr lang="ru-RU" sz="3600" dirty="0"/>
              <a:t> </a:t>
            </a:r>
            <a:r>
              <a:rPr lang="ru-RU" sz="3600" dirty="0" err="1"/>
              <a:t>революції</a:t>
            </a:r>
            <a:r>
              <a:rPr lang="ru-RU" sz="3600" dirty="0"/>
              <a:t> в </a:t>
            </a:r>
            <a:r>
              <a:rPr lang="ru-RU" sz="3600" dirty="0" err="1"/>
              <a:t>Китаї</a:t>
            </a:r>
            <a:r>
              <a:rPr lang="ru-RU" sz="3600" dirty="0"/>
              <a:t>. 1.Х 1949 р. </a:t>
            </a:r>
            <a:r>
              <a:rPr lang="ru-RU" sz="3600" dirty="0" err="1"/>
              <a:t>була</a:t>
            </a:r>
            <a:r>
              <a:rPr lang="ru-RU" sz="3600" dirty="0"/>
              <a:t> </a:t>
            </a:r>
            <a:r>
              <a:rPr lang="ru-RU" sz="3600" dirty="0" err="1"/>
              <a:t>проголошена</a:t>
            </a:r>
            <a:r>
              <a:rPr lang="ru-RU" sz="3600" dirty="0"/>
              <a:t> </a:t>
            </a:r>
            <a:r>
              <a:rPr lang="ru-RU" sz="3600" dirty="0" err="1"/>
              <a:t>Китайська</a:t>
            </a:r>
            <a:r>
              <a:rPr lang="ru-RU" sz="3600" dirty="0"/>
              <a:t> Народна </a:t>
            </a:r>
            <a:r>
              <a:rPr lang="ru-RU" sz="3600" dirty="0" err="1"/>
              <a:t>Республіка</a:t>
            </a:r>
            <a:r>
              <a:rPr lang="ru-RU" sz="3600" dirty="0"/>
              <a:t> (КНР). </a:t>
            </a:r>
            <a:r>
              <a:rPr lang="ru-RU" sz="3600" dirty="0" err="1"/>
              <a:t>Радянський</a:t>
            </a:r>
            <a:r>
              <a:rPr lang="ru-RU" sz="3600" dirty="0"/>
              <a:t> уряд 2.Х.1949 р. </a:t>
            </a:r>
            <a:r>
              <a:rPr lang="ru-RU" sz="3600" dirty="0" err="1"/>
              <a:t>встановило</a:t>
            </a:r>
            <a:r>
              <a:rPr lang="ru-RU" sz="3600" dirty="0"/>
              <a:t> </a:t>
            </a:r>
            <a:r>
              <a:rPr lang="ru-RU" sz="3600" dirty="0" err="1"/>
              <a:t>дипл</a:t>
            </a:r>
            <a:r>
              <a:rPr lang="ru-RU" sz="3600" dirty="0"/>
              <a:t>. </a:t>
            </a:r>
            <a:r>
              <a:rPr lang="ru-RU" sz="3600" dirty="0" err="1"/>
              <a:t>відносини</a:t>
            </a:r>
            <a:r>
              <a:rPr lang="ru-RU" sz="3600" dirty="0"/>
              <a:t> з КНР і </a:t>
            </a:r>
            <a:r>
              <a:rPr lang="ru-RU" sz="3600" dirty="0" err="1"/>
              <a:t>зробило</a:t>
            </a:r>
            <a:r>
              <a:rPr lang="ru-RU" sz="3600" dirty="0"/>
              <a:t> </a:t>
            </a:r>
            <a:r>
              <a:rPr lang="ru-RU" sz="3600" dirty="0" err="1"/>
              <a:t>їй</a:t>
            </a:r>
            <a:r>
              <a:rPr lang="ru-RU" sz="3600" dirty="0"/>
              <a:t> </a:t>
            </a:r>
            <a:r>
              <a:rPr lang="ru-RU" sz="3600" dirty="0" err="1"/>
              <a:t>фінансову</a:t>
            </a:r>
            <a:r>
              <a:rPr lang="ru-RU" sz="3600" dirty="0"/>
              <a:t>, </a:t>
            </a:r>
            <a:r>
              <a:rPr lang="ru-RU" sz="3600" dirty="0" err="1"/>
              <a:t>економічну</a:t>
            </a:r>
            <a:r>
              <a:rPr lang="ru-RU" sz="3600" dirty="0"/>
              <a:t> та </a:t>
            </a:r>
            <a:r>
              <a:rPr lang="ru-RU" sz="3600" dirty="0" err="1"/>
              <a:t>іншу</a:t>
            </a:r>
            <a:r>
              <a:rPr lang="ru-RU" sz="3600" dirty="0"/>
              <a:t> </a:t>
            </a:r>
            <a:r>
              <a:rPr lang="ru-RU" sz="3600" dirty="0" err="1"/>
              <a:t>допомогу</a:t>
            </a:r>
            <a:r>
              <a:rPr lang="ru-RU" sz="3600" dirty="0"/>
              <a:t> в </a:t>
            </a:r>
            <a:r>
              <a:rPr lang="ru-RU" sz="3600" dirty="0" err="1"/>
              <a:t>становленні</a:t>
            </a:r>
            <a:r>
              <a:rPr lang="ru-RU" sz="3600" dirty="0"/>
              <a:t> </a:t>
            </a:r>
            <a:r>
              <a:rPr lang="ru-RU" sz="3600" dirty="0" err="1"/>
              <a:t>народної</a:t>
            </a:r>
            <a:r>
              <a:rPr lang="ru-RU" sz="3600" dirty="0"/>
              <a:t> </a:t>
            </a:r>
            <a:r>
              <a:rPr lang="ru-RU" sz="3600" dirty="0" err="1"/>
              <a:t>держави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058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844" y="260648"/>
            <a:ext cx="109452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У 1949-52 </a:t>
            </a:r>
            <a:r>
              <a:rPr lang="ru-RU" sz="3600" dirty="0" err="1"/>
              <a:t>рр</a:t>
            </a:r>
            <a:r>
              <a:rPr lang="ru-RU" sz="3600" dirty="0"/>
              <a:t>.. уряд КНР </a:t>
            </a:r>
            <a:r>
              <a:rPr lang="ru-RU" sz="3600" dirty="0" err="1"/>
              <a:t>націоналізував</a:t>
            </a:r>
            <a:r>
              <a:rPr lang="ru-RU" sz="3600" dirty="0"/>
              <a:t> </a:t>
            </a:r>
            <a:r>
              <a:rPr lang="ru-RU" sz="3600" dirty="0" err="1"/>
              <a:t>власність</a:t>
            </a:r>
            <a:r>
              <a:rPr lang="ru-RU" sz="3600" dirty="0"/>
              <a:t> </a:t>
            </a:r>
            <a:r>
              <a:rPr lang="ru-RU" sz="3600" dirty="0" err="1"/>
              <a:t>іноз</a:t>
            </a:r>
            <a:r>
              <a:rPr lang="ru-RU" sz="3600" dirty="0"/>
              <a:t>. </a:t>
            </a:r>
            <a:r>
              <a:rPr lang="ru-RU" sz="3600" dirty="0" err="1"/>
              <a:t>імперіалістів</a:t>
            </a:r>
            <a:r>
              <a:rPr lang="ru-RU" sz="3600" dirty="0"/>
              <a:t> і </a:t>
            </a:r>
            <a:r>
              <a:rPr lang="ru-RU" sz="3600" dirty="0" err="1"/>
              <a:t>китайської</a:t>
            </a:r>
            <a:r>
              <a:rPr lang="ru-RU" sz="3600" dirty="0"/>
              <a:t> </a:t>
            </a:r>
            <a:r>
              <a:rPr lang="ru-RU" sz="3600" dirty="0" err="1"/>
              <a:t>буржуазії</a:t>
            </a:r>
            <a:r>
              <a:rPr lang="ru-RU" sz="3600" dirty="0"/>
              <a:t>, провело </a:t>
            </a:r>
            <a:r>
              <a:rPr lang="ru-RU" sz="3600" dirty="0" err="1"/>
              <a:t>аграрну</a:t>
            </a:r>
            <a:r>
              <a:rPr lang="ru-RU" sz="3600" dirty="0"/>
              <a:t> реформу, і з 1953 р. приступила до </a:t>
            </a:r>
            <a:r>
              <a:rPr lang="ru-RU" sz="3600" dirty="0" err="1"/>
              <a:t>здійснення</a:t>
            </a:r>
            <a:r>
              <a:rPr lang="ru-RU" sz="3600" dirty="0"/>
              <a:t> </a:t>
            </a:r>
            <a:r>
              <a:rPr lang="ru-RU" sz="3600" dirty="0" err="1"/>
              <a:t>першого</a:t>
            </a:r>
            <a:r>
              <a:rPr lang="ru-RU" sz="3600" dirty="0"/>
              <a:t> 5-річного плану </a:t>
            </a:r>
            <a:r>
              <a:rPr lang="ru-RU" sz="3600" dirty="0" err="1"/>
              <a:t>розвитку</a:t>
            </a:r>
            <a:r>
              <a:rPr lang="ru-RU" sz="3600" dirty="0"/>
              <a:t> народного </a:t>
            </a:r>
            <a:r>
              <a:rPr lang="ru-RU" sz="3600" dirty="0" err="1"/>
              <a:t>господарства</a:t>
            </a:r>
            <a:r>
              <a:rPr lang="ru-RU" sz="3600" dirty="0"/>
              <a:t> </a:t>
            </a:r>
            <a:r>
              <a:rPr lang="ru-RU" sz="3600" dirty="0" err="1"/>
              <a:t>країни</a:t>
            </a:r>
            <a:r>
              <a:rPr lang="ru-RU" sz="3600" dirty="0"/>
              <a:t> (1953-57 </a:t>
            </a:r>
            <a:r>
              <a:rPr lang="ru-RU" sz="3600" dirty="0" err="1"/>
              <a:t>рр</a:t>
            </a:r>
            <a:r>
              <a:rPr lang="ru-RU" sz="3600" dirty="0" smtClean="0"/>
              <a:t>.).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876" y="3356992"/>
            <a:ext cx="9937104" cy="350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63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7868" y="476672"/>
            <a:ext cx="1003118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/>
              <a:t>Однак</a:t>
            </a:r>
            <a:r>
              <a:rPr lang="ru-RU" sz="4000" dirty="0"/>
              <a:t> </a:t>
            </a:r>
            <a:r>
              <a:rPr lang="ru-RU" sz="4000" dirty="0" err="1"/>
              <a:t>після</a:t>
            </a:r>
            <a:r>
              <a:rPr lang="ru-RU" sz="4000" dirty="0"/>
              <a:t> VIII </a:t>
            </a:r>
            <a:r>
              <a:rPr lang="ru-RU" sz="4000" dirty="0" err="1"/>
              <a:t>з'їзду</a:t>
            </a:r>
            <a:r>
              <a:rPr lang="ru-RU" sz="4000" dirty="0"/>
              <a:t> КПК у </a:t>
            </a:r>
            <a:r>
              <a:rPr lang="ru-RU" sz="4000" dirty="0" err="1"/>
              <a:t>керівництві</a:t>
            </a:r>
            <a:r>
              <a:rPr lang="ru-RU" sz="4000" dirty="0"/>
              <a:t> </a:t>
            </a:r>
            <a:r>
              <a:rPr lang="ru-RU" sz="4000" dirty="0" err="1"/>
              <a:t>партії</a:t>
            </a:r>
            <a:r>
              <a:rPr lang="ru-RU" sz="4000" dirty="0"/>
              <a:t> взяли верх </a:t>
            </a:r>
            <a:r>
              <a:rPr lang="ru-RU" sz="4000" dirty="0" err="1"/>
              <a:t>сили</a:t>
            </a:r>
            <a:r>
              <a:rPr lang="ru-RU" sz="4000" dirty="0"/>
              <a:t>, к-</a:t>
            </a:r>
            <a:r>
              <a:rPr lang="ru-RU" sz="4000" dirty="0" err="1"/>
              <a:t>які</a:t>
            </a:r>
            <a:r>
              <a:rPr lang="ru-RU" sz="4000" dirty="0"/>
              <a:t> стали </a:t>
            </a:r>
            <a:r>
              <a:rPr lang="ru-RU" sz="4000" dirty="0" err="1"/>
              <a:t>проводити</a:t>
            </a:r>
            <a:r>
              <a:rPr lang="ru-RU" sz="4000" dirty="0"/>
              <a:t> </a:t>
            </a:r>
            <a:r>
              <a:rPr lang="ru-RU" sz="4000" dirty="0" err="1"/>
              <a:t>свій</a:t>
            </a:r>
            <a:r>
              <a:rPr lang="ru-RU" sz="4000" dirty="0"/>
              <a:t> курс. У </a:t>
            </a:r>
            <a:r>
              <a:rPr lang="ru-RU" sz="4000" dirty="0" err="1"/>
              <a:t>внутрішньому</a:t>
            </a:r>
            <a:r>
              <a:rPr lang="ru-RU" sz="4000" dirty="0"/>
              <a:t> </a:t>
            </a:r>
            <a:r>
              <a:rPr lang="ru-RU" sz="4000" dirty="0" err="1"/>
              <a:t>житті</a:t>
            </a:r>
            <a:r>
              <a:rPr lang="ru-RU" sz="4000" dirty="0"/>
              <a:t> </a:t>
            </a:r>
            <a:r>
              <a:rPr lang="ru-RU" sz="4000" dirty="0" err="1"/>
              <a:t>цей</a:t>
            </a:r>
            <a:r>
              <a:rPr lang="ru-RU" sz="4000" dirty="0"/>
              <a:t> курс </a:t>
            </a:r>
            <a:r>
              <a:rPr lang="ru-RU" sz="4000" dirty="0" err="1"/>
              <a:t>знайшов</a:t>
            </a:r>
            <a:r>
              <a:rPr lang="ru-RU" sz="4000" dirty="0"/>
              <a:t> </a:t>
            </a:r>
            <a:r>
              <a:rPr lang="ru-RU" sz="4000" dirty="0" err="1"/>
              <a:t>відображення</a:t>
            </a:r>
            <a:r>
              <a:rPr lang="ru-RU" sz="4000" dirty="0"/>
              <a:t> в </a:t>
            </a:r>
            <a:r>
              <a:rPr lang="ru-RU" sz="4000" dirty="0" err="1"/>
              <a:t>політиці</a:t>
            </a:r>
            <a:r>
              <a:rPr lang="ru-RU" sz="4000" dirty="0"/>
              <a:t> «великого </a:t>
            </a:r>
            <a:r>
              <a:rPr lang="ru-RU" sz="4000" dirty="0" err="1"/>
              <a:t>стрибка</a:t>
            </a:r>
            <a:r>
              <a:rPr lang="ru-RU" sz="4000" dirty="0"/>
              <a:t>» (1958-60 </a:t>
            </a:r>
            <a:r>
              <a:rPr lang="ru-RU" sz="4000" dirty="0" err="1"/>
              <a:t>рр</a:t>
            </a:r>
            <a:r>
              <a:rPr lang="ru-RU" sz="4000" dirty="0"/>
              <a:t>..) Та «</a:t>
            </a:r>
            <a:r>
              <a:rPr lang="ru-RU" sz="4000" dirty="0" err="1"/>
              <a:t>культурної</a:t>
            </a:r>
            <a:r>
              <a:rPr lang="ru-RU" sz="4000" dirty="0"/>
              <a:t> </a:t>
            </a:r>
            <a:r>
              <a:rPr lang="ru-RU" sz="4000" dirty="0" err="1"/>
              <a:t>революції</a:t>
            </a:r>
            <a:r>
              <a:rPr lang="ru-RU" sz="4000" dirty="0"/>
              <a:t>» (1966-76 </a:t>
            </a:r>
            <a:r>
              <a:rPr lang="ru-RU" sz="4000" dirty="0" err="1"/>
              <a:t>рр</a:t>
            </a:r>
            <a:r>
              <a:rPr lang="ru-RU" sz="4000" dirty="0"/>
              <a:t>..), </a:t>
            </a:r>
            <a:r>
              <a:rPr lang="ru-RU" sz="4000" dirty="0" err="1" smtClean="0"/>
              <a:t>які</a:t>
            </a:r>
            <a:r>
              <a:rPr lang="ru-RU" sz="4000" dirty="0" smtClean="0"/>
              <a:t> </a:t>
            </a:r>
            <a:r>
              <a:rPr lang="ru-RU" sz="4000" dirty="0" err="1"/>
              <a:t>викликали</a:t>
            </a:r>
            <a:r>
              <a:rPr lang="ru-RU" sz="4000" dirty="0"/>
              <a:t> кризу у народному </a:t>
            </a:r>
            <a:r>
              <a:rPr lang="ru-RU" sz="4000" dirty="0" err="1"/>
              <a:t>госп-ві</a:t>
            </a:r>
            <a:r>
              <a:rPr lang="ru-RU" sz="4000" dirty="0"/>
              <a:t>, </a:t>
            </a:r>
            <a:r>
              <a:rPr lang="ru-RU" sz="4000" dirty="0" err="1"/>
              <a:t>дезорганізували</a:t>
            </a:r>
            <a:r>
              <a:rPr lang="ru-RU" sz="4000" dirty="0"/>
              <a:t> </a:t>
            </a:r>
            <a:r>
              <a:rPr lang="ru-RU" sz="4000" dirty="0" err="1"/>
              <a:t>партійний</a:t>
            </a:r>
            <a:r>
              <a:rPr lang="ru-RU" sz="4000" dirty="0"/>
              <a:t>, </a:t>
            </a:r>
            <a:r>
              <a:rPr lang="ru-RU" sz="4000" dirty="0" err="1"/>
              <a:t>державний</a:t>
            </a:r>
            <a:r>
              <a:rPr lang="ru-RU" sz="4000" dirty="0"/>
              <a:t> і </a:t>
            </a:r>
            <a:r>
              <a:rPr lang="ru-RU" sz="4000" dirty="0" err="1"/>
              <a:t>адм</a:t>
            </a:r>
            <a:r>
              <a:rPr lang="ru-RU" sz="4000" dirty="0"/>
              <a:t> .- </a:t>
            </a:r>
            <a:r>
              <a:rPr lang="ru-RU" sz="4000" dirty="0" err="1"/>
              <a:t>господарський</a:t>
            </a:r>
            <a:r>
              <a:rPr lang="ru-RU" sz="4000" dirty="0"/>
              <a:t> </a:t>
            </a:r>
            <a:r>
              <a:rPr lang="ru-RU" sz="4000" dirty="0" err="1"/>
              <a:t>апарат</a:t>
            </a:r>
            <a:r>
              <a:rPr lang="ru-RU" sz="4000" dirty="0"/>
              <a:t>, </a:t>
            </a:r>
            <a:r>
              <a:rPr lang="ru-RU" sz="4000" dirty="0" err="1"/>
              <a:t>затримало</a:t>
            </a:r>
            <a:r>
              <a:rPr lang="ru-RU" sz="4000" dirty="0"/>
              <a:t> </a:t>
            </a:r>
            <a:r>
              <a:rPr lang="ru-RU" sz="4000" dirty="0" err="1"/>
              <a:t>майже</a:t>
            </a:r>
            <a:r>
              <a:rPr lang="ru-RU" sz="4000" dirty="0"/>
              <a:t> на два </a:t>
            </a:r>
            <a:r>
              <a:rPr lang="ru-RU" sz="4000" dirty="0" err="1"/>
              <a:t>десятиліття</a:t>
            </a:r>
            <a:r>
              <a:rPr lang="ru-RU" sz="4000" dirty="0"/>
              <a:t> </a:t>
            </a:r>
            <a:r>
              <a:rPr lang="ru-RU" sz="4000" dirty="0" err="1"/>
              <a:t>соціально-економічний</a:t>
            </a:r>
            <a:r>
              <a:rPr lang="ru-RU" sz="4000" dirty="0"/>
              <a:t> </a:t>
            </a:r>
            <a:r>
              <a:rPr lang="ru-RU" sz="4000" dirty="0" err="1"/>
              <a:t>розвиток</a:t>
            </a:r>
            <a:r>
              <a:rPr lang="ru-RU" sz="4000" dirty="0"/>
              <a:t> </a:t>
            </a:r>
            <a:r>
              <a:rPr lang="ru-RU" sz="4000" dirty="0" err="1"/>
              <a:t>країни</a:t>
            </a:r>
            <a:r>
              <a:rPr lang="ru-RU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177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828" y="260648"/>
            <a:ext cx="1120698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/>
              <a:t>Після</a:t>
            </a:r>
            <a:r>
              <a:rPr lang="ru-RU" sz="4000" dirty="0"/>
              <a:t> </a:t>
            </a:r>
            <a:r>
              <a:rPr lang="ru-RU" sz="4000" dirty="0" err="1"/>
              <a:t>смерті</a:t>
            </a:r>
            <a:r>
              <a:rPr lang="ru-RU" sz="4000" dirty="0"/>
              <a:t> Мао </a:t>
            </a:r>
            <a:r>
              <a:rPr lang="ru-RU" sz="4000" dirty="0" err="1"/>
              <a:t>Цзедуна</a:t>
            </a:r>
            <a:r>
              <a:rPr lang="ru-RU" sz="4000" dirty="0"/>
              <a:t> (9.</a:t>
            </a:r>
            <a:r>
              <a:rPr lang="en-US" sz="4000" dirty="0"/>
              <a:t>IX 1976 </a:t>
            </a:r>
            <a:r>
              <a:rPr lang="ru-RU" sz="4000" dirty="0"/>
              <a:t>р.) </a:t>
            </a:r>
            <a:r>
              <a:rPr lang="ru-RU" sz="4000" dirty="0" err="1"/>
              <a:t>керівництво</a:t>
            </a:r>
            <a:r>
              <a:rPr lang="ru-RU" sz="4000" dirty="0"/>
              <a:t> Китаю стало </a:t>
            </a:r>
            <a:r>
              <a:rPr lang="ru-RU" sz="4000" dirty="0" err="1"/>
              <a:t>переглядати</a:t>
            </a:r>
            <a:r>
              <a:rPr lang="ru-RU" sz="4000" dirty="0"/>
              <a:t> «</a:t>
            </a:r>
            <a:r>
              <a:rPr lang="ru-RU" sz="4000" dirty="0" err="1"/>
              <a:t>лівацьких</a:t>
            </a:r>
            <a:r>
              <a:rPr lang="ru-RU" sz="4000" dirty="0"/>
              <a:t>» установки </a:t>
            </a:r>
            <a:r>
              <a:rPr lang="ru-RU" sz="4000" dirty="0" err="1"/>
              <a:t>внутрішнього</a:t>
            </a:r>
            <a:r>
              <a:rPr lang="ru-RU" sz="4000" dirty="0"/>
              <a:t> </a:t>
            </a:r>
            <a:r>
              <a:rPr lang="ru-RU" sz="4000" dirty="0" err="1"/>
              <a:t>розвитку</a:t>
            </a:r>
            <a:r>
              <a:rPr lang="ru-RU" sz="4000" dirty="0"/>
              <a:t> </a:t>
            </a:r>
            <a:r>
              <a:rPr lang="ru-RU" sz="4000" dirty="0" err="1"/>
              <a:t>країни</a:t>
            </a:r>
            <a:r>
              <a:rPr lang="ru-RU" sz="4000" dirty="0"/>
              <a:t> і </a:t>
            </a:r>
            <a:r>
              <a:rPr lang="ru-RU" sz="4000" dirty="0" err="1"/>
              <a:t>вносити</a:t>
            </a:r>
            <a:r>
              <a:rPr lang="ru-RU" sz="4000" dirty="0"/>
              <a:t> </a:t>
            </a:r>
            <a:r>
              <a:rPr lang="ru-RU" sz="4000" dirty="0" err="1"/>
              <a:t>корективи</a:t>
            </a:r>
            <a:r>
              <a:rPr lang="ru-RU" sz="4000" dirty="0"/>
              <a:t> в </a:t>
            </a:r>
            <a:r>
              <a:rPr lang="ru-RU" sz="4000" dirty="0" err="1"/>
              <a:t>її</a:t>
            </a:r>
            <a:r>
              <a:rPr lang="ru-RU" sz="4000" dirty="0"/>
              <a:t> </a:t>
            </a:r>
            <a:r>
              <a:rPr lang="ru-RU" sz="4000" dirty="0" err="1"/>
              <a:t>зовнішньополітичний</a:t>
            </a:r>
            <a:r>
              <a:rPr lang="ru-RU" sz="4000" dirty="0"/>
              <a:t> курс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3068960"/>
            <a:ext cx="907300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919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5860" y="260648"/>
            <a:ext cx="104632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4000" dirty="0"/>
              <a:t>У </a:t>
            </a:r>
            <a:r>
              <a:rPr lang="ru-RU" sz="4000" dirty="0" err="1"/>
              <a:t>зовнішніх</a:t>
            </a:r>
            <a:r>
              <a:rPr lang="ru-RU" sz="4000" dirty="0"/>
              <a:t> </a:t>
            </a:r>
            <a:r>
              <a:rPr lang="ru-RU" sz="4000" dirty="0" err="1"/>
              <a:t>відносинах</a:t>
            </a:r>
            <a:r>
              <a:rPr lang="ru-RU" sz="4000" dirty="0"/>
              <a:t> </a:t>
            </a:r>
            <a:r>
              <a:rPr lang="ru-RU" sz="4000" dirty="0" err="1"/>
              <a:t>була</a:t>
            </a:r>
            <a:r>
              <a:rPr lang="ru-RU" sz="4000" dirty="0"/>
              <a:t> </a:t>
            </a:r>
            <a:r>
              <a:rPr lang="ru-RU" sz="4000" dirty="0" err="1"/>
              <a:t>проголошена</a:t>
            </a:r>
            <a:r>
              <a:rPr lang="ru-RU" sz="4000" dirty="0"/>
              <a:t> так </a:t>
            </a:r>
            <a:r>
              <a:rPr lang="ru-RU" sz="4000" dirty="0" err="1"/>
              <a:t>зв</a:t>
            </a:r>
            <a:r>
              <a:rPr lang="ru-RU" sz="4000" dirty="0"/>
              <a:t>. </a:t>
            </a:r>
            <a:r>
              <a:rPr lang="ru-RU" sz="4000" dirty="0" err="1"/>
              <a:t>відкрита</a:t>
            </a:r>
            <a:r>
              <a:rPr lang="ru-RU" sz="4000" dirty="0"/>
              <a:t> </a:t>
            </a:r>
            <a:r>
              <a:rPr lang="ru-RU" sz="4000" dirty="0" err="1"/>
              <a:t>політика</a:t>
            </a:r>
            <a:r>
              <a:rPr lang="ru-RU" sz="4000" dirty="0"/>
              <a:t>, </a:t>
            </a:r>
            <a:r>
              <a:rPr lang="ru-RU" sz="4000" dirty="0" err="1"/>
              <a:t>орієнтована</a:t>
            </a:r>
            <a:r>
              <a:rPr lang="ru-RU" sz="4000" dirty="0"/>
              <a:t> на </a:t>
            </a:r>
            <a:r>
              <a:rPr lang="ru-RU" sz="4000" dirty="0" err="1"/>
              <a:t>всіляке</a:t>
            </a:r>
            <a:r>
              <a:rPr lang="ru-RU" sz="4000" dirty="0"/>
              <a:t> </a:t>
            </a:r>
            <a:r>
              <a:rPr lang="ru-RU" sz="4000" dirty="0" err="1"/>
              <a:t>розширення</a:t>
            </a:r>
            <a:r>
              <a:rPr lang="ru-RU" sz="4000" dirty="0"/>
              <a:t> </a:t>
            </a:r>
            <a:r>
              <a:rPr lang="ru-RU" sz="4000" dirty="0" err="1"/>
              <a:t>зв'язків</a:t>
            </a:r>
            <a:r>
              <a:rPr lang="ru-RU" sz="4000" dirty="0"/>
              <a:t> </a:t>
            </a:r>
            <a:r>
              <a:rPr lang="ru-RU" sz="4000" dirty="0" err="1"/>
              <a:t>із</a:t>
            </a:r>
            <a:r>
              <a:rPr lang="ru-RU" sz="4000" dirty="0"/>
              <a:t> </a:t>
            </a:r>
            <a:r>
              <a:rPr lang="ru-RU" sz="4000" dirty="0" err="1"/>
              <a:t>зарубіжними</a:t>
            </a:r>
            <a:r>
              <a:rPr lang="ru-RU" sz="4000" dirty="0"/>
              <a:t> державами. </a:t>
            </a:r>
            <a:r>
              <a:rPr lang="ru-RU" sz="4000" dirty="0" err="1"/>
              <a:t>Значне</a:t>
            </a:r>
            <a:r>
              <a:rPr lang="ru-RU" sz="4000" dirty="0"/>
              <a:t> </a:t>
            </a:r>
            <a:r>
              <a:rPr lang="ru-RU" sz="4000" dirty="0" err="1"/>
              <a:t>місце</a:t>
            </a:r>
            <a:r>
              <a:rPr lang="ru-RU" sz="4000" dirty="0"/>
              <a:t> в </a:t>
            </a:r>
            <a:r>
              <a:rPr lang="ru-RU" sz="4000" dirty="0" err="1"/>
              <a:t>її</a:t>
            </a:r>
            <a:r>
              <a:rPr lang="ru-RU" sz="4000" dirty="0"/>
              <a:t> </a:t>
            </a:r>
            <a:r>
              <a:rPr lang="ru-RU" sz="4000" dirty="0" err="1"/>
              <a:t>реалізації</a:t>
            </a:r>
            <a:r>
              <a:rPr lang="ru-RU" sz="4000" dirty="0"/>
              <a:t> </a:t>
            </a:r>
            <a:r>
              <a:rPr lang="ru-RU" sz="4000" dirty="0" err="1"/>
              <a:t>відводилося</a:t>
            </a:r>
            <a:r>
              <a:rPr lang="ru-RU" sz="4000" dirty="0"/>
              <a:t> </a:t>
            </a:r>
            <a:r>
              <a:rPr lang="ru-RU" sz="4000" dirty="0" err="1"/>
              <a:t>розвинутим</a:t>
            </a:r>
            <a:r>
              <a:rPr lang="ru-RU" sz="4000" dirty="0"/>
              <a:t> </a:t>
            </a:r>
            <a:r>
              <a:rPr lang="ru-RU" sz="4000" dirty="0" err="1"/>
              <a:t>капіталістичним</a:t>
            </a:r>
            <a:r>
              <a:rPr lang="ru-RU" sz="4000" dirty="0"/>
              <a:t> </a:t>
            </a:r>
            <a:r>
              <a:rPr lang="ru-RU" sz="4000" dirty="0" err="1"/>
              <a:t>країнам</a:t>
            </a:r>
            <a:r>
              <a:rPr lang="ru-RU" sz="4000" dirty="0"/>
              <a:t>. У </a:t>
            </a:r>
            <a:r>
              <a:rPr lang="ru-RU" sz="4000" dirty="0" err="1"/>
              <a:t>жовтні</a:t>
            </a:r>
            <a:r>
              <a:rPr lang="ru-RU" sz="4000" dirty="0"/>
              <a:t> 1984 р. </a:t>
            </a:r>
            <a:r>
              <a:rPr lang="ru-RU" sz="4000" dirty="0" err="1"/>
              <a:t>черговий</a:t>
            </a:r>
            <a:r>
              <a:rPr lang="ru-RU" sz="4000" dirty="0"/>
              <a:t> пленум ЦК КПК </a:t>
            </a:r>
            <a:r>
              <a:rPr lang="ru-RU" sz="4000" dirty="0" err="1"/>
              <a:t>прийняв</a:t>
            </a:r>
            <a:r>
              <a:rPr lang="ru-RU" sz="4000" dirty="0"/>
              <a:t> постанову «Про реформу </a:t>
            </a:r>
            <a:r>
              <a:rPr lang="ru-RU" sz="4000" dirty="0" err="1"/>
              <a:t>господарської</a:t>
            </a:r>
            <a:r>
              <a:rPr lang="ru-RU" sz="4000" dirty="0"/>
              <a:t> </a:t>
            </a:r>
            <a:r>
              <a:rPr lang="ru-RU" sz="4000" dirty="0" err="1"/>
              <a:t>системи</a:t>
            </a:r>
            <a:r>
              <a:rPr lang="ru-RU" sz="4000" dirty="0"/>
              <a:t>», в </a:t>
            </a:r>
            <a:r>
              <a:rPr lang="ru-RU" sz="4000" dirty="0" err="1"/>
              <a:t>якому</a:t>
            </a:r>
            <a:r>
              <a:rPr lang="ru-RU" sz="4000" dirty="0"/>
              <a:t> </a:t>
            </a:r>
            <a:r>
              <a:rPr lang="ru-RU" sz="4000" dirty="0" err="1"/>
              <a:t>конкретизувалася</a:t>
            </a:r>
            <a:r>
              <a:rPr lang="ru-RU" sz="4000" dirty="0"/>
              <a:t> </a:t>
            </a:r>
            <a:r>
              <a:rPr lang="ru-RU" sz="4000" dirty="0" err="1"/>
              <a:t>завдання</a:t>
            </a:r>
            <a:r>
              <a:rPr lang="ru-RU" sz="4000" dirty="0"/>
              <a:t> "</a:t>
            </a:r>
            <a:r>
              <a:rPr lang="ru-RU" sz="4000" dirty="0" err="1"/>
              <a:t>будівництва</a:t>
            </a:r>
            <a:r>
              <a:rPr lang="ru-RU" sz="4000" dirty="0"/>
              <a:t> </a:t>
            </a:r>
            <a:r>
              <a:rPr lang="ru-RU" sz="4000" dirty="0" err="1"/>
              <a:t>соціалізму</a:t>
            </a:r>
            <a:r>
              <a:rPr lang="ru-RU" sz="4000" dirty="0"/>
              <a:t> з </a:t>
            </a:r>
            <a:r>
              <a:rPr lang="ru-RU" sz="4000" dirty="0" err="1"/>
              <a:t>китайською</a:t>
            </a:r>
            <a:r>
              <a:rPr lang="ru-RU" sz="4000" dirty="0"/>
              <a:t> </a:t>
            </a:r>
            <a:r>
              <a:rPr lang="ru-RU" sz="4000" dirty="0" err="1"/>
              <a:t>специфікою</a:t>
            </a:r>
            <a:r>
              <a:rPr lang="ru-RU" sz="40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253049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828" y="0"/>
            <a:ext cx="115212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/>
              <a:t>Центральними</a:t>
            </a:r>
            <a:r>
              <a:rPr lang="ru-RU" sz="4000" dirty="0"/>
              <a:t> ланками </a:t>
            </a:r>
            <a:r>
              <a:rPr lang="ru-RU" sz="4000" dirty="0" err="1"/>
              <a:t>реформи</a:t>
            </a:r>
            <a:r>
              <a:rPr lang="ru-RU" sz="4000" dirty="0"/>
              <a:t> </a:t>
            </a:r>
            <a:r>
              <a:rPr lang="ru-RU" sz="4000" dirty="0" err="1"/>
              <a:t>господарської</a:t>
            </a:r>
            <a:r>
              <a:rPr lang="ru-RU" sz="4000" dirty="0"/>
              <a:t> </a:t>
            </a:r>
            <a:r>
              <a:rPr lang="ru-RU" sz="4000" dirty="0" err="1"/>
              <a:t>системи</a:t>
            </a:r>
            <a:r>
              <a:rPr lang="ru-RU" sz="4000" dirty="0"/>
              <a:t> в </a:t>
            </a:r>
            <a:r>
              <a:rPr lang="ru-RU" sz="4000" dirty="0" err="1"/>
              <a:t>містах</a:t>
            </a:r>
            <a:r>
              <a:rPr lang="ru-RU" sz="4000" dirty="0"/>
              <a:t> стало «</a:t>
            </a:r>
            <a:r>
              <a:rPr lang="ru-RU" sz="4000" dirty="0" err="1"/>
              <a:t>скорочення</a:t>
            </a:r>
            <a:r>
              <a:rPr lang="ru-RU" sz="4000" dirty="0"/>
              <a:t> </a:t>
            </a:r>
            <a:r>
              <a:rPr lang="ru-RU" sz="4000" dirty="0" err="1"/>
              <a:t>сфери</a:t>
            </a:r>
            <a:r>
              <a:rPr lang="ru-RU" sz="4000" dirty="0"/>
              <a:t> директивного </a:t>
            </a:r>
            <a:r>
              <a:rPr lang="ru-RU" sz="4000" dirty="0" err="1"/>
              <a:t>планування</a:t>
            </a:r>
            <a:r>
              <a:rPr lang="ru-RU" sz="4000" dirty="0"/>
              <a:t>», </a:t>
            </a:r>
            <a:r>
              <a:rPr lang="ru-RU" sz="4000" dirty="0" err="1"/>
              <a:t>перетворення</a:t>
            </a:r>
            <a:r>
              <a:rPr lang="ru-RU" sz="4000" dirty="0"/>
              <a:t> </a:t>
            </a:r>
            <a:r>
              <a:rPr lang="ru-RU" sz="4000" dirty="0" err="1"/>
              <a:t>пром</a:t>
            </a:r>
            <a:r>
              <a:rPr lang="ru-RU" sz="4000" dirty="0"/>
              <a:t>. </a:t>
            </a:r>
            <a:r>
              <a:rPr lang="ru-RU" sz="4000" dirty="0" err="1"/>
              <a:t>припускає-тий</a:t>
            </a:r>
            <a:r>
              <a:rPr lang="ru-RU" sz="4000" dirty="0"/>
              <a:t> у «</a:t>
            </a:r>
            <a:r>
              <a:rPr lang="ru-RU" sz="4000" dirty="0" err="1"/>
              <a:t>самостійні</a:t>
            </a:r>
            <a:r>
              <a:rPr lang="ru-RU" sz="4000" dirty="0"/>
              <a:t> </a:t>
            </a:r>
            <a:r>
              <a:rPr lang="ru-RU" sz="4000" dirty="0" err="1"/>
              <a:t>господарські</a:t>
            </a:r>
            <a:r>
              <a:rPr lang="ru-RU" sz="4000" dirty="0"/>
              <a:t> </a:t>
            </a:r>
            <a:r>
              <a:rPr lang="ru-RU" sz="4000" dirty="0" err="1"/>
              <a:t>організації</a:t>
            </a:r>
            <a:r>
              <a:rPr lang="ru-RU" sz="4000" dirty="0"/>
              <a:t>», </a:t>
            </a:r>
            <a:r>
              <a:rPr lang="ru-RU" sz="4000" dirty="0" err="1"/>
              <a:t>розвиток</a:t>
            </a:r>
            <a:r>
              <a:rPr lang="ru-RU" sz="4000" dirty="0"/>
              <a:t> </a:t>
            </a:r>
            <a:r>
              <a:rPr lang="ru-RU" sz="4000" dirty="0" err="1"/>
              <a:t>товарних</a:t>
            </a:r>
            <a:r>
              <a:rPr lang="ru-RU" sz="4000" dirty="0"/>
              <a:t> </a:t>
            </a:r>
            <a:r>
              <a:rPr lang="ru-RU" sz="4000" dirty="0" err="1"/>
              <a:t>відносин</a:t>
            </a:r>
            <a:r>
              <a:rPr lang="ru-RU" sz="4000" dirty="0"/>
              <a:t>, «</a:t>
            </a:r>
            <a:r>
              <a:rPr lang="ru-RU" sz="4000" dirty="0" err="1"/>
              <a:t>звуження</a:t>
            </a:r>
            <a:r>
              <a:rPr lang="ru-RU" sz="4000" dirty="0"/>
              <a:t> </a:t>
            </a:r>
            <a:r>
              <a:rPr lang="ru-RU" sz="4000" dirty="0" err="1"/>
              <a:t>сфери</a:t>
            </a:r>
            <a:r>
              <a:rPr lang="ru-RU" sz="4000" dirty="0"/>
              <a:t> </a:t>
            </a:r>
            <a:r>
              <a:rPr lang="ru-RU" sz="4000" dirty="0" err="1"/>
              <a:t>єдиного</a:t>
            </a:r>
            <a:r>
              <a:rPr lang="ru-RU" sz="4000" dirty="0"/>
              <a:t> державного </a:t>
            </a:r>
            <a:r>
              <a:rPr lang="ru-RU" sz="4000" dirty="0" err="1"/>
              <a:t>встановлення</a:t>
            </a:r>
            <a:r>
              <a:rPr lang="ru-RU" sz="4000" dirty="0"/>
              <a:t> </a:t>
            </a:r>
            <a:r>
              <a:rPr lang="ru-RU" sz="4000" dirty="0" err="1"/>
              <a:t>цін</a:t>
            </a:r>
            <a:r>
              <a:rPr lang="ru-RU" sz="4000" dirty="0"/>
              <a:t>», </a:t>
            </a:r>
            <a:r>
              <a:rPr lang="ru-RU" sz="4000" dirty="0" err="1"/>
              <a:t>дозвіл</a:t>
            </a:r>
            <a:r>
              <a:rPr lang="ru-RU" sz="4000" dirty="0"/>
              <a:t> </a:t>
            </a:r>
            <a:r>
              <a:rPr lang="ru-RU" sz="4000" dirty="0" err="1"/>
              <a:t>діяльності</a:t>
            </a:r>
            <a:r>
              <a:rPr lang="ru-RU" sz="4000" dirty="0"/>
              <a:t> невеликих </a:t>
            </a:r>
            <a:r>
              <a:rPr lang="ru-RU" sz="4000" dirty="0" err="1"/>
              <a:t>приватних</a:t>
            </a:r>
            <a:r>
              <a:rPr lang="ru-RU" sz="4000" dirty="0"/>
              <a:t> і </a:t>
            </a:r>
            <a:r>
              <a:rPr lang="ru-RU" sz="4000" dirty="0" err="1"/>
              <a:t>колективних</a:t>
            </a:r>
            <a:r>
              <a:rPr lang="ru-RU" sz="4000" dirty="0"/>
              <a:t> </a:t>
            </a:r>
            <a:r>
              <a:rPr lang="ru-RU" sz="4000" dirty="0" err="1"/>
              <a:t>припускає-тий</a:t>
            </a:r>
            <a:r>
              <a:rPr lang="ru-RU" sz="4000" dirty="0"/>
              <a:t>, </a:t>
            </a:r>
            <a:r>
              <a:rPr lang="ru-RU" sz="4000" dirty="0" err="1"/>
              <a:t>кустарних</a:t>
            </a:r>
            <a:r>
              <a:rPr lang="ru-RU" sz="4000" dirty="0"/>
              <a:t> </a:t>
            </a:r>
            <a:r>
              <a:rPr lang="ru-RU" sz="4000" dirty="0" err="1"/>
              <a:t>майстернях</a:t>
            </a:r>
            <a:r>
              <a:rPr lang="ru-RU" sz="4000" dirty="0"/>
              <a:t>, приватного </a:t>
            </a:r>
            <a:r>
              <a:rPr lang="ru-RU" sz="4000" dirty="0" err="1"/>
              <a:t>підприємництва</a:t>
            </a:r>
            <a:r>
              <a:rPr lang="ru-RU" sz="4000" dirty="0"/>
              <a:t>, гл. обр. у </a:t>
            </a:r>
            <a:r>
              <a:rPr lang="ru-RU" sz="4000" dirty="0" err="1"/>
              <a:t>сфері</a:t>
            </a:r>
            <a:r>
              <a:rPr lang="ru-RU" sz="4000" dirty="0"/>
              <a:t> </a:t>
            </a:r>
            <a:r>
              <a:rPr lang="ru-RU" sz="4000" dirty="0" err="1"/>
              <a:t>обслуговування</a:t>
            </a:r>
            <a:r>
              <a:rPr lang="ru-RU" sz="4000" dirty="0"/>
              <a:t> і </a:t>
            </a:r>
            <a:r>
              <a:rPr lang="ru-RU" sz="4000" dirty="0" err="1"/>
              <a:t>торгівлі</a:t>
            </a:r>
            <a:r>
              <a:rPr lang="ru-RU" sz="4000" dirty="0"/>
              <a:t>, </a:t>
            </a:r>
            <a:r>
              <a:rPr lang="ru-RU" sz="4000" dirty="0" err="1"/>
              <a:t>залучення</a:t>
            </a:r>
            <a:r>
              <a:rPr lang="ru-RU" sz="4000" dirty="0"/>
              <a:t> </a:t>
            </a:r>
            <a:r>
              <a:rPr lang="ru-RU" sz="4000" dirty="0" err="1"/>
              <a:t>іноз</a:t>
            </a:r>
            <a:r>
              <a:rPr lang="ru-RU" sz="4000" dirty="0"/>
              <a:t>.  </a:t>
            </a:r>
            <a:r>
              <a:rPr lang="ru-RU" sz="4000" dirty="0" err="1"/>
              <a:t>капіталу</a:t>
            </a:r>
            <a:r>
              <a:rPr lang="ru-RU" sz="4000" dirty="0"/>
              <a:t> в </a:t>
            </a:r>
            <a:r>
              <a:rPr lang="ru-RU" sz="4000" dirty="0" err="1"/>
              <a:t>економіку</a:t>
            </a:r>
            <a:r>
              <a:rPr lang="ru-RU" sz="4000" dirty="0"/>
              <a:t> </a:t>
            </a:r>
            <a:r>
              <a:rPr lang="ru-RU" sz="4000" dirty="0" err="1"/>
              <a:t>країни</a:t>
            </a:r>
            <a:r>
              <a:rPr lang="ru-RU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625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9836" y="188640"/>
            <a:ext cx="111612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/>
              <a:t>Сьогодні</a:t>
            </a:r>
            <a:r>
              <a:rPr lang="ru-RU" sz="4000" dirty="0"/>
              <a:t> Китай </a:t>
            </a:r>
            <a:r>
              <a:rPr lang="ru-RU" sz="4000" dirty="0" err="1"/>
              <a:t>розвиває</a:t>
            </a:r>
            <a:r>
              <a:rPr lang="ru-RU" sz="4000" dirty="0"/>
              <a:t> </a:t>
            </a:r>
            <a:r>
              <a:rPr lang="ru-RU" sz="4000" dirty="0" err="1"/>
              <a:t>економічні</a:t>
            </a:r>
            <a:r>
              <a:rPr lang="ru-RU" sz="4000" dirty="0"/>
              <a:t> </a:t>
            </a:r>
            <a:r>
              <a:rPr lang="ru-RU" sz="4000" dirty="0" err="1"/>
              <a:t>зв'язки</a:t>
            </a:r>
            <a:r>
              <a:rPr lang="ru-RU" sz="4000" dirty="0"/>
              <a:t>, </a:t>
            </a:r>
            <a:r>
              <a:rPr lang="ru-RU" sz="4000" dirty="0" err="1"/>
              <a:t>збільшується</a:t>
            </a:r>
            <a:r>
              <a:rPr lang="ru-RU" sz="4000" dirty="0"/>
              <a:t> </a:t>
            </a:r>
            <a:r>
              <a:rPr lang="ru-RU" sz="4000" dirty="0" err="1"/>
              <a:t>кількість</a:t>
            </a:r>
            <a:r>
              <a:rPr lang="ru-RU" sz="4000" dirty="0"/>
              <a:t> </a:t>
            </a:r>
            <a:r>
              <a:rPr lang="ru-RU" sz="4000" dirty="0" err="1"/>
              <a:t>західних</a:t>
            </a:r>
            <a:r>
              <a:rPr lang="ru-RU" sz="4000" dirty="0"/>
              <a:t> </a:t>
            </a:r>
            <a:r>
              <a:rPr lang="ru-RU" sz="4000" dirty="0" err="1"/>
              <a:t>інвестицій</a:t>
            </a:r>
            <a:r>
              <a:rPr lang="ru-RU" sz="4000" dirty="0"/>
              <a:t> в </a:t>
            </a:r>
            <a:r>
              <a:rPr lang="ru-RU" sz="4000" dirty="0" err="1"/>
              <a:t>китайську</a:t>
            </a:r>
            <a:r>
              <a:rPr lang="ru-RU" sz="4000" dirty="0"/>
              <a:t> </a:t>
            </a:r>
            <a:r>
              <a:rPr lang="ru-RU" sz="4000" dirty="0" err="1"/>
              <a:t>економіку</a:t>
            </a:r>
            <a:r>
              <a:rPr lang="ru-RU" sz="4000" dirty="0"/>
              <a:t>, </a:t>
            </a:r>
            <a:r>
              <a:rPr lang="ru-RU" sz="4000" dirty="0" err="1"/>
              <a:t>зі</a:t>
            </a:r>
            <a:r>
              <a:rPr lang="ru-RU" sz="4000" dirty="0"/>
              <a:t> </a:t>
            </a:r>
            <a:r>
              <a:rPr lang="ru-RU" sz="4000" dirty="0" err="1"/>
              <a:t>зміною</a:t>
            </a:r>
            <a:r>
              <a:rPr lang="ru-RU" sz="4000" dirty="0"/>
              <a:t> </a:t>
            </a:r>
            <a:r>
              <a:rPr lang="ru-RU" sz="4000" dirty="0" err="1"/>
              <a:t>економічної</a:t>
            </a:r>
            <a:r>
              <a:rPr lang="ru-RU" sz="4000" dirty="0"/>
              <a:t> </a:t>
            </a:r>
            <a:r>
              <a:rPr lang="ru-RU" sz="4000" dirty="0" err="1"/>
              <a:t>політики</a:t>
            </a:r>
            <a:r>
              <a:rPr lang="ru-RU" sz="4000" dirty="0"/>
              <a:t> Китай </a:t>
            </a:r>
            <a:r>
              <a:rPr lang="ru-RU" sz="4000" dirty="0" err="1"/>
              <a:t>стає</a:t>
            </a:r>
            <a:r>
              <a:rPr lang="ru-RU" sz="4000" dirty="0"/>
              <a:t> </a:t>
            </a:r>
            <a:r>
              <a:rPr lang="ru-RU" sz="4000" dirty="0" err="1"/>
              <a:t>важливим</a:t>
            </a:r>
            <a:r>
              <a:rPr lang="ru-RU" sz="4000" dirty="0"/>
              <a:t> </a:t>
            </a:r>
            <a:r>
              <a:rPr lang="ru-RU" sz="4000" dirty="0" err="1"/>
              <a:t>стратегічним</a:t>
            </a:r>
            <a:r>
              <a:rPr lang="ru-RU" sz="4000" dirty="0"/>
              <a:t> партнером для </a:t>
            </a:r>
            <a:r>
              <a:rPr lang="ru-RU" sz="4000" dirty="0" err="1"/>
              <a:t>багатьох</a:t>
            </a:r>
            <a:r>
              <a:rPr lang="ru-RU" sz="4000" dirty="0"/>
              <a:t> </a:t>
            </a:r>
            <a:r>
              <a:rPr lang="ru-RU" sz="4000" dirty="0" err="1"/>
              <a:t>західних</a:t>
            </a:r>
            <a:r>
              <a:rPr lang="ru-RU" sz="4000" dirty="0"/>
              <a:t> </a:t>
            </a:r>
            <a:r>
              <a:rPr lang="ru-RU" sz="4000" dirty="0" err="1"/>
              <a:t>країн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020" y="3333927"/>
            <a:ext cx="7200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4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_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41B1235-A091-4C7D-B88F-FA28497383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тройной линией (широкоэкранный формат)</Template>
  <TotalTime>0</TotalTime>
  <Words>362</Words>
  <Application>Microsoft Office PowerPoint</Application>
  <PresentationFormat>Произвольный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Tech_16x9</vt:lpstr>
      <vt:lpstr>Китай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2014-03-12T19:44:58Z</dcterms:created>
  <dcterms:modified xsi:type="dcterms:W3CDTF">2014-03-12T19:56:38Z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