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86A28-F89F-40EA-8C73-F22C2905C96A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D82D0BD-D07E-4989-924F-F9CB183AE6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86A28-F89F-40EA-8C73-F22C2905C96A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D0BD-D07E-4989-924F-F9CB183AE6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86A28-F89F-40EA-8C73-F22C2905C96A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D0BD-D07E-4989-924F-F9CB183AE6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86A28-F89F-40EA-8C73-F22C2905C96A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D82D0BD-D07E-4989-924F-F9CB183AE6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86A28-F89F-40EA-8C73-F22C2905C96A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D0BD-D07E-4989-924F-F9CB183AE6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86A28-F89F-40EA-8C73-F22C2905C96A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D0BD-D07E-4989-924F-F9CB183AE6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86A28-F89F-40EA-8C73-F22C2905C96A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D82D0BD-D07E-4989-924F-F9CB183AE6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86A28-F89F-40EA-8C73-F22C2905C96A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D0BD-D07E-4989-924F-F9CB183AE6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86A28-F89F-40EA-8C73-F22C2905C96A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D0BD-D07E-4989-924F-F9CB183AE6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86A28-F89F-40EA-8C73-F22C2905C96A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D0BD-D07E-4989-924F-F9CB183AE6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86A28-F89F-40EA-8C73-F22C2905C96A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D0BD-D07E-4989-924F-F9CB183AE6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C186A28-F89F-40EA-8C73-F22C2905C96A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D82D0BD-D07E-4989-924F-F9CB183AE6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Admin%20PC\Downloads\skillet_-_forgiven_(zaycev.net).mp3" TargetMode="Externa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Grammy_Award" TargetMode="External"/><Relationship Id="rId3" Type="http://schemas.openxmlformats.org/officeDocument/2006/relationships/hyperlink" Target="http://en.wikipedia.org/wiki/Memphis,_Tennessee" TargetMode="External"/><Relationship Id="rId7" Type="http://schemas.openxmlformats.org/officeDocument/2006/relationships/hyperlink" Target="http://en.wikipedia.org/wiki/Seth_Morrison_(Guitarist)" TargetMode="External"/><Relationship Id="rId12" Type="http://schemas.openxmlformats.org/officeDocument/2006/relationships/hyperlink" Target="http://en.wikipedia.org/wiki/Billboard_200" TargetMode="External"/><Relationship Id="rId2" Type="http://schemas.openxmlformats.org/officeDocument/2006/relationships/hyperlink" Target="http://en.wikipedia.org/wiki/Christian_rock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n.wikipedia.org/wiki/Jen_Ledger" TargetMode="External"/><Relationship Id="rId11" Type="http://schemas.openxmlformats.org/officeDocument/2006/relationships/hyperlink" Target="http://en.wikipedia.org/wiki/Awake_(Skillet_album)" TargetMode="External"/><Relationship Id="rId5" Type="http://schemas.openxmlformats.org/officeDocument/2006/relationships/hyperlink" Target="http://en.wikipedia.org/wiki/Korey_Cooper" TargetMode="External"/><Relationship Id="rId10" Type="http://schemas.openxmlformats.org/officeDocument/2006/relationships/hyperlink" Target="http://en.wikipedia.org/wiki/Comatose_(album)" TargetMode="External"/><Relationship Id="rId4" Type="http://schemas.openxmlformats.org/officeDocument/2006/relationships/hyperlink" Target="http://en.wikipedia.org/wiki/John_Cooper_(musician)" TargetMode="External"/><Relationship Id="rId9" Type="http://schemas.openxmlformats.org/officeDocument/2006/relationships/hyperlink" Target="http://en.wikipedia.org/wiki/Collide_(Skillet_album)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Symphonic_metal" TargetMode="External"/><Relationship Id="rId13" Type="http://schemas.openxmlformats.org/officeDocument/2006/relationships/hyperlink" Target="http://en.wikipedia.org/wiki/Industrial_music" TargetMode="External"/><Relationship Id="rId3" Type="http://schemas.openxmlformats.org/officeDocument/2006/relationships/hyperlink" Target="http://en.wikipedia.org/wiki/Christian_rock" TargetMode="External"/><Relationship Id="rId7" Type="http://schemas.openxmlformats.org/officeDocument/2006/relationships/hyperlink" Target="http://en.wikipedia.org/wiki/Nu_metal" TargetMode="External"/><Relationship Id="rId12" Type="http://schemas.openxmlformats.org/officeDocument/2006/relationships/hyperlink" Target="http://en.wikipedia.org/wiki/Electronic_music" TargetMode="External"/><Relationship Id="rId17" Type="http://schemas.openxmlformats.org/officeDocument/2006/relationships/hyperlink" Target="http://en.wikipedia.org/wiki/Rise_(Skillet_album)" TargetMode="External"/><Relationship Id="rId2" Type="http://schemas.openxmlformats.org/officeDocument/2006/relationships/hyperlink" Target="http://en.wikipedia.org/wiki/Rock_music" TargetMode="External"/><Relationship Id="rId16" Type="http://schemas.openxmlformats.org/officeDocument/2006/relationships/hyperlink" Target="http://en.wikipedia.org/wiki/Post-grunge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n.wikipedia.org/wiki/Hard_rock" TargetMode="External"/><Relationship Id="rId11" Type="http://schemas.openxmlformats.org/officeDocument/2006/relationships/hyperlink" Target="http://en.wikipedia.org/wiki/Hey_You,_I_Love_Your_Soul" TargetMode="External"/><Relationship Id="rId5" Type="http://schemas.openxmlformats.org/officeDocument/2006/relationships/hyperlink" Target="http://en.wikipedia.org/wiki/Alternative_rock" TargetMode="External"/><Relationship Id="rId15" Type="http://schemas.openxmlformats.org/officeDocument/2006/relationships/hyperlink" Target="http://en.wikipedia.org/wiki/Alternative_metal" TargetMode="External"/><Relationship Id="rId10" Type="http://schemas.openxmlformats.org/officeDocument/2006/relationships/hyperlink" Target="http://en.wikipedia.org/wiki/Grunge" TargetMode="External"/><Relationship Id="rId4" Type="http://schemas.openxmlformats.org/officeDocument/2006/relationships/hyperlink" Target="http://en.wikipedia.org/wiki/Christian_metal" TargetMode="External"/><Relationship Id="rId9" Type="http://schemas.openxmlformats.org/officeDocument/2006/relationships/hyperlink" Target="http://en.wikipedia.org/wiki/Skillet_(album)" TargetMode="External"/><Relationship Id="rId14" Type="http://schemas.openxmlformats.org/officeDocument/2006/relationships/hyperlink" Target="http://en.wikipedia.org/wiki/Allmusic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Anderson,_Indiana" TargetMode="External"/><Relationship Id="rId2" Type="http://schemas.openxmlformats.org/officeDocument/2006/relationships/hyperlink" Target="http://en.wikipedia.org/wiki/Anderson_University_(Indiana)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Lecrae" TargetMode="External"/><Relationship Id="rId3" Type="http://schemas.openxmlformats.org/officeDocument/2006/relationships/hyperlink" Target="http://en.wikipedia.org/wiki/Papa_Roach" TargetMode="External"/><Relationship Id="rId7" Type="http://schemas.openxmlformats.org/officeDocument/2006/relationships/hyperlink" Target="http://en.wikipedia.org/wiki/TobyMac" TargetMode="External"/><Relationship Id="rId12" Type="http://schemas.openxmlformats.org/officeDocument/2006/relationships/hyperlink" Target="http://en.wikipedia.org/wiki/Rockstar_Uproar_Festival" TargetMode="External"/><Relationship Id="rId2" Type="http://schemas.openxmlformats.org/officeDocument/2006/relationships/hyperlink" Target="http://en.wikipedia.org/wiki/Shinedown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n.wikipedia.org/wiki/Third_Day" TargetMode="External"/><Relationship Id="rId11" Type="http://schemas.openxmlformats.org/officeDocument/2006/relationships/hyperlink" Target="http://en.wikipedia.org/wiki/Buckcherry" TargetMode="External"/><Relationship Id="rId5" Type="http://schemas.openxmlformats.org/officeDocument/2006/relationships/hyperlink" Target="http://en.wikipedia.org/wiki/Nickleback" TargetMode="External"/><Relationship Id="rId10" Type="http://schemas.openxmlformats.org/officeDocument/2006/relationships/hyperlink" Target="http://en.wikipedia.org/wiki/Seether" TargetMode="External"/><Relationship Id="rId4" Type="http://schemas.openxmlformats.org/officeDocument/2006/relationships/hyperlink" Target="http://en.wikipedia.org/wiki/In_This_Moment" TargetMode="External"/><Relationship Id="rId9" Type="http://schemas.openxmlformats.org/officeDocument/2006/relationships/hyperlink" Target="http://en.wikipedia.org/wiki/Godsmack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6.xml"/><Relationship Id="rId1" Type="http://schemas.openxmlformats.org/officeDocument/2006/relationships/audio" Target="file:///C:\Users\Admin%20PC\Downloads\skillet_-_comatose_(zaycev.net).mp3" TargetMode="Externa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0"/>
            <a:ext cx="7772400" cy="928670"/>
          </a:xfrm>
        </p:spPr>
        <p:txBody>
          <a:bodyPr/>
          <a:lstStyle/>
          <a:p>
            <a:r>
              <a:rPr lang="en-US" dirty="0" smtClean="0"/>
              <a:t>Skillet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3554" name="Picture 2" descr="SkilletRT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00108"/>
            <a:ext cx="9144000" cy="5857892"/>
          </a:xfrm>
          <a:prstGeom prst="rect">
            <a:avLst/>
          </a:prstGeom>
          <a:noFill/>
        </p:spPr>
      </p:pic>
      <p:pic>
        <p:nvPicPr>
          <p:cNvPr id="5" name="skillet_-_forgiven_(zaycev.net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0" y="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975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"/>
            <a:ext cx="8458200" cy="85723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Skillet (band)</a:t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857232"/>
            <a:ext cx="9144000" cy="6000768"/>
          </a:xfrm>
        </p:spPr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Skillet is a </a:t>
            </a:r>
            <a:r>
              <a:rPr lang="en-US" dirty="0" smtClean="0">
                <a:latin typeface="Comic Sans MS" pitchFamily="66" charset="0"/>
                <a:hlinkClick r:id="rId2" tooltip="Christian rock"/>
              </a:rPr>
              <a:t>Christian rock</a:t>
            </a:r>
            <a:r>
              <a:rPr lang="en-US" dirty="0" smtClean="0">
                <a:latin typeface="Comic Sans MS" pitchFamily="66" charset="0"/>
              </a:rPr>
              <a:t> band formed in </a:t>
            </a:r>
            <a:r>
              <a:rPr lang="en-US" dirty="0" smtClean="0">
                <a:latin typeface="Comic Sans MS" pitchFamily="66" charset="0"/>
                <a:hlinkClick r:id="rId3" tooltip="Memphis, Tennessee"/>
              </a:rPr>
              <a:t>Memphis, Tennessee</a:t>
            </a:r>
            <a:r>
              <a:rPr lang="en-US" dirty="0" smtClean="0">
                <a:latin typeface="Comic Sans MS" pitchFamily="66" charset="0"/>
              </a:rPr>
              <a:t> in 1996 and based in the United States. The band currently consists of husband and wife </a:t>
            </a:r>
            <a:r>
              <a:rPr lang="en-US" dirty="0" smtClean="0">
                <a:latin typeface="Comic Sans MS" pitchFamily="66" charset="0"/>
                <a:hlinkClick r:id="rId4" tooltip="John Cooper (musician)"/>
              </a:rPr>
              <a:t>John</a:t>
            </a:r>
            <a:r>
              <a:rPr lang="en-US" dirty="0" smtClean="0">
                <a:latin typeface="Comic Sans MS" pitchFamily="66" charset="0"/>
              </a:rPr>
              <a:t> (lead vocals, bass) and </a:t>
            </a:r>
            <a:r>
              <a:rPr lang="en-US" dirty="0" err="1" smtClean="0">
                <a:latin typeface="Comic Sans MS" pitchFamily="66" charset="0"/>
                <a:hlinkClick r:id="rId5" tooltip="Korey Cooper"/>
              </a:rPr>
              <a:t>Korey</a:t>
            </a:r>
            <a:r>
              <a:rPr lang="en-US" dirty="0" smtClean="0">
                <a:latin typeface="Comic Sans MS" pitchFamily="66" charset="0"/>
                <a:hlinkClick r:id="rId5" tooltip="Korey Cooper"/>
              </a:rPr>
              <a:t> Cooper</a:t>
            </a:r>
            <a:r>
              <a:rPr lang="en-US" dirty="0" smtClean="0">
                <a:latin typeface="Comic Sans MS" pitchFamily="66" charset="0"/>
              </a:rPr>
              <a:t> (rhythm guitar, keyboards, backing vocals), along with </a:t>
            </a:r>
            <a:r>
              <a:rPr lang="en-US" dirty="0" smtClean="0">
                <a:latin typeface="Comic Sans MS" pitchFamily="66" charset="0"/>
                <a:hlinkClick r:id="rId6" tooltip="Jen Ledger"/>
              </a:rPr>
              <a:t>Jen Ledger</a:t>
            </a:r>
            <a:r>
              <a:rPr lang="en-US" dirty="0" smtClean="0">
                <a:latin typeface="Comic Sans MS" pitchFamily="66" charset="0"/>
              </a:rPr>
              <a:t>(drums, vocals) and </a:t>
            </a:r>
            <a:r>
              <a:rPr lang="en-US" dirty="0" smtClean="0">
                <a:latin typeface="Comic Sans MS" pitchFamily="66" charset="0"/>
                <a:hlinkClick r:id="rId7" tooltip="Seth Morrison (Guitarist)"/>
              </a:rPr>
              <a:t>Seth Morrison</a:t>
            </a:r>
            <a:r>
              <a:rPr lang="en-US" dirty="0" smtClean="0">
                <a:latin typeface="Comic Sans MS" pitchFamily="66" charset="0"/>
              </a:rPr>
              <a:t> (lead guitar). The band has released nine albums, two receiving </a:t>
            </a:r>
            <a:r>
              <a:rPr lang="en-US" dirty="0" smtClean="0">
                <a:latin typeface="Comic Sans MS" pitchFamily="66" charset="0"/>
                <a:hlinkClick r:id="rId8" tooltip="Grammy Award"/>
              </a:rPr>
              <a:t>Grammy</a:t>
            </a:r>
            <a:r>
              <a:rPr lang="en-US" dirty="0" smtClean="0">
                <a:latin typeface="Comic Sans MS" pitchFamily="66" charset="0"/>
              </a:rPr>
              <a:t> nominations: </a:t>
            </a:r>
            <a:r>
              <a:rPr lang="en-US" dirty="0" smtClean="0">
                <a:latin typeface="Comic Sans MS" pitchFamily="66" charset="0"/>
                <a:hlinkClick r:id="rId9" tooltip="Collide (Skillet album)"/>
              </a:rPr>
              <a:t>Collide</a:t>
            </a:r>
            <a:r>
              <a:rPr lang="en-US" dirty="0" smtClean="0">
                <a:latin typeface="Comic Sans MS" pitchFamily="66" charset="0"/>
              </a:rPr>
              <a:t> </a:t>
            </a:r>
            <a:r>
              <a:rPr lang="en-US" dirty="0" err="1" smtClean="0">
                <a:latin typeface="Comic Sans MS" pitchFamily="66" charset="0"/>
              </a:rPr>
              <a:t>and</a:t>
            </a:r>
            <a:r>
              <a:rPr lang="en-US" dirty="0" err="1" smtClean="0">
                <a:latin typeface="Comic Sans MS" pitchFamily="66" charset="0"/>
                <a:hlinkClick r:id="rId10" tooltip="Comatose (album)"/>
              </a:rPr>
              <a:t>Comatose</a:t>
            </a:r>
            <a:r>
              <a:rPr lang="en-US" dirty="0" smtClean="0">
                <a:latin typeface="Comic Sans MS" pitchFamily="66" charset="0"/>
              </a:rPr>
              <a:t>.</a:t>
            </a:r>
            <a:r>
              <a:rPr lang="en-US" baseline="30000" dirty="0" smtClean="0"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  <a:hlinkClick r:id="rId11" tooltip="Awake (Skillet album)"/>
              </a:rPr>
              <a:t>Awake</a:t>
            </a:r>
            <a:r>
              <a:rPr lang="en-US" dirty="0" smtClean="0">
                <a:latin typeface="Comic Sans MS" pitchFamily="66" charset="0"/>
              </a:rPr>
              <a:t> has been certified Platinum and debuted on No. 2 on the </a:t>
            </a:r>
            <a:r>
              <a:rPr lang="en-US" dirty="0" smtClean="0">
                <a:latin typeface="Comic Sans MS" pitchFamily="66" charset="0"/>
                <a:hlinkClick r:id="rId12" tooltip="Billboard 200"/>
              </a:rPr>
              <a:t>Billboard 200</a:t>
            </a:r>
            <a:r>
              <a:rPr lang="en-US" dirty="0" smtClean="0">
                <a:latin typeface="Comic Sans MS" pitchFamily="66" charset="0"/>
              </a:rPr>
              <a:t>, with </a:t>
            </a:r>
            <a:r>
              <a:rPr lang="en-US" dirty="0" smtClean="0">
                <a:latin typeface="Comic Sans MS" pitchFamily="66" charset="0"/>
                <a:hlinkClick r:id="rId10" tooltip="Comatose (album)"/>
              </a:rPr>
              <a:t>Comatose</a:t>
            </a:r>
            <a:r>
              <a:rPr lang="en-US" dirty="0" smtClean="0">
                <a:latin typeface="Comic Sans MS" pitchFamily="66" charset="0"/>
              </a:rPr>
              <a:t> certified Gold by RIAA.</a:t>
            </a:r>
          </a:p>
          <a:p>
            <a:r>
              <a:rPr lang="en-US" dirty="0" smtClean="0">
                <a:latin typeface="Comic Sans MS" pitchFamily="66" charset="0"/>
              </a:rPr>
              <a:t>Skillet went through several line-up changes early in their career, leaving founder John Cooper as the only original member remaining in the band. They have sold over 2 million albums in the U.S. alone and are known for a relentless touring schedule, which garnered them a top five ranking in the Hardest Working Bands of 2011 by Songkick.com.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0"/>
            <a:ext cx="8458200" cy="1222375"/>
          </a:xfrm>
        </p:spPr>
        <p:txBody>
          <a:bodyPr/>
          <a:lstStyle/>
          <a:p>
            <a:r>
              <a:rPr lang="en-US" dirty="0" smtClean="0"/>
              <a:t>Musical style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000108"/>
            <a:ext cx="8839200" cy="5643602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The band's style has been described as </a:t>
            </a:r>
            <a:r>
              <a:rPr lang="en-US" sz="2800" dirty="0" smtClean="0">
                <a:latin typeface="Comic Sans MS" pitchFamily="66" charset="0"/>
                <a:hlinkClick r:id="rId2" tooltip="Rock music"/>
              </a:rPr>
              <a:t>rock</a:t>
            </a:r>
            <a:r>
              <a:rPr lang="en-US" sz="2800" dirty="0" smtClean="0">
                <a:latin typeface="Comic Sans MS" pitchFamily="66" charset="0"/>
              </a:rPr>
              <a:t>, </a:t>
            </a:r>
            <a:r>
              <a:rPr lang="en-US" sz="2800" dirty="0" smtClean="0">
                <a:latin typeface="Comic Sans MS" pitchFamily="66" charset="0"/>
                <a:hlinkClick r:id="rId3" tooltip="Christian rock"/>
              </a:rPr>
              <a:t>Christian rock</a:t>
            </a:r>
            <a:r>
              <a:rPr lang="en-US" sz="2800" dirty="0" smtClean="0">
                <a:latin typeface="Comic Sans MS" pitchFamily="66" charset="0"/>
              </a:rPr>
              <a:t>, </a:t>
            </a:r>
            <a:r>
              <a:rPr lang="en-US" sz="2800" dirty="0" smtClean="0">
                <a:latin typeface="Comic Sans MS" pitchFamily="66" charset="0"/>
                <a:hlinkClick r:id="rId4" tooltip="Christian metal"/>
              </a:rPr>
              <a:t>Christian metal</a:t>
            </a:r>
            <a:r>
              <a:rPr lang="en-US" sz="2800" dirty="0" smtClean="0">
                <a:latin typeface="Comic Sans MS" pitchFamily="66" charset="0"/>
              </a:rPr>
              <a:t>, </a:t>
            </a:r>
            <a:r>
              <a:rPr lang="en-US" sz="2800" dirty="0" smtClean="0">
                <a:latin typeface="Comic Sans MS" pitchFamily="66" charset="0"/>
                <a:hlinkClick r:id="rId5" tooltip="Alternative rock"/>
              </a:rPr>
              <a:t>alternative rock</a:t>
            </a:r>
            <a:r>
              <a:rPr lang="en-US" sz="2800" dirty="0" smtClean="0">
                <a:latin typeface="Comic Sans MS" pitchFamily="66" charset="0"/>
              </a:rPr>
              <a:t>, </a:t>
            </a:r>
            <a:r>
              <a:rPr lang="en-US" sz="2800" dirty="0" smtClean="0">
                <a:latin typeface="Comic Sans MS" pitchFamily="66" charset="0"/>
                <a:hlinkClick r:id="rId6" tooltip="Hard rock"/>
              </a:rPr>
              <a:t>hard rock</a:t>
            </a:r>
            <a:r>
              <a:rPr lang="en-US" sz="2800" dirty="0" smtClean="0">
                <a:latin typeface="Comic Sans MS" pitchFamily="66" charset="0"/>
              </a:rPr>
              <a:t>, </a:t>
            </a:r>
            <a:r>
              <a:rPr lang="en-US" sz="2800" dirty="0" smtClean="0">
                <a:latin typeface="Comic Sans MS" pitchFamily="66" charset="0"/>
                <a:hlinkClick r:id="rId7" tooltip="Nu metal"/>
              </a:rPr>
              <a:t>nu metal</a:t>
            </a:r>
            <a:r>
              <a:rPr lang="en-US" sz="2800" dirty="0" smtClean="0">
                <a:latin typeface="Comic Sans MS" pitchFamily="66" charset="0"/>
              </a:rPr>
              <a:t>, and </a:t>
            </a:r>
            <a:r>
              <a:rPr lang="en-US" sz="2800" dirty="0" smtClean="0">
                <a:latin typeface="Comic Sans MS" pitchFamily="66" charset="0"/>
                <a:hlinkClick r:id="rId8" tooltip="Symphonic metal"/>
              </a:rPr>
              <a:t>symphonic metal</a:t>
            </a:r>
            <a:r>
              <a:rPr lang="en-US" sz="2800" dirty="0" smtClean="0">
                <a:latin typeface="Comic Sans MS" pitchFamily="66" charset="0"/>
              </a:rPr>
              <a:t>. The band's </a:t>
            </a:r>
            <a:r>
              <a:rPr lang="en-US" sz="2800" dirty="0" smtClean="0">
                <a:latin typeface="Comic Sans MS" pitchFamily="66" charset="0"/>
                <a:hlinkClick r:id="rId9" tooltip="Skillet (album)"/>
              </a:rPr>
              <a:t>eponymous debut album</a:t>
            </a:r>
            <a:r>
              <a:rPr lang="en-US" sz="2800" dirty="0" smtClean="0">
                <a:latin typeface="Comic Sans MS" pitchFamily="66" charset="0"/>
              </a:rPr>
              <a:t> characterized by its </a:t>
            </a:r>
            <a:r>
              <a:rPr lang="en-US" sz="2800" dirty="0" smtClean="0">
                <a:latin typeface="Comic Sans MS" pitchFamily="66" charset="0"/>
                <a:hlinkClick r:id="rId10" tooltip="Grunge"/>
              </a:rPr>
              <a:t>grunge</a:t>
            </a:r>
            <a:r>
              <a:rPr lang="en-US" sz="2800" dirty="0" smtClean="0">
                <a:latin typeface="Comic Sans MS" pitchFamily="66" charset="0"/>
              </a:rPr>
              <a:t> influences, while their follow-up album, </a:t>
            </a:r>
            <a:r>
              <a:rPr lang="en-US" sz="2800" i="1" dirty="0" smtClean="0">
                <a:latin typeface="Comic Sans MS" pitchFamily="66" charset="0"/>
                <a:hlinkClick r:id="rId11" tooltip="Hey You, I Love Your Soul"/>
              </a:rPr>
              <a:t>Hey You, I Love Your Soul</a:t>
            </a:r>
            <a:r>
              <a:rPr lang="en-US" sz="2800" dirty="0" smtClean="0">
                <a:latin typeface="Comic Sans MS" pitchFamily="66" charset="0"/>
              </a:rPr>
              <a:t> was noted for "its </a:t>
            </a:r>
            <a:r>
              <a:rPr lang="en-US" sz="2800" dirty="0" smtClean="0">
                <a:latin typeface="Comic Sans MS" pitchFamily="66" charset="0"/>
                <a:hlinkClick r:id="rId12" tooltip="Electronic music"/>
              </a:rPr>
              <a:t>electronic</a:t>
            </a:r>
            <a:r>
              <a:rPr lang="en-US" sz="2800" dirty="0" smtClean="0">
                <a:latin typeface="Comic Sans MS" pitchFamily="66" charset="0"/>
              </a:rPr>
              <a:t> elements and </a:t>
            </a:r>
            <a:r>
              <a:rPr lang="en-US" sz="2800" dirty="0" err="1" smtClean="0">
                <a:latin typeface="Comic Sans MS" pitchFamily="66" charset="0"/>
                <a:hlinkClick r:id="rId13" tooltip="Industrial music"/>
              </a:rPr>
              <a:t>industrial</a:t>
            </a:r>
            <a:r>
              <a:rPr lang="en-US" sz="2800" dirty="0" err="1" smtClean="0">
                <a:latin typeface="Comic Sans MS" pitchFamily="66" charset="0"/>
              </a:rPr>
              <a:t>feel</a:t>
            </a:r>
            <a:r>
              <a:rPr lang="en-US" sz="2800" dirty="0" smtClean="0">
                <a:latin typeface="Comic Sans MS" pitchFamily="66" charset="0"/>
              </a:rPr>
              <a:t>."</a:t>
            </a:r>
          </a:p>
          <a:p>
            <a:r>
              <a:rPr lang="en-US" sz="2800" dirty="0" err="1" smtClean="0">
                <a:latin typeface="Comic Sans MS" pitchFamily="66" charset="0"/>
                <a:hlinkClick r:id="rId14" tooltip="Allmusic"/>
              </a:rPr>
              <a:t>Allmusic</a:t>
            </a:r>
            <a:r>
              <a:rPr lang="en-US" sz="2800" dirty="0" smtClean="0">
                <a:latin typeface="Comic Sans MS" pitchFamily="66" charset="0"/>
              </a:rPr>
              <a:t> reviewer James Christopher Monger described the band's musical style as a fusion of "</a:t>
            </a:r>
            <a:r>
              <a:rPr lang="en-US" sz="2800" dirty="0" smtClean="0">
                <a:latin typeface="Comic Sans MS" pitchFamily="66" charset="0"/>
                <a:hlinkClick r:id="rId15" tooltip="Alternative metal"/>
              </a:rPr>
              <a:t>alt-metal</a:t>
            </a:r>
            <a:r>
              <a:rPr lang="en-US" sz="2800" dirty="0" smtClean="0">
                <a:latin typeface="Comic Sans MS" pitchFamily="66" charset="0"/>
              </a:rPr>
              <a:t>, hard rock, </a:t>
            </a:r>
            <a:r>
              <a:rPr lang="en-US" sz="2800" dirty="0" smtClean="0">
                <a:latin typeface="Comic Sans MS" pitchFamily="66" charset="0"/>
                <a:hlinkClick r:id="rId16" tooltip="Post-grunge"/>
              </a:rPr>
              <a:t>post-grunge</a:t>
            </a:r>
            <a:r>
              <a:rPr lang="en-US" sz="2800" dirty="0" smtClean="0">
                <a:latin typeface="Comic Sans MS" pitchFamily="66" charset="0"/>
              </a:rPr>
              <a:t>, and soaring alternative rock," in his review for the band's 2013 album, </a:t>
            </a:r>
            <a:r>
              <a:rPr lang="en-US" sz="2800" i="1" dirty="0" smtClean="0">
                <a:latin typeface="Comic Sans MS" pitchFamily="66" charset="0"/>
                <a:hlinkClick r:id="rId17" tooltip="Rise (Skillet album)"/>
              </a:rPr>
              <a:t>Rise</a:t>
            </a:r>
            <a:r>
              <a:rPr lang="en-US" sz="2800" dirty="0" smtClean="0">
                <a:latin typeface="Comic Sans MS" pitchFamily="66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5929330"/>
            <a:ext cx="9144000" cy="92867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Skillet performing live on April 12, 2008 at </a:t>
            </a:r>
            <a:r>
              <a:rPr lang="en-US" sz="2400" dirty="0" smtClean="0">
                <a:hlinkClick r:id="rId2" tooltip="Anderson University (Indiana)"/>
              </a:rPr>
              <a:t>Anderson University</a:t>
            </a:r>
            <a:r>
              <a:rPr lang="en-US" sz="2400" dirty="0" smtClean="0"/>
              <a:t>, </a:t>
            </a:r>
            <a:r>
              <a:rPr lang="en-US" sz="2400" dirty="0" smtClean="0">
                <a:hlinkClick r:id="rId3" tooltip="Anderson, Indiana"/>
              </a:rPr>
              <a:t>Anderson, Indiana</a:t>
            </a:r>
            <a:r>
              <a:rPr lang="en-US" sz="2400" dirty="0" smtClean="0"/>
              <a:t>.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1986" name="Picture 2" descr="http://upload.wikimedia.org/wikipedia/commons/thumb/c/c7/Skillet_Live_2.JPG/220px-Skillet_Live_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5857892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1"/>
            <a:ext cx="8458200" cy="928670"/>
          </a:xfrm>
        </p:spPr>
        <p:txBody>
          <a:bodyPr/>
          <a:lstStyle/>
          <a:p>
            <a:r>
              <a:rPr lang="en-US" dirty="0" smtClean="0"/>
              <a:t>Touring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714356"/>
            <a:ext cx="9144000" cy="6143644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latin typeface="Comic Sans MS" pitchFamily="66" charset="0"/>
              </a:rPr>
              <a:t>Starting on August 13, 2013 Skillet toured with </a:t>
            </a:r>
            <a:r>
              <a:rPr lang="en-US" dirty="0" err="1" smtClean="0">
                <a:latin typeface="Comic Sans MS" pitchFamily="66" charset="0"/>
                <a:hlinkClick r:id="rId2" tooltip="Shinedown"/>
              </a:rPr>
              <a:t>Shinedown</a:t>
            </a:r>
            <a:r>
              <a:rPr lang="en-US" dirty="0" smtClean="0">
                <a:latin typeface="Comic Sans MS" pitchFamily="66" charset="0"/>
              </a:rPr>
              <a:t>, </a:t>
            </a:r>
            <a:r>
              <a:rPr lang="en-US" dirty="0" smtClean="0">
                <a:latin typeface="Comic Sans MS" pitchFamily="66" charset="0"/>
                <a:hlinkClick r:id="rId3" tooltip="Papa Roach"/>
              </a:rPr>
              <a:t>Papa Roach</a:t>
            </a:r>
            <a:r>
              <a:rPr lang="en-US" dirty="0" smtClean="0">
                <a:latin typeface="Comic Sans MS" pitchFamily="66" charset="0"/>
              </a:rPr>
              <a:t> and </a:t>
            </a:r>
            <a:r>
              <a:rPr lang="en-US" dirty="0" smtClean="0">
                <a:latin typeface="Comic Sans MS" pitchFamily="66" charset="0"/>
                <a:hlinkClick r:id="rId4" tooltip="In This Moment"/>
              </a:rPr>
              <a:t>In This Moment</a:t>
            </a:r>
            <a:r>
              <a:rPr lang="en-US" dirty="0" smtClean="0">
                <a:latin typeface="Comic Sans MS" pitchFamily="66" charset="0"/>
              </a:rPr>
              <a:t> on the Carnival of Madness tour. In October and November the band arrives Europe supporting </a:t>
            </a:r>
            <a:r>
              <a:rPr lang="en-US" dirty="0" err="1" smtClean="0">
                <a:latin typeface="Comic Sans MS" pitchFamily="66" charset="0"/>
                <a:hlinkClick r:id="rId5" tooltip="Nickleback"/>
              </a:rPr>
              <a:t>Nickleback</a:t>
            </a:r>
            <a:r>
              <a:rPr lang="en-US" dirty="0" err="1" smtClean="0">
                <a:latin typeface="Comic Sans MS" pitchFamily="66" charset="0"/>
              </a:rPr>
              <a:t>'s</a:t>
            </a:r>
            <a:r>
              <a:rPr lang="en-US" dirty="0" smtClean="0">
                <a:latin typeface="Comic Sans MS" pitchFamily="66" charset="0"/>
              </a:rPr>
              <a:t> tour in twenty one shows.</a:t>
            </a:r>
            <a:r>
              <a:rPr lang="en-US" baseline="30000" dirty="0" smtClean="0"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</a:rPr>
              <a:t>The band closed the year headlining their own tour in Russia and a show in Ukraine.</a:t>
            </a:r>
          </a:p>
          <a:p>
            <a:r>
              <a:rPr lang="en-US" dirty="0" smtClean="0">
                <a:latin typeface="Comic Sans MS" pitchFamily="66" charset="0"/>
              </a:rPr>
              <a:t>Skillet started 2014 </a:t>
            </a:r>
            <a:r>
              <a:rPr lang="en-US" dirty="0" err="1" smtClean="0">
                <a:latin typeface="Comic Sans MS" pitchFamily="66" charset="0"/>
              </a:rPr>
              <a:t>coheadlining</a:t>
            </a:r>
            <a:r>
              <a:rPr lang="en-US" dirty="0" smtClean="0">
                <a:latin typeface="Comic Sans MS" pitchFamily="66" charset="0"/>
              </a:rPr>
              <a:t> the </a:t>
            </a:r>
            <a:r>
              <a:rPr lang="en-US" dirty="0" err="1" smtClean="0">
                <a:latin typeface="Comic Sans MS" pitchFamily="66" charset="0"/>
              </a:rPr>
              <a:t>Roadshow</a:t>
            </a:r>
            <a:r>
              <a:rPr lang="en-US" dirty="0" smtClean="0">
                <a:latin typeface="Comic Sans MS" pitchFamily="66" charset="0"/>
              </a:rPr>
              <a:t> 2014 with </a:t>
            </a:r>
            <a:r>
              <a:rPr lang="en-US" dirty="0" smtClean="0">
                <a:latin typeface="Comic Sans MS" pitchFamily="66" charset="0"/>
                <a:hlinkClick r:id="rId6" tooltip="Third Day"/>
              </a:rPr>
              <a:t>Third Day</a:t>
            </a:r>
            <a:r>
              <a:rPr lang="en-US" dirty="0" smtClean="0">
                <a:latin typeface="Comic Sans MS" pitchFamily="66" charset="0"/>
              </a:rPr>
              <a:t> during January and February. Upon completion, the band continued </a:t>
            </a:r>
            <a:r>
              <a:rPr lang="en-US" dirty="0" err="1" smtClean="0">
                <a:latin typeface="Comic Sans MS" pitchFamily="66" charset="0"/>
              </a:rPr>
              <a:t>coheadlining</a:t>
            </a:r>
            <a:r>
              <a:rPr lang="en-US" dirty="0" smtClean="0">
                <a:latin typeface="Comic Sans MS" pitchFamily="66" charset="0"/>
              </a:rPr>
              <a:t> alongside Third Day in a Spring tour.</a:t>
            </a:r>
            <a:r>
              <a:rPr lang="en-US" baseline="30000" dirty="0" smtClean="0"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</a:rPr>
              <a:t>Later in May, toured with </a:t>
            </a:r>
            <a:r>
              <a:rPr lang="en-US" dirty="0" err="1" smtClean="0">
                <a:latin typeface="Comic Sans MS" pitchFamily="66" charset="0"/>
                <a:hlinkClick r:id="rId7" tooltip="TobyMac"/>
              </a:rPr>
              <a:t>TobyMac</a:t>
            </a:r>
            <a:r>
              <a:rPr lang="en-US" dirty="0" smtClean="0">
                <a:latin typeface="Comic Sans MS" pitchFamily="66" charset="0"/>
              </a:rPr>
              <a:t> and </a:t>
            </a:r>
            <a:r>
              <a:rPr lang="en-US" dirty="0" err="1" smtClean="0">
                <a:latin typeface="Comic Sans MS" pitchFamily="66" charset="0"/>
                <a:hlinkClick r:id="rId8" tooltip="Lecrae"/>
              </a:rPr>
              <a:t>Lecrae</a:t>
            </a:r>
            <a:r>
              <a:rPr lang="en-US" dirty="0" smtClean="0">
                <a:latin typeface="Comic Sans MS" pitchFamily="66" charset="0"/>
              </a:rPr>
              <a:t> in the </a:t>
            </a:r>
            <a:r>
              <a:rPr lang="en-US" i="1" dirty="0" smtClean="0">
                <a:latin typeface="Comic Sans MS" pitchFamily="66" charset="0"/>
              </a:rPr>
              <a:t>Summer Shed Tour</a:t>
            </a:r>
            <a:r>
              <a:rPr lang="en-US" dirty="0" smtClean="0">
                <a:latin typeface="Comic Sans MS" pitchFamily="66" charset="0"/>
              </a:rPr>
              <a:t>. Starting in the end of May, the band traveled to be part of European festivals during six weeks. In August and September they joined </a:t>
            </a:r>
            <a:r>
              <a:rPr lang="en-US" dirty="0" err="1" smtClean="0">
                <a:latin typeface="Comic Sans MS" pitchFamily="66" charset="0"/>
                <a:hlinkClick r:id="rId9" tooltip="Godsmack"/>
              </a:rPr>
              <a:t>Godsmack</a:t>
            </a:r>
            <a:r>
              <a:rPr lang="en-US" dirty="0" smtClean="0">
                <a:latin typeface="Comic Sans MS" pitchFamily="66" charset="0"/>
              </a:rPr>
              <a:t>, </a:t>
            </a:r>
            <a:r>
              <a:rPr lang="en-US" dirty="0" err="1" smtClean="0">
                <a:latin typeface="Comic Sans MS" pitchFamily="66" charset="0"/>
                <a:hlinkClick r:id="rId10" tooltip="Seether"/>
              </a:rPr>
              <a:t>Seether</a:t>
            </a:r>
            <a:r>
              <a:rPr lang="en-US" dirty="0" smtClean="0">
                <a:latin typeface="Comic Sans MS" pitchFamily="66" charset="0"/>
              </a:rPr>
              <a:t>, and </a:t>
            </a:r>
            <a:r>
              <a:rPr lang="en-US" dirty="0" err="1" smtClean="0">
                <a:latin typeface="Comic Sans MS" pitchFamily="66" charset="0"/>
                <a:hlinkClick r:id="rId11" tooltip="Buckcherry"/>
              </a:rPr>
              <a:t>Buckcherry</a:t>
            </a:r>
            <a:r>
              <a:rPr lang="en-US" dirty="0" smtClean="0">
                <a:latin typeface="Comic Sans MS" pitchFamily="66" charset="0"/>
              </a:rPr>
              <a:t> in the </a:t>
            </a:r>
            <a:r>
              <a:rPr lang="en-US" dirty="0" err="1" smtClean="0">
                <a:latin typeface="Comic Sans MS" pitchFamily="66" charset="0"/>
                <a:hlinkClick r:id="rId12" tooltip="Rockstar Uproar Festival"/>
              </a:rPr>
              <a:t>Rockstar</a:t>
            </a:r>
            <a:r>
              <a:rPr lang="en-US" dirty="0" smtClean="0">
                <a:latin typeface="Comic Sans MS" pitchFamily="66" charset="0"/>
                <a:hlinkClick r:id="rId12" tooltip="Rockstar Uproar Festival"/>
              </a:rPr>
              <a:t> Uproar Festival</a:t>
            </a:r>
            <a:r>
              <a:rPr lang="en-US" dirty="0" smtClean="0">
                <a:latin typeface="Comic Sans MS" pitchFamily="66" charset="0"/>
              </a:rPr>
              <a:t> in twenty one American cities. In October and November the band had its own tour in Europe and Russia, offering twenty-two shows.</a:t>
            </a:r>
          </a:p>
          <a:p>
            <a:r>
              <a:rPr lang="en-US" dirty="0" smtClean="0">
                <a:latin typeface="Comic Sans MS" pitchFamily="66" charset="0"/>
              </a:rPr>
              <a:t>Starting in January, Skillet will headline the Winter Jam Tour 2015.</a:t>
            </a:r>
          </a:p>
          <a:p>
            <a:endParaRPr lang="ru-RU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5857892"/>
            <a:ext cx="9144000" cy="100010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Skillet performing in the Komplex457 in Zurich in October 20, 2014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3010" name="Picture 2" descr="http://upload.wikimedia.org/wikipedia/commons/thumb/d/de/Skillet_zurich_komplex.jpg/220px-Skillet_zurich_komple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25578" cy="5857892"/>
          </a:xfrm>
          <a:prstGeom prst="rect">
            <a:avLst/>
          </a:prstGeom>
          <a:noFill/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686800" cy="2214554"/>
          </a:xfrm>
        </p:spPr>
        <p:txBody>
          <a:bodyPr/>
          <a:lstStyle/>
          <a:p>
            <a:r>
              <a:rPr lang="en-US" dirty="0" smtClean="0"/>
              <a:t>My </a:t>
            </a:r>
            <a:r>
              <a:rPr lang="en-US" dirty="0" err="1" smtClean="0"/>
              <a:t>favourite</a:t>
            </a:r>
            <a:r>
              <a:rPr lang="en-US" dirty="0" smtClean="0"/>
              <a:t> song</a:t>
            </a:r>
            <a:br>
              <a:rPr lang="en-US" dirty="0" smtClean="0"/>
            </a:br>
            <a:r>
              <a:rPr lang="en-US" b="1" dirty="0" smtClean="0"/>
              <a:t> Skillet</a:t>
            </a:r>
            <a:r>
              <a:rPr lang="en-US" dirty="0" smtClean="0"/>
              <a:t> - </a:t>
            </a:r>
            <a:r>
              <a:rPr lang="en-US" dirty="0" smtClean="0"/>
              <a:t>comatose 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pic>
        <p:nvPicPr>
          <p:cNvPr id="1026" name="Picture 2" descr="Сейчас на складе интернет-магазина - Пурпурный Легион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28736"/>
            <a:ext cx="9144000" cy="5429264"/>
          </a:xfrm>
          <a:prstGeom prst="rect">
            <a:avLst/>
          </a:prstGeom>
          <a:noFill/>
        </p:spPr>
      </p:pic>
      <p:pic>
        <p:nvPicPr>
          <p:cNvPr id="6" name="skillet_-_comatose_(zaycev.net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0" y="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048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136</TotalTime>
  <Words>49</Words>
  <Application>Microsoft Office PowerPoint</Application>
  <PresentationFormat>Экран (4:3)</PresentationFormat>
  <Paragraphs>14</Paragraphs>
  <Slides>7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Skillet</vt:lpstr>
      <vt:lpstr>Skillet (band) </vt:lpstr>
      <vt:lpstr>Musical style</vt:lpstr>
      <vt:lpstr>Skillet performing live on April 12, 2008 at Anderson University, Anderson, Indiana.</vt:lpstr>
      <vt:lpstr>Touring</vt:lpstr>
      <vt:lpstr>Skillet performing in the Komplex457 in Zurich in October 20, 2014</vt:lpstr>
      <vt:lpstr>My favourite song  Skillet - comatose 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Skillet</dc:title>
  <dc:creator>Windows User</dc:creator>
  <cp:lastModifiedBy>Windows User</cp:lastModifiedBy>
  <cp:revision>9</cp:revision>
  <dcterms:created xsi:type="dcterms:W3CDTF">2014-11-23T13:20:04Z</dcterms:created>
  <dcterms:modified xsi:type="dcterms:W3CDTF">2014-11-24T16:58:04Z</dcterms:modified>
</cp:coreProperties>
</file>