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5BFA949-C80E-40D3-B850-AE4CA657B609}">
          <p14:sldIdLst>
            <p14:sldId id="256"/>
            <p14:sldId id="257"/>
            <p14:sldId id="261"/>
            <p14:sldId id="258"/>
            <p14:sldId id="259"/>
            <p14:sldId id="260"/>
            <p14:sldId id="262"/>
          </p14:sldIdLst>
        </p14:section>
        <p14:section name="Раздел без заголовка" id="{4076E161-A4B4-4EB4-8612-717064EC80C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>
      <p:cViewPr varScale="1">
        <p:scale>
          <a:sx n="39" d="100"/>
          <a:sy n="39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AEBE9-2F11-4236-AD4B-AD73E5A7DA9B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39981-D8D6-46B7-A06D-15E46F31E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65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39981-D8D6-46B7-A06D-15E46F31EE5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6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7CBB40-B5D8-4EEF-9415-1D5FB85F4582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69E7AC-7D80-42F7-A298-2E95B1FB33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086" y="-131312"/>
            <a:ext cx="9287606" cy="716071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-35086" y="6179252"/>
            <a:ext cx="3647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</a:rPr>
              <a:t>Населення</a:t>
            </a:r>
            <a:r>
              <a:rPr lang="ru-RU" sz="2400" b="1" dirty="0" smtClean="0">
                <a:solidFill>
                  <a:schemeClr val="bg1"/>
                </a:solidFill>
              </a:rPr>
              <a:t> :</a:t>
            </a:r>
            <a:r>
              <a:rPr lang="ru-RU" sz="2400" dirty="0" smtClean="0">
                <a:solidFill>
                  <a:schemeClr val="bg1"/>
                </a:solidFill>
              </a:rPr>
              <a:t>128</a:t>
            </a:r>
            <a:r>
              <a:rPr lang="ru-RU" sz="2400" dirty="0">
                <a:solidFill>
                  <a:schemeClr val="bg1"/>
                </a:solidFill>
              </a:rPr>
              <a:t> 056 </a:t>
            </a:r>
            <a:r>
              <a:rPr lang="ru-RU" sz="2400" dirty="0" smtClean="0">
                <a:solidFill>
                  <a:schemeClr val="bg1"/>
                </a:solidFill>
              </a:rPr>
              <a:t>026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255" y="1484784"/>
            <a:ext cx="3855273" cy="2716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-908101" y="-131312"/>
            <a:ext cx="6437231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uk-UA" sz="9000" b="1" i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Японія</a:t>
            </a:r>
            <a:endParaRPr lang="ru-RU" sz="9000" b="1" i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583" y="4289426"/>
            <a:ext cx="297008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solidFill>
                  <a:schemeClr val="bg1"/>
                </a:solidFill>
              </a:rPr>
              <a:t>Столиця:Токіо</a:t>
            </a:r>
            <a:endParaRPr lang="ru-RU" sz="2800" b="1" i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17543" y="5262945"/>
            <a:ext cx="37528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solidFill>
                  <a:schemeClr val="bg1"/>
                </a:solidFill>
              </a:rPr>
              <a:t>Площа</a:t>
            </a:r>
            <a:r>
              <a:rPr lang="ru-RU" b="1" dirty="0" smtClean="0">
                <a:solidFill>
                  <a:schemeClr val="bg1"/>
                </a:solidFill>
              </a:rPr>
              <a:t>: </a:t>
            </a:r>
            <a:r>
              <a:rPr lang="ru-RU" sz="2400" b="1" dirty="0" smtClean="0">
                <a:solidFill>
                  <a:schemeClr val="bg1"/>
                </a:solidFill>
              </a:rPr>
              <a:t>377</a:t>
            </a:r>
            <a:r>
              <a:rPr lang="ru-RU" sz="2400" dirty="0">
                <a:solidFill>
                  <a:schemeClr val="bg1"/>
                </a:solidFill>
              </a:rPr>
              <a:t> 944 км²</a:t>
            </a:r>
          </a:p>
        </p:txBody>
      </p:sp>
    </p:spTree>
    <p:extLst>
      <p:ext uri="{BB962C8B-B14F-4D97-AF65-F5344CB8AC3E}">
        <p14:creationId xmlns:p14="http://schemas.microsoft.com/office/powerpoint/2010/main" val="40913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51" y="168275"/>
            <a:ext cx="93587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В </a:t>
            </a:r>
            <a:r>
              <a:rPr lang="ru-RU" sz="2400" i="1" dirty="0" err="1" smtClean="0"/>
              <a:t>даний</a:t>
            </a:r>
            <a:r>
              <a:rPr lang="ru-RU" sz="2400" i="1" dirty="0" smtClean="0"/>
              <a:t> час </a:t>
            </a:r>
            <a:r>
              <a:rPr lang="ru-RU" sz="2400" i="1" dirty="0" err="1" smtClean="0"/>
              <a:t>Японія</a:t>
            </a:r>
            <a:r>
              <a:rPr lang="ru-RU" sz="2400" i="1" dirty="0" smtClean="0"/>
              <a:t> не є </a:t>
            </a:r>
            <a:r>
              <a:rPr lang="ru-RU" sz="2400" i="1" dirty="0" err="1" smtClean="0"/>
              <a:t>найкращим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варіантом</a:t>
            </a:r>
            <a:r>
              <a:rPr lang="ru-RU" sz="2400" i="1" dirty="0" smtClean="0"/>
              <a:t> для </a:t>
            </a:r>
            <a:r>
              <a:rPr lang="ru-RU" sz="2400" i="1" dirty="0" err="1" smtClean="0"/>
              <a:t>туристичної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поїздки</a:t>
            </a:r>
            <a:r>
              <a:rPr lang="ru-RU" sz="2400" i="1" dirty="0" smtClean="0"/>
              <a:t>. Але давайте </a:t>
            </a:r>
            <a:r>
              <a:rPr lang="ru-RU" sz="2400" i="1" dirty="0" err="1" smtClean="0"/>
              <a:t>будемо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сподіватися</a:t>
            </a:r>
            <a:r>
              <a:rPr lang="ru-RU" sz="2400" i="1" dirty="0" smtClean="0"/>
              <a:t> на </a:t>
            </a:r>
            <a:r>
              <a:rPr lang="ru-RU" sz="2400" i="1" dirty="0" err="1" smtClean="0"/>
              <a:t>краще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Пристрасті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вляжуться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вулкани</a:t>
            </a:r>
            <a:r>
              <a:rPr lang="ru-RU" sz="2400" i="1" dirty="0" smtClean="0"/>
              <a:t> затихнуть, </a:t>
            </a:r>
            <a:r>
              <a:rPr lang="ru-RU" sz="2400" i="1" dirty="0" err="1" smtClean="0"/>
              <a:t>ядерні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реактори</a:t>
            </a:r>
            <a:r>
              <a:rPr lang="ru-RU" sz="2400" i="1" dirty="0" smtClean="0"/>
              <a:t> охолонуть, </a:t>
            </a:r>
            <a:r>
              <a:rPr lang="ru-RU" sz="2400" i="1" dirty="0" err="1" smtClean="0"/>
              <a:t>сміття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прибереться</a:t>
            </a:r>
            <a:r>
              <a:rPr lang="ru-RU" sz="2400" i="1" dirty="0" smtClean="0"/>
              <a:t> і </a:t>
            </a:r>
            <a:r>
              <a:rPr lang="ru-RU" sz="2400" i="1" dirty="0" err="1" smtClean="0"/>
              <a:t>Країна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Сонця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знову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гостинно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відкриє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свої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двері</a:t>
            </a:r>
            <a:r>
              <a:rPr lang="ru-RU" sz="2400" i="1" dirty="0" smtClean="0"/>
              <a:t> для </a:t>
            </a:r>
            <a:r>
              <a:rPr lang="ru-RU" sz="2400" i="1" dirty="0" err="1" smtClean="0"/>
              <a:t>туристів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всього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світу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  <p:sp>
        <p:nvSpPr>
          <p:cNvPr id="5" name="AutoShape 2" descr="http://i83.beon.ru/59/92/319259/94/18868594/World_Japan_Toji_Temple__Kyoto__Japan_007891_1.jpe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://i83.beon.ru/59/92/319259/94/18868594/World_Japan_Toji_Temple__Kyoto__Japan_007891_1.jpeg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2568972"/>
            <a:ext cx="8358104" cy="42890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62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71600" y="0"/>
            <a:ext cx="718177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err="1" smtClean="0">
                <a:solidFill>
                  <a:schemeClr val="accent3">
                    <a:lumMod val="50000"/>
                  </a:schemeClr>
                </a:solidFill>
              </a:rPr>
              <a:t>Острів</a:t>
            </a:r>
            <a:r>
              <a:rPr lang="ru-RU" sz="66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6600" b="1" i="1" dirty="0" err="1">
                <a:solidFill>
                  <a:schemeClr val="accent3">
                    <a:lumMod val="50000"/>
                  </a:schemeClr>
                </a:solidFill>
              </a:rPr>
              <a:t>Якушима</a:t>
            </a:r>
            <a:endParaRPr lang="ru-RU" sz="66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172297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err="1" smtClean="0"/>
              <a:t>Цей</a:t>
            </a:r>
            <a:r>
              <a:rPr lang="ru-RU" sz="2800" dirty="0" smtClean="0"/>
              <a:t> </a:t>
            </a:r>
            <a:r>
              <a:rPr lang="ru-RU" sz="2800" dirty="0" err="1" smtClean="0"/>
              <a:t>острів</a:t>
            </a:r>
            <a:r>
              <a:rPr lang="ru-RU" sz="2800" dirty="0" smtClean="0"/>
              <a:t> </a:t>
            </a:r>
            <a:r>
              <a:rPr lang="ru-RU" sz="2800" dirty="0" err="1" smtClean="0"/>
              <a:t>дуже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популярний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</a:t>
            </a:r>
            <a:r>
              <a:rPr lang="ru-RU" sz="2800" dirty="0" smtClean="0"/>
              <a:t> </a:t>
            </a:r>
            <a:r>
              <a:rPr lang="ru-RU" sz="2800" dirty="0" err="1" smtClean="0"/>
              <a:t>туристів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завдяки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своїй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особливій</a:t>
            </a:r>
            <a:r>
              <a:rPr lang="ru-RU" sz="2800" dirty="0" smtClean="0"/>
              <a:t> </a:t>
            </a:r>
            <a:r>
              <a:rPr lang="ru-RU" sz="2800" dirty="0" err="1" smtClean="0"/>
              <a:t>казковій</a:t>
            </a:r>
            <a:r>
              <a:rPr lang="ru-RU" sz="2800" dirty="0" smtClean="0"/>
              <a:t> </a:t>
            </a:r>
            <a:r>
              <a:rPr lang="ru-RU" sz="2800" dirty="0" err="1" smtClean="0"/>
              <a:t>атмосфері</a:t>
            </a:r>
            <a:r>
              <a:rPr lang="ru-RU" sz="2800" dirty="0" smtClean="0"/>
              <a:t>. На </a:t>
            </a:r>
            <a:r>
              <a:rPr lang="ru-RU" sz="2800" dirty="0" err="1" smtClean="0"/>
              <a:t>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ростуть</a:t>
            </a:r>
            <a:r>
              <a:rPr lang="ru-RU" sz="2800" dirty="0" smtClean="0"/>
              <a:t> дерева, </a:t>
            </a:r>
            <a:r>
              <a:rPr lang="ru-RU" sz="2800" dirty="0" err="1" smtClean="0"/>
              <a:t>яким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1000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. </a:t>
            </a:r>
            <a:r>
              <a:rPr lang="ru-RU" sz="2800" dirty="0" err="1" smtClean="0"/>
              <a:t>Найстарішому</a:t>
            </a:r>
            <a:r>
              <a:rPr lang="ru-RU" sz="2800" dirty="0" smtClean="0"/>
              <a:t> дереву </a:t>
            </a:r>
            <a:r>
              <a:rPr lang="ru-RU" sz="2800" dirty="0" err="1" smtClean="0"/>
              <a:t>близько</a:t>
            </a:r>
            <a:r>
              <a:rPr lang="ru-RU" sz="2800" dirty="0" smtClean="0"/>
              <a:t> 7000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. </a:t>
            </a:r>
          </a:p>
          <a:p>
            <a:r>
              <a:rPr lang="ru-RU" sz="2800" dirty="0" err="1" smtClean="0"/>
              <a:t>Поруч</a:t>
            </a:r>
            <a:r>
              <a:rPr lang="ru-RU" sz="2800" dirty="0" smtClean="0"/>
              <a:t> з ним </a:t>
            </a:r>
            <a:r>
              <a:rPr lang="ru-RU" sz="2800" dirty="0" err="1" smtClean="0"/>
              <a:t>потрібно</a:t>
            </a:r>
            <a:r>
              <a:rPr lang="ru-RU" sz="2800" dirty="0" smtClean="0"/>
              <a:t> просто </a:t>
            </a:r>
            <a:r>
              <a:rPr lang="ru-RU" sz="2800" dirty="0" err="1" smtClean="0"/>
              <a:t>постояти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кілька</a:t>
            </a:r>
            <a:r>
              <a:rPr lang="ru-RU" sz="2800" dirty="0" smtClean="0"/>
              <a:t> </a:t>
            </a:r>
            <a:r>
              <a:rPr lang="ru-RU" sz="2800" dirty="0" err="1" smtClean="0"/>
              <a:t>хвилин</a:t>
            </a:r>
            <a:r>
              <a:rPr lang="ru-RU" sz="2800" dirty="0" smtClean="0"/>
              <a:t> і </a:t>
            </a:r>
            <a:r>
              <a:rPr lang="ru-RU" sz="2800" dirty="0" err="1" smtClean="0"/>
              <a:t>щастя</a:t>
            </a:r>
            <a:r>
              <a:rPr lang="ru-RU" sz="2800" dirty="0" smtClean="0"/>
              <a:t> на все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гарантовано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107996"/>
            <a:ext cx="4932040" cy="5630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6701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-127995"/>
            <a:ext cx="67602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i="1" u="sng" dirty="0"/>
              <a:t>Храм </a:t>
            </a:r>
            <a:r>
              <a:rPr lang="ru-RU" sz="6000" b="1" i="1" u="sng" dirty="0" err="1" smtClean="0"/>
              <a:t>Кінкакудзи</a:t>
            </a:r>
            <a:endParaRPr lang="ru-RU" sz="6000" i="1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16119" y="1242743"/>
            <a:ext cx="49474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Золотий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павільйон</a:t>
            </a:r>
            <a:r>
              <a:rPr lang="ru-RU" sz="2400" dirty="0" smtClean="0"/>
              <a:t> -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одне</a:t>
            </a:r>
            <a:r>
              <a:rPr lang="ru-RU" sz="2400" dirty="0" smtClean="0"/>
              <a:t> з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популярних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місць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відвідування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Кіото</a:t>
            </a:r>
            <a:r>
              <a:rPr lang="ru-RU" sz="2400" dirty="0" smtClean="0"/>
              <a:t>. </a:t>
            </a:r>
            <a:r>
              <a:rPr lang="ru-RU" sz="2400" dirty="0" err="1" smtClean="0"/>
              <a:t>Будівля</a:t>
            </a:r>
            <a:r>
              <a:rPr lang="ru-RU" sz="2400" dirty="0" smtClean="0"/>
              <a:t>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гарну</a:t>
            </a:r>
            <a:r>
              <a:rPr lang="ru-RU" sz="2400" dirty="0" smtClean="0"/>
              <a:t> структуру і </a:t>
            </a:r>
            <a:r>
              <a:rPr lang="ru-RU" sz="2400" dirty="0" err="1" smtClean="0"/>
              <a:t>виглядає</a:t>
            </a:r>
            <a:r>
              <a:rPr lang="ru-RU" sz="2400" dirty="0" smtClean="0"/>
              <a:t> в буквальному </a:t>
            </a:r>
            <a:r>
              <a:rPr lang="ru-RU" sz="2400" dirty="0" err="1" smtClean="0"/>
              <a:t>сенсі</a:t>
            </a:r>
            <a:r>
              <a:rPr lang="ru-RU" sz="2400" dirty="0" smtClean="0"/>
              <a:t> </a:t>
            </a:r>
            <a:r>
              <a:rPr lang="ru-RU" sz="2400" dirty="0" err="1" smtClean="0"/>
              <a:t>блискуче</a:t>
            </a:r>
            <a:r>
              <a:rPr lang="ru-RU" sz="2400" dirty="0" smtClean="0"/>
              <a:t>, </a:t>
            </a:r>
            <a:r>
              <a:rPr lang="ru-RU" sz="2400" dirty="0" err="1" smtClean="0"/>
              <a:t>оскільки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</a:t>
            </a:r>
            <a:r>
              <a:rPr lang="ru-RU" sz="2400" dirty="0" smtClean="0"/>
              <a:t> </a:t>
            </a:r>
            <a:r>
              <a:rPr lang="ru-RU" sz="2400" dirty="0" err="1" smtClean="0"/>
              <a:t>зовнішньої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обробки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справжнього</a:t>
            </a:r>
            <a:r>
              <a:rPr lang="ru-RU" sz="2400" dirty="0" smtClean="0"/>
              <a:t> золота. Храм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побудований</a:t>
            </a:r>
            <a:r>
              <a:rPr lang="ru-RU" sz="2400" dirty="0" smtClean="0"/>
              <a:t> в 1397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. </a:t>
            </a:r>
            <a:r>
              <a:rPr lang="ru-RU" sz="2400" dirty="0" err="1" smtClean="0"/>
              <a:t>Будівлю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спалювали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двічі</a:t>
            </a:r>
            <a:r>
              <a:rPr lang="ru-RU" sz="2400" dirty="0" smtClean="0"/>
              <a:t> - перший раз в 1400, а </a:t>
            </a:r>
            <a:r>
              <a:rPr lang="ru-RU" sz="2400" dirty="0" err="1" smtClean="0"/>
              <a:t>другий</a:t>
            </a:r>
            <a:r>
              <a:rPr lang="ru-RU" sz="2400" dirty="0" smtClean="0"/>
              <a:t> раз в 1950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. Але </a:t>
            </a:r>
            <a:r>
              <a:rPr lang="ru-RU" sz="2400" dirty="0" err="1" smtClean="0"/>
              <a:t>обидва</a:t>
            </a:r>
            <a:r>
              <a:rPr lang="ru-RU" sz="2400" dirty="0" smtClean="0"/>
              <a:t> рази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ретельно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відновлювали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AutoShape 2" descr="http://blogga.ru/image/days/2011/03/jap-09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3" r="15746"/>
          <a:stretch/>
        </p:blipFill>
        <p:spPr>
          <a:xfrm>
            <a:off x="4678223" y="1003723"/>
            <a:ext cx="4347669" cy="5741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268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493" y="1068105"/>
            <a:ext cx="8964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Гора </a:t>
            </a:r>
            <a:r>
              <a:rPr lang="ru-RU" sz="2000" dirty="0" err="1" smtClean="0"/>
              <a:t>Фудзі</a:t>
            </a:r>
            <a:r>
              <a:rPr lang="ru-RU" sz="2000" dirty="0" smtClean="0"/>
              <a:t> є одним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символів</a:t>
            </a:r>
            <a:r>
              <a:rPr lang="ru-RU" sz="2000" dirty="0" smtClean="0"/>
              <a:t> </a:t>
            </a:r>
            <a:r>
              <a:rPr lang="ru-RU" sz="2000" dirty="0" err="1" smtClean="0"/>
              <a:t>Японії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нею </a:t>
            </a:r>
            <a:r>
              <a:rPr lang="ru-RU" sz="2000" dirty="0" err="1" smtClean="0"/>
              <a:t>пов'язано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величезна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легенд, </a:t>
            </a:r>
            <a:r>
              <a:rPr lang="ru-RU" sz="2000" dirty="0" err="1" smtClean="0"/>
              <a:t>міфів</a:t>
            </a:r>
            <a:r>
              <a:rPr lang="ru-RU" sz="2000" dirty="0" smtClean="0"/>
              <a:t> і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хокку - </a:t>
            </a:r>
            <a:r>
              <a:rPr lang="ru-RU" sz="2000" dirty="0" err="1" smtClean="0"/>
              <a:t>популярних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японських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чотиривіршів</a:t>
            </a:r>
            <a:r>
              <a:rPr lang="ru-RU" sz="2000" dirty="0" smtClean="0"/>
              <a:t>. </a:t>
            </a:r>
            <a:r>
              <a:rPr lang="ru-RU" sz="2000" dirty="0" err="1" smtClean="0"/>
              <a:t>Фудзі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відмінно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споглядати</a:t>
            </a:r>
            <a:r>
              <a:rPr lang="ru-RU" sz="2000" dirty="0" smtClean="0"/>
              <a:t> з будь-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відстані</a:t>
            </a:r>
            <a:r>
              <a:rPr lang="ru-RU" sz="2000" dirty="0" smtClean="0"/>
              <a:t>, але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у вас є </a:t>
            </a:r>
            <a:r>
              <a:rPr lang="ru-RU" sz="2000" dirty="0" err="1" smtClean="0"/>
              <a:t>навички</a:t>
            </a:r>
            <a:r>
              <a:rPr lang="ru-RU" sz="2000" dirty="0" smtClean="0"/>
              <a:t> </a:t>
            </a:r>
            <a:r>
              <a:rPr lang="ru-RU" sz="2000" dirty="0" err="1" smtClean="0"/>
              <a:t>альпініста</a:t>
            </a:r>
            <a:r>
              <a:rPr lang="ru-RU" sz="2000" dirty="0" smtClean="0"/>
              <a:t> - </a:t>
            </a:r>
            <a:r>
              <a:rPr lang="ru-RU" sz="2000" dirty="0" err="1" smtClean="0"/>
              <a:t>пам'ятайте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сезон </a:t>
            </a:r>
            <a:r>
              <a:rPr lang="ru-RU" sz="2000" dirty="0" err="1" smtClean="0"/>
              <a:t>підйомів</a:t>
            </a:r>
            <a:r>
              <a:rPr lang="ru-RU" sz="2000" dirty="0" smtClean="0"/>
              <a:t> на гору </a:t>
            </a:r>
            <a:r>
              <a:rPr lang="ru-RU" sz="2000" dirty="0" err="1" smtClean="0"/>
              <a:t>починається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липні</a:t>
            </a:r>
            <a:r>
              <a:rPr lang="ru-RU" sz="2000" dirty="0" smtClean="0"/>
              <a:t> і </a:t>
            </a:r>
            <a:r>
              <a:rPr lang="ru-RU" sz="2000" dirty="0" err="1" smtClean="0"/>
              <a:t>закінчується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серпні</a:t>
            </a:r>
            <a:r>
              <a:rPr lang="ru-RU" sz="2000" dirty="0" smtClean="0"/>
              <a:t>. До </a:t>
            </a:r>
            <a:r>
              <a:rPr lang="ru-RU" sz="2000" dirty="0" err="1" smtClean="0"/>
              <a:t>речі</a:t>
            </a:r>
            <a:r>
              <a:rPr lang="ru-RU" sz="2000" dirty="0" smtClean="0"/>
              <a:t>, одна з </a:t>
            </a:r>
            <a:r>
              <a:rPr lang="ru-RU" sz="2000" dirty="0" err="1" smtClean="0"/>
              <a:t>особливостей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цієї</a:t>
            </a:r>
            <a:r>
              <a:rPr lang="ru-RU" sz="2000" dirty="0" smtClean="0"/>
              <a:t> гори </a:t>
            </a:r>
            <a:r>
              <a:rPr lang="ru-RU" sz="2000" dirty="0" err="1" smtClean="0"/>
              <a:t>полягає</a:t>
            </a:r>
            <a:r>
              <a:rPr lang="ru-RU" sz="2000" dirty="0" smtClean="0"/>
              <a:t> в тому,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вона </a:t>
            </a:r>
            <a:r>
              <a:rPr lang="ru-RU" sz="2000" dirty="0" err="1" smtClean="0"/>
              <a:t>офіційно</a:t>
            </a:r>
            <a:r>
              <a:rPr lang="ru-RU" sz="2000" dirty="0" smtClean="0"/>
              <a:t> є </a:t>
            </a:r>
            <a:r>
              <a:rPr lang="ru-RU" sz="2000" dirty="0" err="1" smtClean="0"/>
              <a:t>власністю</a:t>
            </a:r>
            <a:r>
              <a:rPr lang="ru-RU" sz="2000" dirty="0" smtClean="0"/>
              <a:t> одного з </a:t>
            </a:r>
            <a:r>
              <a:rPr lang="ru-RU" sz="2000" dirty="0" err="1" smtClean="0"/>
              <a:t>буддистських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храмів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23628" y="8531"/>
            <a:ext cx="66967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i="1" dirty="0"/>
              <a:t>Гора </a:t>
            </a:r>
            <a:r>
              <a:rPr lang="ru-RU" sz="6000" b="1" i="1" dirty="0" err="1" smtClean="0"/>
              <a:t>Фудзіяма</a:t>
            </a:r>
            <a:endParaRPr lang="ru-RU" sz="6000" i="1" dirty="0"/>
          </a:p>
        </p:txBody>
      </p:sp>
      <p:sp>
        <p:nvSpPr>
          <p:cNvPr id="11" name="AutoShape 2" descr="http://blogga.ru/image/days/2011/03/jap-01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3293558"/>
            <a:ext cx="7632849" cy="35431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770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5" y="-242724"/>
            <a:ext cx="4924719" cy="144655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8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Сакура</a:t>
            </a:r>
            <a:endParaRPr lang="ru-RU" sz="8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0706" y="1189524"/>
            <a:ext cx="49893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Багатьох туристів приваблює краса цього дерева яке розцвітає навесні. </a:t>
            </a:r>
            <a:endParaRPr lang="ru-RU" sz="36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700" y="1161256"/>
            <a:ext cx="4080070" cy="2843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4427984" y="3825967"/>
            <a:ext cx="4824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Квітки</a:t>
            </a:r>
            <a:r>
              <a:rPr lang="ru-RU" sz="3200" dirty="0" smtClean="0"/>
              <a:t> </a:t>
            </a:r>
            <a:r>
              <a:rPr lang="ru-RU" sz="3200" dirty="0" err="1" smtClean="0"/>
              <a:t>сакури</a:t>
            </a:r>
            <a:r>
              <a:rPr lang="ru-RU" sz="3200" dirty="0" smtClean="0"/>
              <a:t> </a:t>
            </a:r>
            <a:r>
              <a:rPr lang="ru-RU" sz="3200" dirty="0" err="1" smtClean="0"/>
              <a:t>мають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забарвлення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яскраво-рожевого</a:t>
            </a:r>
            <a:r>
              <a:rPr lang="ru-RU" sz="3200" dirty="0" smtClean="0"/>
              <a:t> до </a:t>
            </a:r>
            <a:r>
              <a:rPr lang="ru-RU" sz="3200" dirty="0" err="1" smtClean="0"/>
              <a:t>білого</a:t>
            </a:r>
            <a:r>
              <a:rPr lang="ru-RU" sz="3200" dirty="0" smtClean="0"/>
              <a:t>. </a:t>
            </a:r>
            <a:r>
              <a:rPr lang="ru-RU" sz="3200" dirty="0" err="1" smtClean="0"/>
              <a:t>Щорічний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період</a:t>
            </a:r>
            <a:r>
              <a:rPr lang="ru-RU" sz="3200" dirty="0" smtClean="0"/>
              <a:t> </a:t>
            </a:r>
            <a:r>
              <a:rPr lang="ru-RU" sz="3200" dirty="0" err="1" smtClean="0"/>
              <a:t>цвітіння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сакури</a:t>
            </a:r>
            <a:r>
              <a:rPr lang="ru-RU" sz="3200" dirty="0" smtClean="0"/>
              <a:t> </a:t>
            </a:r>
            <a:r>
              <a:rPr lang="ru-RU" sz="3200" dirty="0" err="1" smtClean="0"/>
              <a:t>триває</a:t>
            </a:r>
            <a:r>
              <a:rPr lang="ru-RU" sz="3200" dirty="0" smtClean="0"/>
              <a:t> </a:t>
            </a:r>
            <a:r>
              <a:rPr lang="ru-RU" sz="3200" dirty="0" err="1" smtClean="0"/>
              <a:t>менше</a:t>
            </a:r>
            <a:r>
              <a:rPr lang="ru-RU" sz="3200" dirty="0" smtClean="0"/>
              <a:t> </a:t>
            </a:r>
            <a:r>
              <a:rPr lang="ru-RU" sz="3200" dirty="0" err="1" smtClean="0"/>
              <a:t>тижня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8" y="3634371"/>
            <a:ext cx="4377386" cy="3067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1467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180"/>
            <a:ext cx="10395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000" b="1" i="1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Красиві місця Японії</a:t>
            </a:r>
            <a:endParaRPr lang="ru-RU" sz="7000" b="1" i="1" dirty="0">
              <a:solidFill>
                <a:srgbClr val="FF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780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Content="1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195</TotalTime>
  <Words>278</Words>
  <Application>Microsoft Office PowerPoint</Application>
  <PresentationFormat>Экран (4:3)</PresentationFormat>
  <Paragraphs>17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</cp:revision>
  <dcterms:created xsi:type="dcterms:W3CDTF">2013-02-26T16:17:34Z</dcterms:created>
  <dcterms:modified xsi:type="dcterms:W3CDTF">2013-02-26T21:11:54Z</dcterms:modified>
</cp:coreProperties>
</file>