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8" r:id="rId6"/>
    <p:sldId id="262" r:id="rId7"/>
    <p:sldId id="269" r:id="rId8"/>
    <p:sldId id="263" r:id="rId9"/>
    <p:sldId id="270" r:id="rId10"/>
    <p:sldId id="264" r:id="rId11"/>
    <p:sldId id="271" r:id="rId12"/>
    <p:sldId id="265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6C2AA-0BE5-4D83-9B11-5F0038FE33CA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9B414-ABC6-4C89-8607-9C154ECA69C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9B414-ABC6-4C89-8607-9C154ECA69C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10A1AF-AFD0-43A9-AB7F-12EF0171F2D7}" type="datetimeFigureOut">
              <a:rPr lang="ru-RU" smtClean="0"/>
              <a:pPr/>
              <a:t>04.12.2012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6E0675-8B78-4C39-8EA6-943EFF83C9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458200" cy="1222375"/>
          </a:xfrm>
        </p:spPr>
        <p:txBody>
          <a:bodyPr>
            <a:normAutofit/>
          </a:bodyPr>
          <a:lstStyle/>
          <a:p>
            <a:r>
              <a:rPr lang="vi-VN" sz="5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Энергетика Украины</a:t>
            </a:r>
            <a:endParaRPr lang="ru-RU" sz="5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"/>
            <a:ext cx="7344816" cy="76470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ТОРФЯНАЯ ПРОМЫШЛЕННОСТЬ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374441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5"/>
                </a:solidFill>
              </a:rPr>
              <a:t>Торфяная промышленность. Эта отрасль в топливном балансе играет и теперь незначительную роль. Торф встречается практически повсеместно (за распространением и особенностями торфяных толщ различают два основных торфяно-болотные области: </a:t>
            </a:r>
            <a:r>
              <a:rPr lang="ru-RU" b="1" dirty="0" err="1" smtClean="0">
                <a:solidFill>
                  <a:schemeClr val="accent5"/>
                </a:solidFill>
              </a:rPr>
              <a:t>Полесскую</a:t>
            </a:r>
            <a:r>
              <a:rPr lang="ru-RU" b="1" dirty="0" smtClean="0">
                <a:solidFill>
                  <a:schemeClr val="accent5"/>
                </a:solidFill>
              </a:rPr>
              <a:t> и </a:t>
            </a:r>
            <a:r>
              <a:rPr lang="ru-RU" b="1" dirty="0" err="1" smtClean="0">
                <a:solidFill>
                  <a:schemeClr val="accent5"/>
                </a:solidFill>
              </a:rPr>
              <a:t>Лесостепи-Карпатскую.Основные</a:t>
            </a:r>
            <a:r>
              <a:rPr lang="ru-RU" b="1" dirty="0" smtClean="0">
                <a:solidFill>
                  <a:schemeClr val="accent5"/>
                </a:solidFill>
              </a:rPr>
              <a:t> месторождения торфа сосредоточены в Сумской, Черниговской, Житомирской, Ровенской и Львовской областях.</a:t>
            </a:r>
            <a:endParaRPr lang="ru-RU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cs406522.userapi.com/v406522495/34e3/D0KRBe1B7_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18" y="0"/>
            <a:ext cx="9132382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80728"/>
            <a:ext cx="9144000" cy="4226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>
                <a:solidFill>
                  <a:schemeClr val="accent5"/>
                </a:solidFill>
              </a:rPr>
              <a:t>На современном этапе экономического развития главной проблемой ТЭК является обострение неплатежей за топливо и энергию. Также ухудшаются горно-геологические условия добычи топлива. Не хватает средств для воспроизводства основных производственных фондов в отрасли. И как следствие, продолжается спад производства </a:t>
            </a:r>
            <a:r>
              <a:rPr lang="ru-RU" sz="2400" b="1" dirty="0" smtClean="0">
                <a:solidFill>
                  <a:schemeClr val="accent5"/>
                </a:solidFill>
              </a:rPr>
              <a:t>энергоносителей. Состояние </a:t>
            </a:r>
            <a:r>
              <a:rPr lang="ru-RU" sz="2400" b="1" dirty="0">
                <a:solidFill>
                  <a:schemeClr val="accent5"/>
                </a:solidFill>
              </a:rPr>
              <a:t>и технический уровень действующих мощностей ТЭК в настоящее время становится критическим.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23528" y="0"/>
            <a:ext cx="8820472" cy="1340768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Проблемы развития топливно-энергетического комплекса Украины</a:t>
            </a:r>
            <a:endParaRPr lang="ru-RU" sz="36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5658296"/>
            <a:ext cx="7772400" cy="11997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s406522.userapi.com/v406522495/34fc/x3lQY4ZAbm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271679"/>
            <a:ext cx="9144000" cy="55863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692696"/>
            <a:ext cx="9144000" cy="5256584"/>
          </a:xfrm>
        </p:spPr>
        <p:txBody>
          <a:bodyPr>
            <a:noAutofit/>
          </a:bodyPr>
          <a:lstStyle/>
          <a:p>
            <a:r>
              <a:rPr lang="ru-RU" sz="2400" dirty="0" smtClean="0"/>
              <a:t>Энергетика </a:t>
            </a:r>
            <a:r>
              <a:rPr lang="ru-RU" sz="2400" dirty="0" err="1" smtClean="0"/>
              <a:t>Украи́ны</a:t>
            </a:r>
            <a:r>
              <a:rPr lang="ru-RU" sz="2400" dirty="0" smtClean="0"/>
              <a:t> – важная отрасль промышленности Украины. Она базируется на традиционных видах электростанций и ТЭЦ, с отклонением от среднемировой статистики в сторону использования АЭС. Практически все объекты энергетики Украины достались ей в наследство от СССР, отработали немалый, а многие и очень большой, сроки службы. Исключением является сравнительно молодая ядерная энергетика Украины, по мировым стандартам являющаяся вполне </a:t>
            </a:r>
            <a:r>
              <a:rPr lang="ru-RU" sz="2400" dirty="0" err="1" smtClean="0"/>
              <a:t>современной.начение</a:t>
            </a:r>
            <a:r>
              <a:rPr lang="ru-RU" sz="2400" dirty="0" smtClean="0"/>
              <a:t>, структура и основные черты топливно-энергетического комплекса Украины.</a:t>
            </a:r>
            <a:endParaRPr lang="ru-RU" sz="2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4464496"/>
          </a:xfrm>
        </p:spPr>
        <p:txBody>
          <a:bodyPr>
            <a:noAutofit/>
          </a:bodyPr>
          <a:lstStyle/>
          <a:p>
            <a:r>
              <a:rPr lang="ru-RU" sz="2000" dirty="0" smtClean="0"/>
              <a:t>Топливно-энергетический комплекс (ТЭК) - одна из важнейших структурных составляющих экономики Украины, ключевой фактор обеспечения жизнедеятельности государства.</a:t>
            </a:r>
            <a:br>
              <a:rPr lang="ru-RU" sz="2000" dirty="0" smtClean="0"/>
            </a:br>
            <a:r>
              <a:rPr lang="ru-RU" sz="2000" dirty="0" smtClean="0"/>
              <a:t>Топливно-энергетический комплекс состоит из предприятий, специализирующихся на добыче, обогащении, переработке и потреблении твердого, жидкого и газообразного топлива, производстве, передаче и использовании электроэнергии и тепла.</a:t>
            </a:r>
            <a:br>
              <a:rPr lang="ru-RU" sz="2000" dirty="0" smtClean="0"/>
            </a:br>
            <a:r>
              <a:rPr lang="ru-RU" sz="2000" dirty="0" smtClean="0"/>
              <a:t>В состав предприятий ТЭКа входят угольные шахты, нефтяные и газовые скважины, электростанции, линии электропередач. Они группируются в отрасли, которые выступают основными элементами отраслевой структуры ТЭК.</a:t>
            </a:r>
            <a:br>
              <a:rPr lang="ru-RU" sz="2000" dirty="0" smtClean="0"/>
            </a:br>
            <a:r>
              <a:rPr lang="ru-RU" sz="2000" dirty="0" smtClean="0"/>
              <a:t>Отрасли комплекса тесно связаны со всеми отраслями хозяйства.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58296"/>
            <a:ext cx="7772400" cy="1199704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6696744" cy="288032"/>
          </a:xfrm>
        </p:spPr>
        <p:txBody>
          <a:bodyPr>
            <a:noAutofit/>
          </a:bodyPr>
          <a:lstStyle/>
          <a:p>
            <a:r>
              <a:rPr lang="ru-RU" sz="3200" dirty="0" smtClean="0"/>
              <a:t>УГОЛЬНАЯ ПРОМЫШЛЕННОСТЬ</a:t>
            </a:r>
            <a:endParaRPr lang="ru-RU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892480" cy="3960439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Угольная промышленность в Украине является давней и традиционной отраслью, которая занимает доминирующее место среди топливных отраслей. Украина имеет большие запасы (до 200 млрд. т) высококачественного угля, в основном залегает на значительной глубине в Донецком, Львовско-Волынском и Приднепровском (бурый) бассейнах. 75% угля используется как топливо, 25% - как технологическое сырье для черной металлургии, химической и других отраслей.</a:t>
            </a:r>
            <a:br>
              <a:rPr lang="ru-RU" sz="20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Крупнейшим в стране районом добычи каменного угля остается Донецкий бассейн. Он был открыт в 1721 году Г. Капустиным, а первая шахта заложена в 1795 году. Сейчас здесь действует около 270 шахт, почти на половине из которых добывают высококачественный коксующийся уголь.</a:t>
            </a:r>
            <a:br>
              <a:rPr lang="ru-RU" sz="20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cs406522.userapi.com/v406522495/34ea/oI8fKxpzTx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://cs406522.userapi.com/v406522495/34eb/yxvWRAtLv7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0"/>
            <a:ext cx="7632848" cy="1268759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НЕФТЯНАЯ ПРОМЫШЛЕННОСТЬ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620688"/>
            <a:ext cx="9144000" cy="43924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Нефтяная промышленность Украины характеризуется низкими показателями, хотя потенциальные возможности добычи и переработки нефти значительно больше. Она представлена нефтедобывающей и нефтеперерабатывающей отраслями, которые возникли в Прикарпатье еще в XIX в. В начале XX в. этот район был известным в Европе центром нефтяной промышленности. В середине шестидесятых годов было разведано Днепровско-Донецкую нефтегазовую провинцию. Причерноморско-Азовская провинция является наиболее молодой и перспективной для добычи нефти и газа в Украину. Доминирующую роль в добыче нефти после войны стала играть Днепровско-Донецкая провинция.</a:t>
            </a:r>
            <a:endParaRPr lang="ru-RU" sz="22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cs406522.userapi.com/v406522495/34dc/aTxoMVdRWP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0"/>
            <a:ext cx="6912768" cy="76470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ГАЗОВАЯ ПРОМЫШЛЕННОСТЬ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8964488" cy="375857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5"/>
                </a:solidFill>
              </a:rPr>
              <a:t>Газовая промышленность является довольно молодой и перспективной отраслью. Природный газ - наиболее эффективная топливная и химическое сырье. Его добыча была начата в Украине в 50-х годах ХХ века и на сегодняшний день добывается до 20 млрд. м3 газа. Использование газа в 2 раза дешевле по сравнению с </a:t>
            </a:r>
            <a:r>
              <a:rPr lang="ru-RU" sz="2400" b="1" dirty="0" err="1" smtClean="0">
                <a:solidFill>
                  <a:schemeClr val="accent5"/>
                </a:solidFill>
              </a:rPr>
              <a:t>нефтью.Первым</a:t>
            </a:r>
            <a:r>
              <a:rPr lang="ru-RU" sz="2400" b="1" dirty="0" smtClean="0">
                <a:solidFill>
                  <a:schemeClr val="accent5"/>
                </a:solidFill>
              </a:rPr>
              <a:t> было освоено </a:t>
            </a:r>
            <a:r>
              <a:rPr lang="ru-RU" sz="2400" b="1" dirty="0" err="1" smtClean="0">
                <a:solidFill>
                  <a:schemeClr val="accent5"/>
                </a:solidFill>
              </a:rPr>
              <a:t>Передкарпатську</a:t>
            </a:r>
            <a:r>
              <a:rPr lang="ru-RU" sz="2400" b="1" dirty="0" smtClean="0">
                <a:solidFill>
                  <a:schemeClr val="accent5"/>
                </a:solidFill>
              </a:rPr>
              <a:t> нефтегазоносную провинцию с известными центрами газодобывающей промышленности, как Дашава</a:t>
            </a:r>
            <a:endParaRPr lang="ru-RU" sz="2400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cs406522.userapi.com/v406522495/34d5/gx4Doup4DU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224</Words>
  <Application>Microsoft Office PowerPoint</Application>
  <PresentationFormat>Экран (4:3)</PresentationFormat>
  <Paragraphs>14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Энергетика Украины</vt:lpstr>
      <vt:lpstr>Энергетика Украи́ны – важная отрасль промышленности Украины. Она базируется на традиционных видах электростанций и ТЭЦ, с отклонением от среднемировой статистики в сторону использования АЭС. Практически все объекты энергетики Украины достались ей в наследство от СССР, отработали немалый, а многие и очень большой, сроки службы. Исключением является сравнительно молодая ядерная энергетика Украины, по мировым стандартам являющаяся вполне современной.начение, структура и основные черты топливно-энергетического комплекса Украины.</vt:lpstr>
      <vt:lpstr>Топливно-энергетический комплекс (ТЭК) - одна из важнейших структурных составляющих экономики Украины, ключевой фактор обеспечения жизнедеятельности государства. Топливно-энергетический комплекс состоит из предприятий, специализирующихся на добыче, обогащении, переработке и потреблении твердого, жидкого и газообразного топлива, производстве, передаче и использовании электроэнергии и тепла. В состав предприятий ТЭКа входят угольные шахты, нефтяные и газовые скважины, электростанции, линии электропередач. Они группируются в отрасли, которые выступают основными элементами отраслевой структуры ТЭК. Отрасли комплекса тесно связаны со всеми отраслями хозяйства.</vt:lpstr>
      <vt:lpstr>УГОЛЬНАЯ ПРОМЫШЛЕННОСТЬ</vt:lpstr>
      <vt:lpstr>Слайд 5</vt:lpstr>
      <vt:lpstr>НЕФТЯНАЯ ПРОМЫШЛЕННОСТЬ </vt:lpstr>
      <vt:lpstr>Слайд 7</vt:lpstr>
      <vt:lpstr>ГАЗОВАЯ ПРОМЫШЛЕННОСТЬ</vt:lpstr>
      <vt:lpstr>Слайд 9</vt:lpstr>
      <vt:lpstr>ТОРФЯНАЯ ПРОМЫШЛЕННОСТЬ</vt:lpstr>
      <vt:lpstr>Слайд 11</vt:lpstr>
      <vt:lpstr>Проблемы развития топливно-энергетического комплекса Украины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Энергетика Украины</dc:title>
  <dc:creator>Notebook</dc:creator>
  <cp:lastModifiedBy>Notebook</cp:lastModifiedBy>
  <cp:revision>7</cp:revision>
  <dcterms:created xsi:type="dcterms:W3CDTF">2012-12-04T19:04:53Z</dcterms:created>
  <dcterms:modified xsi:type="dcterms:W3CDTF">2012-12-04T20:14:38Z</dcterms:modified>
</cp:coreProperties>
</file>