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13419D"/>
    <a:srgbClr val="0999E1"/>
    <a:srgbClr val="1F66F5"/>
    <a:srgbClr val="86B5FA"/>
    <a:srgbClr val="3737F5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5" autoAdjust="0"/>
    <p:restoredTop sz="94660"/>
  </p:normalViewPr>
  <p:slideViewPr>
    <p:cSldViewPr>
      <p:cViewPr varScale="1">
        <p:scale>
          <a:sx n="109" d="100"/>
          <a:sy n="109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59C852-F2E9-4F31-AE2F-3F1BEE8C3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84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27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F304B4-295F-44F8-87F1-28B00C7952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74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A990D-0897-4E84-9726-FA7313BE9C9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52519-1B2C-4EF4-8AF4-945F7468438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EEDBC-199D-4F2A-9E3E-2566136FEBA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7A92E-5CBA-4323-BE3A-78A01652585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FF3B5-72AF-4933-AADD-9E70FEFCA7C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283FC-6E70-444D-8EAE-4C22EF5FE59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FAE3E-3AE1-4A67-A3DA-BDC48E1A97C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FC384-9911-4CA9-A96A-CB81768973E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7F747-267A-4F4D-B73C-17A32DD983B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0E142-A1B6-47A0-A1A0-786B85F48DA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6B1EA-6592-456F-9C53-BF27F38F435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BF56-D02F-43CC-B79E-C072225036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036481"/>
      </p:ext>
    </p:extLst>
  </p:cSld>
  <p:clrMapOvr>
    <a:masterClrMapping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D3360-A492-4317-B97A-7502C3ADB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031999"/>
      </p:ext>
    </p:extLst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FE022-8DCA-4A40-9306-ACFD4A98F9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900923"/>
      </p:ext>
    </p:extLst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2C16D-B41E-4744-9737-5885061260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550850"/>
      </p:ext>
    </p:extLst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E180E-76E3-45AF-AB6B-58789EDD1C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966586"/>
      </p:ext>
    </p:extLst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53872-176E-49E0-B0AA-13289D985B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064212"/>
      </p:ext>
    </p:extLst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FBD37-85BA-4196-A07B-57562DD2C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953065"/>
      </p:ext>
    </p:extLst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DACF8-9F8E-4D7C-91EF-B3FB2D33CB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450970"/>
      </p:ext>
    </p:extLst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F294-261D-4971-AF4D-D83714895C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354918"/>
      </p:ext>
    </p:extLst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6BDB-CFBE-4ADF-B0FF-DA1F6C198A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489715"/>
      </p:ext>
    </p:extLst>
  </p:cSld>
  <p:clrMapOvr>
    <a:masterClrMapping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EE1A1-732D-4D90-A724-73A014415C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620141"/>
      </p:ext>
    </p:extLst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A39BCA-6625-48B6-9710-2F9299A0B9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advClick="0" advTm="12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FF"/>
            </a:gs>
            <a:gs pos="100000">
              <a:srgbClr val="86B5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611188" y="2205038"/>
            <a:ext cx="77057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72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 Antiqua"/>
              </a:rPr>
              <a:t>Страны Европы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2987675" y="4005263"/>
            <a:ext cx="3152775" cy="771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5400" i="1" kern="10" spc="1081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Book Antiqua"/>
              </a:rPr>
              <a:t>Бенилюкс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781300"/>
            <a:ext cx="6048375" cy="4076700"/>
          </a:xfrm>
        </p:spPr>
        <p:txBody>
          <a:bodyPr/>
          <a:lstStyle/>
          <a:p>
            <a:r>
              <a:rPr lang="ru-RU" altLang="ru-RU" sz="2800"/>
              <a:t>Люксембург - город контрастов, здесь можно увидеть современные железобетонные громады банков в деловой части города и средневековые мощёные улочки, огромные мосты, сады, парки, остатки древней крепости и катакомбы... </a:t>
            </a:r>
          </a:p>
        </p:txBody>
      </p:sp>
      <p:pic>
        <p:nvPicPr>
          <p:cNvPr id="197636" name="Picture 4" descr="Luxemburg_Place_de_la_G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42481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7" name="Picture 5" descr="Luxemburg_Parlement_H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032">
            <a:off x="6084888" y="4292600"/>
            <a:ext cx="273685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i="1" dirty="0" smtClean="0">
                <a:latin typeface="Book Antiqua" pitchFamily="18" charset="0"/>
              </a:rPr>
              <a:t> </a:t>
            </a:r>
            <a:endParaRPr lang="ru-RU" altLang="ru-RU" i="1" dirty="0">
              <a:latin typeface="Book Antiqua" pitchFamily="18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1091" y="5389240"/>
            <a:ext cx="3250704" cy="14687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dirty="0" smtClean="0">
                <a:latin typeface="Algerian" pitchFamily="82" charset="0"/>
              </a:rPr>
              <a:t>Работу выполнил ученик 9-А класса.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latin typeface="Algerian" pitchFamily="82" charset="0"/>
              </a:rPr>
              <a:t>Агафонов Игорь</a:t>
            </a:r>
            <a:endParaRPr lang="ru-RU" altLang="ru-RU" sz="2400" dirty="0">
              <a:latin typeface="Algerian" pitchFamily="82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6313"/>
            <a:ext cx="8229600" cy="2060575"/>
          </a:xfrm>
        </p:spPr>
        <p:txBody>
          <a:bodyPr/>
          <a:lstStyle/>
          <a:p>
            <a:r>
              <a:rPr lang="ru-RU" altLang="ru-RU" sz="2400"/>
              <a:t>В страны БЕНИЛЮКС входят Королевство Нидерландов, Королевство Бельгия и Великое герцогство Люксембург. Три европейские страны - Бельгия, Нидерланды и Люксембург, подписавшие в 1958 г. договор об экономическом союзе Бенилюкс, являются популярными туристскими центрами.  </a:t>
            </a:r>
          </a:p>
        </p:txBody>
      </p:sp>
      <p:pic>
        <p:nvPicPr>
          <p:cNvPr id="186372" name="Picture 4" descr="be-lg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22352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3" name="Picture 5" descr="745px-Flag_North-Holland,_Netherlan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2919413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4" name="Picture 6" descr="luxembu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95275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 descr="holland_4"/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r>
              <a:rPr lang="ru-RU" altLang="ru-RU" sz="5400" b="1" i="1">
                <a:latin typeface="Book Antiqua" pitchFamily="18" charset="0"/>
              </a:rPr>
              <a:t>Нидерланды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r>
              <a:rPr lang="ru-RU" altLang="ru-RU" sz="2400"/>
              <a:t>Само название как нельзя более точно даёт представление о расположении этой страны ("neder" - нижний, низкий, "landen" - земли). Более половины территории этой живописной страны расположено ниже уровня моря. Королевство Нидерландов протянулось вдоль побережья Северного моря и граничит на востоке с Германией, а на юге - с Бельгией.</a:t>
            </a:r>
            <a:r>
              <a:rPr lang="ru-RU" altLang="ru-RU" sz="24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5834063" cy="1143000"/>
          </a:xfrm>
        </p:spPr>
        <p:txBody>
          <a:bodyPr/>
          <a:lstStyle/>
          <a:p>
            <a:r>
              <a:rPr lang="ru-RU" altLang="ru-RU" sz="3200" b="1" i="1">
                <a:latin typeface="Book Antiqua" pitchFamily="18" charset="0"/>
              </a:rPr>
              <a:t>Нидерланды - мельницы и тюльпаны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280400" cy="2663825"/>
          </a:xfrm>
        </p:spPr>
        <p:txBody>
          <a:bodyPr/>
          <a:lstStyle/>
          <a:p>
            <a:r>
              <a:rPr lang="ru-RU" altLang="ru-RU" sz="2400"/>
              <a:t>Нидерланды прославились на весь мир тюльпанами, мельницами и сыром. Страна щедро предлагает своим жителям и туристам огромное количество музеев, парков, исторических достопримечательностей, песчаных пляжей, каналов, цветочных полей, ресторанов и кафе на любой вкус.</a:t>
            </a:r>
            <a:r>
              <a:rPr lang="ru-RU" altLang="ru-RU"/>
              <a:t> </a:t>
            </a:r>
          </a:p>
        </p:txBody>
      </p:sp>
      <p:pic>
        <p:nvPicPr>
          <p:cNvPr id="191493" name="Picture 5" descr="ho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200">
            <a:off x="6516688" y="260350"/>
            <a:ext cx="2303462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4" name="Picture 6" descr="hollan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7722">
            <a:off x="395288" y="4652963"/>
            <a:ext cx="2470150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5" name="Picture 7" descr="holland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3457575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7563"/>
            <a:ext cx="4932363" cy="3024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Что же привлекает иностранного туриста в Нидерландах? Морское побережье, Нидерланды – страна воды, города и культурно-историческое наследие.</a:t>
            </a:r>
          </a:p>
        </p:txBody>
      </p:sp>
      <p:pic>
        <p:nvPicPr>
          <p:cNvPr id="192516" name="Picture 4" descr="Holland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3592513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7" name="Picture 5" descr="holland 4e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024187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6" descr="holland-visa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492">
            <a:off x="5292725" y="765175"/>
            <a:ext cx="3235325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2" name="Picture 6" descr="map_of_belgium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600450"/>
          </a:xfrm>
        </p:spPr>
        <p:txBody>
          <a:bodyPr/>
          <a:lstStyle/>
          <a:p>
            <a:r>
              <a:rPr lang="ru-RU" altLang="ru-RU"/>
              <a:t>Одна из самых небольших по площади стран Европы, Бельгия играет далеко не последнюю роль в деятельности Европейского сообщества. Политический строй в стране - конституционная монархия во главе с королём Альбертом Вторым.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74638"/>
            <a:ext cx="7019925" cy="1143000"/>
          </a:xfrm>
        </p:spPr>
        <p:txBody>
          <a:bodyPr/>
          <a:lstStyle/>
          <a:p>
            <a:r>
              <a:rPr lang="ru-RU" altLang="ru-RU" sz="3600" b="1" i="1">
                <a:latin typeface="Book Antiqua" pitchFamily="18" charset="0"/>
              </a:rPr>
              <a:t>Бельгия - шоколад и кружево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Бельгия издавна славится особым шоколадом и изделиями из него (пралине), кружевами и дарами моря, изделиями из олова и хрусталём, мебелью и ... пивом. </a:t>
            </a:r>
          </a:p>
        </p:txBody>
      </p:sp>
      <p:pic>
        <p:nvPicPr>
          <p:cNvPr id="194564" name="Picture 4" descr="chocolatetr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539">
            <a:off x="6443663" y="3716338"/>
            <a:ext cx="2233612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1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6952">
            <a:off x="250825" y="188913"/>
            <a:ext cx="1905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6" name="Picture 6" descr="dumon_chocolat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4103687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5338763" cy="2447925"/>
          </a:xfrm>
        </p:spPr>
        <p:txBody>
          <a:bodyPr/>
          <a:lstStyle/>
          <a:p>
            <a:r>
              <a:rPr lang="ru-RU" altLang="ru-RU" sz="2800"/>
              <a:t>В Бельгии насчитывается как минимум девять городов с хорошо сохранившимися средневековыми кварталами. </a:t>
            </a:r>
          </a:p>
        </p:txBody>
      </p:sp>
      <p:pic>
        <p:nvPicPr>
          <p:cNvPr id="195588" name="Picture 4" descr="belg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88">
            <a:off x="6011863" y="333375"/>
            <a:ext cx="2697162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9" name="Picture 5" descr="belgium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265906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0" name="Picture 6" descr="belgium_cityhall_1999_08_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2715">
            <a:off x="323850" y="32131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3" name="Picture 5" descr="0607_luksemburg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i="1">
                <a:latin typeface="Book Antiqua" pitchFamily="18" charset="0"/>
              </a:rPr>
              <a:t>Люксембург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229600" cy="2735263"/>
          </a:xfrm>
        </p:spPr>
        <p:txBody>
          <a:bodyPr/>
          <a:lstStyle/>
          <a:p>
            <a:r>
              <a:rPr lang="ru-RU" altLang="ru-RU" sz="3600"/>
              <a:t> Люксембург непохож ни на один европейский город, так как в самом центре, окружённый старинными крепостными стенами и башнями.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1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327</Words>
  <Application>Microsoft Office PowerPoint</Application>
  <PresentationFormat>Экран (4:3)</PresentationFormat>
  <Paragraphs>29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Book Antiqua</vt:lpstr>
      <vt:lpstr>Оформление по умолчанию</vt:lpstr>
      <vt:lpstr>Презентация PowerPoint</vt:lpstr>
      <vt:lpstr>Презентация PowerPoint</vt:lpstr>
      <vt:lpstr>Нидерланды</vt:lpstr>
      <vt:lpstr>Нидерланды - мельницы и тюльпаны</vt:lpstr>
      <vt:lpstr>Презентация PowerPoint</vt:lpstr>
      <vt:lpstr>Презентация PowerPoint</vt:lpstr>
      <vt:lpstr>Бельгия - шоколад и кружево</vt:lpstr>
      <vt:lpstr>Презентация PowerPoint</vt:lpstr>
      <vt:lpstr>Люксембург</vt:lpstr>
      <vt:lpstr>Презентация PowerPoint</vt:lpstr>
      <vt:lpstr> </vt:lpstr>
    </vt:vector>
  </TitlesOfParts>
  <Company>Tycoon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igor</cp:lastModifiedBy>
  <cp:revision>10</cp:revision>
  <dcterms:created xsi:type="dcterms:W3CDTF">2007-09-18T12:40:32Z</dcterms:created>
  <dcterms:modified xsi:type="dcterms:W3CDTF">2015-01-28T19:32:17Z</dcterms:modified>
</cp:coreProperties>
</file>