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06DEB0-5E82-4F79-865D-1C78615B8F20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5FF589-3DFF-4D06-8E0A-0405F648551E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Кислотні дощі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11-А класу</a:t>
            </a:r>
          </a:p>
          <a:p>
            <a:r>
              <a:rPr lang="uk-UA" dirty="0" smtClean="0"/>
              <a:t>Гребінківської гімназії</a:t>
            </a:r>
          </a:p>
          <a:p>
            <a:r>
              <a:rPr lang="uk-UA" dirty="0" smtClean="0"/>
              <a:t>Мороз Дарина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1428760"/>
          </a:xfrm>
        </p:spPr>
        <p:txBody>
          <a:bodyPr/>
          <a:lstStyle/>
          <a:p>
            <a:r>
              <a:rPr lang="uk-UA" dirty="0" smtClean="0"/>
              <a:t>Кислотний дощ — це усі види метеорологічних опадів: дощ, сніг, град, туман, дощ зі снігом, — кислотність яких вища від нормальної.</a:t>
            </a:r>
            <a:endParaRPr lang="uk-UA" dirty="0"/>
          </a:p>
        </p:txBody>
      </p:sp>
      <p:pic>
        <p:nvPicPr>
          <p:cNvPr id="1026" name="Picture 2" descr="http://www.kuksin.dp.ua/i/200804130111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500306"/>
            <a:ext cx="5884006" cy="36480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1350644"/>
          </a:xfrm>
        </p:spPr>
        <p:txBody>
          <a:bodyPr/>
          <a:lstStyle/>
          <a:p>
            <a:r>
              <a:rPr lang="uk-UA" dirty="0" smtClean="0"/>
              <a:t>Мірою кислотності є значення </a:t>
            </a:r>
            <a:r>
              <a:rPr lang="uk-UA" dirty="0" err="1" smtClean="0"/>
              <a:t>рН</a:t>
            </a:r>
            <a:r>
              <a:rPr lang="uk-UA" dirty="0" smtClean="0"/>
              <a:t>, якщо кислотність води нижче 5,5, то опади вважаються кислотними.</a:t>
            </a:r>
            <a:endParaRPr lang="uk-UA" dirty="0"/>
          </a:p>
        </p:txBody>
      </p:sp>
      <p:pic>
        <p:nvPicPr>
          <p:cNvPr id="15364" name="Picture 4" descr="http://upload.wikimedia.org/wikipedia/commons/thumb/b/bb/PHscalenolang.svg/2000px-PHscalenolang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96226"/>
            <a:ext cx="9144000" cy="2564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3971924" cy="3714776"/>
          </a:xfrm>
        </p:spPr>
        <p:txBody>
          <a:bodyPr>
            <a:normAutofit/>
          </a:bodyPr>
          <a:lstStyle/>
          <a:p>
            <a:r>
              <a:rPr lang="uk-UA" dirty="0" smtClean="0"/>
              <a:t>Джерела викидів речовин, через які утворюються кислотні дощі: теплові електростанції, автотранспорт, металургійні і хімічні підприємства, авіація.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16386" name="Picture 2" descr="http://cd.greenpack.in.ua/upload/menu/348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357298"/>
            <a:ext cx="5000628" cy="48919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3286148"/>
          </a:xfrm>
        </p:spPr>
        <p:txBody>
          <a:bodyPr/>
          <a:lstStyle/>
          <a:p>
            <a:r>
              <a:rPr lang="uk-UA" dirty="0" smtClean="0"/>
              <a:t>Причиною виникнення кислотних дощів є </a:t>
            </a:r>
            <a:r>
              <a:rPr lang="uk-UA" dirty="0" err="1" smtClean="0"/>
              <a:t>сірчастий</a:t>
            </a:r>
            <a:r>
              <a:rPr lang="uk-UA" dirty="0" smtClean="0"/>
              <a:t> газ, який виникає у наслідок спалювання нафти, сланців, </a:t>
            </a:r>
            <a:r>
              <a:rPr lang="uk-UA" dirty="0" err="1" smtClean="0"/>
              <a:t>виробницті</a:t>
            </a:r>
            <a:r>
              <a:rPr lang="uk-UA" dirty="0" smtClean="0"/>
              <a:t> металів та сірчаної кислоти. В атмосфері він </a:t>
            </a:r>
            <a:r>
              <a:rPr lang="uk-UA" dirty="0" err="1" smtClean="0"/>
              <a:t>зєднується</a:t>
            </a:r>
            <a:r>
              <a:rPr lang="uk-UA" dirty="0" smtClean="0"/>
              <a:t> з </a:t>
            </a:r>
            <a:r>
              <a:rPr lang="uk-UA" dirty="0" err="1" smtClean="0"/>
              <a:t>прами</a:t>
            </a:r>
            <a:r>
              <a:rPr lang="uk-UA" dirty="0" smtClean="0"/>
              <a:t> води і утворює </a:t>
            </a:r>
            <a:r>
              <a:rPr lang="uk-UA" dirty="0" err="1" smtClean="0"/>
              <a:t>срічану</a:t>
            </a:r>
            <a:r>
              <a:rPr lang="uk-UA" dirty="0" smtClean="0"/>
              <a:t> кислоту - основний токсичний компонент кислотних дощів. </a:t>
            </a:r>
            <a:endParaRPr lang="uk-UA" dirty="0"/>
          </a:p>
        </p:txBody>
      </p:sp>
      <p:pic>
        <p:nvPicPr>
          <p:cNvPr id="17410" name="Picture 2" descr="Sulfur-dioxide-2D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143380"/>
            <a:ext cx="3839777" cy="1843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207768"/>
          </a:xfrm>
        </p:spPr>
        <p:txBody>
          <a:bodyPr/>
          <a:lstStyle/>
          <a:p>
            <a:r>
              <a:rPr lang="uk-UA" dirty="0" smtClean="0"/>
              <a:t>У водяних екосистемах кислотні опади викликають загибель риб та інших водяних мешканців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8434" name="Picture 2" descr="http://ipress.ua/media/gallery/full/m/a/main_golovrubvod_kiev_ua_1a5d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357430"/>
            <a:ext cx="5762632" cy="37457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1350644"/>
          </a:xfrm>
        </p:spPr>
        <p:txBody>
          <a:bodyPr/>
          <a:lstStyle/>
          <a:p>
            <a:r>
              <a:rPr lang="uk-UA" dirty="0" smtClean="0"/>
              <a:t> Разом із загибеллю озер стає очевидною і деградація лісів.</a:t>
            </a:r>
            <a:endParaRPr lang="uk-UA" dirty="0"/>
          </a:p>
        </p:txBody>
      </p:sp>
      <p:pic>
        <p:nvPicPr>
          <p:cNvPr id="19458" name="Picture 2" descr="http://stattitablohy.ezreklama.com/uploads/a/admin/art_950_a4cd88a87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214554"/>
            <a:ext cx="571500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043890" cy="1493520"/>
          </a:xfrm>
        </p:spPr>
        <p:txBody>
          <a:bodyPr/>
          <a:lstStyle/>
          <a:p>
            <a:r>
              <a:rPr lang="uk-UA" dirty="0" smtClean="0"/>
              <a:t>Кислотні дощі роз'їдають метали, фарби, синтетичні з'єднання, руйнують архітектурні пам'ятники.</a:t>
            </a:r>
            <a:endParaRPr lang="uk-UA" dirty="0"/>
          </a:p>
        </p:txBody>
      </p:sp>
      <p:pic>
        <p:nvPicPr>
          <p:cNvPr id="20482" name="Picture 2" descr="http://cd.greenpack.in.ua/upload/menu/357_ua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714620"/>
            <a:ext cx="3929090" cy="3786184"/>
          </a:xfrm>
          <a:prstGeom prst="rect">
            <a:avLst/>
          </a:prstGeom>
          <a:noFill/>
        </p:spPr>
      </p:pic>
      <p:pic>
        <p:nvPicPr>
          <p:cNvPr id="20484" name="Picture 4" descr="http://ewater.ru/wp-content/uploads/2012/06/0_4131c_7b2a078b_X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704769"/>
            <a:ext cx="4500594" cy="37246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1850710"/>
          </a:xfrm>
        </p:spPr>
        <p:txBody>
          <a:bodyPr>
            <a:normAutofit/>
          </a:bodyPr>
          <a:lstStyle/>
          <a:p>
            <a:r>
              <a:rPr lang="uk-UA" dirty="0" smtClean="0"/>
              <a:t>Для боротьби з кислотними дощами необхідно направити зусилля на скорочення викидів </a:t>
            </a:r>
            <a:r>
              <a:rPr lang="uk-UA" dirty="0" err="1" smtClean="0"/>
              <a:t>кислотоутворюючих</a:t>
            </a:r>
            <a:r>
              <a:rPr lang="uk-UA" dirty="0" smtClean="0"/>
              <a:t> речовин вугільними електростанціями.</a:t>
            </a:r>
            <a:endParaRPr lang="uk-UA" dirty="0"/>
          </a:p>
        </p:txBody>
      </p:sp>
      <p:pic>
        <p:nvPicPr>
          <p:cNvPr id="21508" name="Picture 4" descr="http://www.mk.ru/upload/iblock_mk/475/79/c0/14/DETAIL_PICTURE_6250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786058"/>
            <a:ext cx="5051830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44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Кислотні дощі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Кислотні дощі</dc:title>
  <dc:creator>Дарина</dc:creator>
  <cp:lastModifiedBy>Дарина</cp:lastModifiedBy>
  <cp:revision>2</cp:revision>
  <dcterms:created xsi:type="dcterms:W3CDTF">2014-12-15T06:34:05Z</dcterms:created>
  <dcterms:modified xsi:type="dcterms:W3CDTF">2014-12-15T06:47:57Z</dcterms:modified>
</cp:coreProperties>
</file>