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69" r:id="rId17"/>
    <p:sldId id="272" r:id="rId18"/>
    <p:sldId id="282" r:id="rId19"/>
    <p:sldId id="273" r:id="rId20"/>
    <p:sldId id="274" r:id="rId21"/>
    <p:sldId id="275" r:id="rId22"/>
    <p:sldId id="276" r:id="rId23"/>
    <p:sldId id="277" r:id="rId24"/>
    <p:sldId id="278" r:id="rId25"/>
    <p:sldId id="281" r:id="rId26"/>
    <p:sldId id="279" r:id="rId27"/>
    <p:sldId id="280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040BF-5F5B-4B36-A844-68119CF5734E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682C8-6AB2-4123-8374-425EA59360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682C8-6AB2-4123-8374-425EA59360C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47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77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33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92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36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596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31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233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9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094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14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45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02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85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87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3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8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7FECFC6-E560-4D1C-9C1D-6C2395E635E5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B54578F-91F3-4E7D-9BAA-46A7013FE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02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1890" y="1733266"/>
            <a:ext cx="9742671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16600" b="1" dirty="0" smtClean="0">
                <a:ln/>
                <a:solidFill>
                  <a:schemeClr val="accent4"/>
                </a:solidFill>
              </a:rPr>
              <a:t>Австралія</a:t>
            </a:r>
            <a:endParaRPr lang="ru-RU" sz="166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33225" y="4365709"/>
            <a:ext cx="5622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Виконала: Лохвич Оксана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99349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73" y="551390"/>
            <a:ext cx="8370626" cy="559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84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072" y="291203"/>
            <a:ext cx="9407856" cy="627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36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8" y="122972"/>
            <a:ext cx="11046497" cy="584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55642" y="6182436"/>
            <a:ext cx="4599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Столиця Австралії - Канберра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947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6478"/>
            <a:ext cx="9325970" cy="6994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08024" y="382137"/>
            <a:ext cx="25839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dirty="0" smtClean="0"/>
              <a:t>Острів у вигляді</a:t>
            </a:r>
          </a:p>
          <a:p>
            <a:pPr algn="ctr"/>
            <a:r>
              <a:rPr lang="uk-UA" sz="4400" dirty="0" smtClean="0"/>
              <a:t>Серця</a:t>
            </a:r>
          </a:p>
          <a:p>
            <a:pPr algn="ctr"/>
            <a:r>
              <a:rPr lang="uk-UA" sz="4400" dirty="0" smtClean="0"/>
              <a:t>Мейкпис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35784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78" y="197892"/>
            <a:ext cx="9758662" cy="6489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06340" y="423081"/>
            <a:ext cx="2085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Бонді - </a:t>
            </a:r>
            <a:r>
              <a:rPr lang="uk-UA" sz="2800" dirty="0" err="1" smtClean="0"/>
              <a:t>Біч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53188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9" y="304575"/>
            <a:ext cx="8962030" cy="63307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89409" y="518615"/>
            <a:ext cx="2292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err="1" smtClean="0"/>
              <a:t>Хіллер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854352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6" y="569961"/>
            <a:ext cx="7415282" cy="55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25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281" y="88711"/>
            <a:ext cx="8907438" cy="668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9240" y="2033516"/>
            <a:ext cx="104951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1500" dirty="0" smtClean="0"/>
              <a:t>Підводний світ</a:t>
            </a:r>
            <a:endParaRPr lang="ru-RU" sz="11500" dirty="0"/>
          </a:p>
        </p:txBody>
      </p:sp>
    </p:spTree>
    <p:extLst>
      <p:ext uri="{BB962C8B-B14F-4D97-AF65-F5344CB8AC3E}">
        <p14:creationId xmlns:p14="http://schemas.microsoft.com/office/powerpoint/2010/main" val="2754519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74" y="427001"/>
            <a:ext cx="8124966" cy="608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730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4" y="1"/>
            <a:ext cx="10293432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5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143000"/>
            <a:ext cx="5486400" cy="457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290" y="384792"/>
            <a:ext cx="7306100" cy="60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4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96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57150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47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042" y="37531"/>
            <a:ext cx="9043916" cy="67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30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973" y="0"/>
            <a:ext cx="9098507" cy="68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9744" y="2251880"/>
            <a:ext cx="8093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/>
              <a:t>Бар*</a:t>
            </a:r>
            <a:r>
              <a:rPr lang="uk-UA" sz="8800" dirty="0" err="1" smtClean="0"/>
              <a:t>єрний</a:t>
            </a:r>
            <a:r>
              <a:rPr lang="uk-UA" sz="8800" dirty="0" smtClean="0"/>
              <a:t> риф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2468406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2" y="659500"/>
            <a:ext cx="8867917" cy="567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8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99409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8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01755" y="2019868"/>
            <a:ext cx="8516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3800" dirty="0" smtClean="0"/>
              <a:t>Населення</a:t>
            </a:r>
            <a:endParaRPr lang="ru-RU" sz="13800" dirty="0"/>
          </a:p>
        </p:txBody>
      </p:sp>
    </p:spTree>
    <p:extLst>
      <p:ext uri="{BB962C8B-B14F-4D97-AF65-F5344CB8AC3E}">
        <p14:creationId xmlns:p14="http://schemas.microsoft.com/office/powerpoint/2010/main" val="3124764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82" y="274475"/>
            <a:ext cx="9517036" cy="630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06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1319" y="614148"/>
            <a:ext cx="4339988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5400" dirty="0" smtClean="0"/>
              <a:t>Місто Сідней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26" y="1651378"/>
            <a:ext cx="10019462" cy="52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22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857" y="197892"/>
            <a:ext cx="8616286" cy="646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11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271462"/>
            <a:ext cx="95250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8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699" y="2438400"/>
            <a:ext cx="10131425" cy="1456267"/>
          </a:xfrm>
        </p:spPr>
        <p:txBody>
          <a:bodyPr>
            <a:noAutofit/>
          </a:bodyPr>
          <a:lstStyle/>
          <a:p>
            <a:pPr algn="ctr"/>
            <a:r>
              <a:rPr lang="uk-UA" sz="8800" dirty="0" smtClean="0"/>
              <a:t>Надзвичайно красиві будови  </a:t>
            </a:r>
            <a:r>
              <a:rPr lang="uk-UA" sz="8800" dirty="0" smtClean="0">
                <a:sym typeface="Wingdings" panose="05000000000000000000" pitchFamily="2" charset="2"/>
              </a:rPr>
              <a:t></a:t>
            </a:r>
            <a:endParaRPr lang="ru-RU" sz="8800" dirty="0"/>
          </a:p>
        </p:txBody>
      </p:sp>
    </p:spTree>
    <p:extLst>
      <p:ext uri="{BB962C8B-B14F-4D97-AF65-F5344CB8AC3E}">
        <p14:creationId xmlns:p14="http://schemas.microsoft.com/office/powerpoint/2010/main" val="1653180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378" y="532263"/>
            <a:ext cx="11501244" cy="57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6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099" y="252483"/>
            <a:ext cx="8579892" cy="643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13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2" y="371617"/>
            <a:ext cx="8572500" cy="5295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3254" y="5841242"/>
            <a:ext cx="46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Оперний театр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7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94" y="443552"/>
            <a:ext cx="8921012" cy="597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32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Небеса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Небеса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TC103457452[[fn=Небесный]]</Template>
  <TotalTime>46</TotalTime>
  <Words>32</Words>
  <Application>Microsoft Office PowerPoint</Application>
  <PresentationFormat>Широкоэкранный</PresentationFormat>
  <Paragraphs>15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Небеса</vt:lpstr>
      <vt:lpstr>Презентация PowerPoint</vt:lpstr>
      <vt:lpstr>Презентация PowerPoint</vt:lpstr>
      <vt:lpstr>Презентация PowerPoint</vt:lpstr>
      <vt:lpstr>Презентация PowerPoint</vt:lpstr>
      <vt:lpstr>Надзвичайно красиві будови  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Лохвич Светлана</dc:creator>
  <cp:lastModifiedBy>Лохвич Светлана</cp:lastModifiedBy>
  <cp:revision>7</cp:revision>
  <dcterms:created xsi:type="dcterms:W3CDTF">2014-11-23T20:01:13Z</dcterms:created>
  <dcterms:modified xsi:type="dcterms:W3CDTF">2015-02-05T11:13:57Z</dcterms:modified>
</cp:coreProperties>
</file>