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A4%D0%B5%D0%B4%D0%B5%D1%80%D0%B0%D1%82%D0%B8%D0%B2%D0%BD%D1%96_%D0%A8%D1%82%D0%B0%D1%82%D0%B8_%D0%9C%D1%96%D0%BA%D1%80%D0%BE%D0%BD%D0%B5%D0%B7%D1%96%D1%97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://znaimo.com.ua/%D0%93%D1%83%D0%B0%D0%BC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://znaimo.com.ua/%D0%9D%D0%B0%D1%83%D1%80%D1%83" TargetMode="External"/><Relationship Id="rId16" Type="http://schemas.openxmlformats.org/officeDocument/2006/relationships/hyperlink" Target="http://ru.wikipedia.org/wiki/%D0%A4%D0%B0%D0%B9%D0%BB:Flag_of_the_Northern_Mariana_Islands.sv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znaimo.com.ua/%D0%9C%D0%B0%D1%80%D1%88%D0%B0%D0%BB%D0%BB%D0%BE%D0%B2%D1%96_%D0%9E%D1%81%D1%82%D1%80%D0%BE%D0%B2%D0%B8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znaimo.com.ua/%D0%9F%D0%B0%D0%BB%D0%B0%D1%83" TargetMode="External"/><Relationship Id="rId4" Type="http://schemas.openxmlformats.org/officeDocument/2006/relationships/hyperlink" Target="http://znaimo.com.ua/%D0%9A%D1%96%D1%80%D1%96%D0%B1%D0%B0%D1%82%D1%9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znaimo.com.ua/%D0%A1%D0%BF%D0%BE%D0%BB%D1%83%D1%87%D0%B5%D0%BD%D1%96_%D0%A8%D1%82%D0%B0%D1%82%D0%B8_%D0%90%D0%BC%D0%B5%D1%80%D0%B8%D0%BA%D0%B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vviaticket.ru/tur9/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198"/>
            <a:ext cx="9144000" cy="6890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857232"/>
            <a:ext cx="4889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Мікронезія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ltfast.ru/uploads/posts/2013-05/1369153562_bigpic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7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ourblogger.ru/sites/default/files/countryinfo/nauru.jpg?1226487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35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4000" dirty="0" smtClean="0">
                <a:solidFill>
                  <a:schemeClr val="bg1"/>
                </a:solidFill>
              </a:rPr>
              <a:t>Науру. </a:t>
            </a:r>
            <a:r>
              <a:rPr lang="ru-RU" sz="4000" dirty="0" err="1" smtClean="0">
                <a:solidFill>
                  <a:schemeClr val="bg1"/>
                </a:solidFill>
              </a:rPr>
              <a:t>Офіційної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столиці</a:t>
            </a:r>
            <a:r>
              <a:rPr lang="ru-RU" sz="4000" dirty="0" smtClean="0">
                <a:solidFill>
                  <a:schemeClr val="bg1"/>
                </a:solidFill>
              </a:rPr>
              <a:t> не </a:t>
            </a:r>
            <a:r>
              <a:rPr lang="ru-RU" sz="4000" dirty="0" err="1" smtClean="0">
                <a:solidFill>
                  <a:schemeClr val="bg1"/>
                </a:solidFill>
              </a:rPr>
              <a:t>має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ic.panoramio.com/photos/1920x1280/1012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cc-travel.ru/upload/iblock/309/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6643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Північні</a:t>
            </a:r>
            <a:r>
              <a:rPr lang="ru-RU" sz="4000" dirty="0" smtClean="0"/>
              <a:t> </a:t>
            </a:r>
            <a:r>
              <a:rPr lang="ru-RU" sz="4000" dirty="0" err="1" smtClean="0"/>
              <a:t>Маріанські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Острови.Столиця</a:t>
            </a:r>
            <a:r>
              <a:rPr lang="ru-RU" sz="4000" dirty="0" smtClean="0"/>
              <a:t> </a:t>
            </a:r>
            <a:r>
              <a:rPr lang="ru-RU" sz="4000" dirty="0" smtClean="0"/>
              <a:t>- </a:t>
            </a:r>
            <a:r>
              <a:rPr lang="ru-RU" sz="4000" dirty="0" err="1" smtClean="0"/>
              <a:t>Сайпан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ail.sehirler.net/data/media/83/Saipan_Kuzey_Mariana_Ada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i.org.ru/mig/1898V/1898V_html_1cabdb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5715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Гуам.</a:t>
            </a:r>
            <a:r>
              <a:rPr lang="ru-RU" sz="4000" dirty="0" smtClean="0"/>
              <a:t> </a:t>
            </a:r>
            <a:r>
              <a:rPr lang="ru-RU" sz="4000" dirty="0" err="1" smtClean="0"/>
              <a:t>Столиця</a:t>
            </a:r>
            <a:r>
              <a:rPr lang="ru-RU" sz="4000" dirty="0" smtClean="0"/>
              <a:t> –</a:t>
            </a:r>
            <a:r>
              <a:rPr lang="ru-RU" sz="4000" dirty="0" err="1" smtClean="0"/>
              <a:t>Хагатна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334.photobucket.com/albums/m414/zisebe/Zisebe2/zisebe3/22_zps43b653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08"/>
            <a:ext cx="9144000" cy="828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3-eu-west-1.amazonaws.com/youroute-media/system/photos/images/000/043/743/587ac164ad0d627b2d399b3d002a5c4bd00cd8df_big.jpg?1341419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Цікаві факти.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острові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Яп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кам'яні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гроші</a:t>
            </a:r>
            <a:r>
              <a:rPr lang="ru-RU" sz="2800" dirty="0" smtClean="0"/>
              <a:t> (</a:t>
            </a:r>
            <a:r>
              <a:rPr lang="ru-RU" sz="2800" dirty="0" err="1" smtClean="0"/>
              <a:t>найбільший</a:t>
            </a:r>
            <a:r>
              <a:rPr lang="ru-RU" sz="2800" dirty="0" smtClean="0"/>
              <a:t>: 3м в </a:t>
            </a:r>
            <a:r>
              <a:rPr lang="ru-RU" sz="2800" dirty="0" err="1" smtClean="0"/>
              <a:t>діаметрі</a:t>
            </a:r>
            <a:r>
              <a:rPr lang="ru-RU" sz="2800" dirty="0" smtClean="0"/>
              <a:t>, 0,5 м </a:t>
            </a:r>
            <a:r>
              <a:rPr lang="ru-RU" sz="2800" dirty="0" err="1" smtClean="0"/>
              <a:t>завтовшки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важить</a:t>
            </a:r>
            <a:r>
              <a:rPr lang="ru-RU" sz="2800" dirty="0" smtClean="0"/>
              <a:t> 4 </a:t>
            </a:r>
            <a:r>
              <a:rPr lang="ru-RU" sz="2800" dirty="0" err="1" smtClean="0"/>
              <a:t>тонни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9155" name="Picture 3" descr="http://s019.radikal.ru/i609/1204/4c/50d9511aaf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7072362" cy="4573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Мікронезії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1950-х роках США проводили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 </a:t>
            </a:r>
            <a:r>
              <a:rPr lang="ru-RU" sz="2800" dirty="0" err="1" smtClean="0"/>
              <a:t>ядерні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випробування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8130" name="Picture 2" descr="http://lost-land.ru/_ph/25/832427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643998" cy="3274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04121" y="4000504"/>
            <a:ext cx="203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lag of Nauru.svg">
            <a:hlinkClick r:id="rId2" tooltip="Науру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09550" cy="104775"/>
          </a:xfrm>
          <a:prstGeom prst="rect">
            <a:avLst/>
          </a:prstGeom>
          <a:noFill/>
        </p:spPr>
      </p:pic>
      <p:pic>
        <p:nvPicPr>
          <p:cNvPr id="4099" name="Picture 3" descr="Flag of Kiribati.svg">
            <a:hlinkClick r:id="rId4" tooltip="Кірібаті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00372"/>
            <a:ext cx="209550" cy="104775"/>
          </a:xfrm>
          <a:prstGeom prst="rect">
            <a:avLst/>
          </a:prstGeom>
          <a:noFill/>
        </p:spPr>
      </p:pic>
      <p:pic>
        <p:nvPicPr>
          <p:cNvPr id="4100" name="Picture 4" descr="Flag of the Marshall Islands.svg">
            <a:hlinkClick r:id="rId6" tooltip="Маршаллові Острови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357562"/>
            <a:ext cx="209550" cy="114300"/>
          </a:xfrm>
          <a:prstGeom prst="rect">
            <a:avLst/>
          </a:prstGeom>
          <a:noFill/>
        </p:spPr>
      </p:pic>
      <p:pic>
        <p:nvPicPr>
          <p:cNvPr id="4101" name="Picture 5" descr="Flag of the Federated States of Micronesia.svg">
            <a:hlinkClick r:id="rId8" tooltip="Федеративні Штати Мікронезії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3714752"/>
            <a:ext cx="209550" cy="114300"/>
          </a:xfrm>
          <a:prstGeom prst="rect">
            <a:avLst/>
          </a:prstGeom>
          <a:noFill/>
        </p:spPr>
      </p:pic>
      <p:pic>
        <p:nvPicPr>
          <p:cNvPr id="4102" name="Picture 6" descr="Flag of Palau.svg">
            <a:hlinkClick r:id="rId10" tooltip="Палау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4071942"/>
            <a:ext cx="209550" cy="133350"/>
          </a:xfrm>
          <a:prstGeom prst="rect">
            <a:avLst/>
          </a:prstGeom>
          <a:noFill/>
        </p:spPr>
      </p:pic>
      <p:pic>
        <p:nvPicPr>
          <p:cNvPr id="4103" name="Picture 7" descr="Flag of Guam.svg">
            <a:hlinkClick r:id="rId12" tooltip="Гуам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4429132"/>
            <a:ext cx="209550" cy="114300"/>
          </a:xfrm>
          <a:prstGeom prst="rect">
            <a:avLst/>
          </a:prstGeom>
          <a:noFill/>
        </p:spPr>
      </p:pic>
      <p:pic>
        <p:nvPicPr>
          <p:cNvPr id="4104" name="Picture 8" descr="Flag of the United States.svg">
            <a:hlinkClick r:id="rId14" tooltip="Сполучені Штати Америк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00760" y="4857760"/>
            <a:ext cx="209550" cy="114300"/>
          </a:xfrm>
          <a:prstGeom prst="rect">
            <a:avLst/>
          </a:prstGeom>
          <a:noFill/>
        </p:spPr>
      </p:pic>
      <p:pic>
        <p:nvPicPr>
          <p:cNvPr id="4105" name="Picture 9" descr="Flag of the Northern Mariana Islands.sv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786" y="4786322"/>
            <a:ext cx="209550" cy="104775"/>
          </a:xfrm>
          <a:prstGeom prst="rect">
            <a:avLst/>
          </a:prstGeom>
          <a:noFill/>
        </p:spPr>
      </p:pic>
      <p:pic>
        <p:nvPicPr>
          <p:cNvPr id="4106" name="Picture 10" descr="Flag of the United States.svg">
            <a:hlinkClick r:id="rId14" tooltip="Сполучені Штати Америк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28926" y="4500570"/>
            <a:ext cx="209550" cy="1143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500042"/>
            <a:ext cx="82153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Мікронезія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Океанії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острова: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Маріанські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Каролінські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Маршаллові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Гілберта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Науру.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Уейк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Мікронезії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Мікронезії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Науру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Кірібаті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Маршаллові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Острови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Федеративні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Штати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Мікронезі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Палау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Гуам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hlinkClick r:id="rId14" tooltip="Сполучені Штати Америки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Північні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Маріанські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travel.ru/images2/2012/09/object205426/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Федеративні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Штати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Мікронезії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Столиця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- 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Паликир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34PE0ZEgM80/S_nWrZmTQnI/AAAAAAAAPxU/kWkPpfX77Mk/s1600/Palikir+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ee.hu/wp-content/gallery/repterek/di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215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Маршаллові</a:t>
            </a:r>
            <a:r>
              <a:rPr lang="ru-RU" sz="4400" dirty="0" smtClean="0"/>
              <a:t> </a:t>
            </a:r>
            <a:r>
              <a:rPr lang="ru-RU" sz="4400" dirty="0" err="1" smtClean="0"/>
              <a:t>острови</a:t>
            </a:r>
            <a:r>
              <a:rPr lang="ru-RU" sz="4400" dirty="0" smtClean="0"/>
              <a:t>.. </a:t>
            </a:r>
            <a:r>
              <a:rPr lang="ru-RU" sz="4400" dirty="0" err="1" smtClean="0"/>
              <a:t>Столиця</a:t>
            </a:r>
            <a:r>
              <a:rPr lang="ru-RU" sz="4400" dirty="0" smtClean="0"/>
              <a:t> - </a:t>
            </a:r>
            <a:r>
              <a:rPr lang="ru-RU" sz="4400" dirty="0" err="1" smtClean="0"/>
              <a:t>Маджуро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3-eu-west-1.amazonaws.com/youroute-media/system/photos/images/000/058/097/4bdbc59290f91bd6084135e3ea3ed91b12bd63a5_sh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Кірібаті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це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групи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островів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Гілберта</a:t>
            </a:r>
            <a:r>
              <a:rPr lang="ru-RU" sz="3200" dirty="0" smtClean="0">
                <a:solidFill>
                  <a:srgbClr val="FFFF00"/>
                </a:solidFill>
              </a:rPr>
              <a:t>, </a:t>
            </a:r>
            <a:r>
              <a:rPr lang="ru-RU" sz="3200" dirty="0" err="1" smtClean="0">
                <a:solidFill>
                  <a:srgbClr val="FFFF00"/>
                </a:solidFill>
              </a:rPr>
              <a:t>Фенікс</a:t>
            </a:r>
            <a:r>
              <a:rPr lang="ru-RU" sz="3200" dirty="0" smtClean="0">
                <a:solidFill>
                  <a:srgbClr val="FFFF00"/>
                </a:solidFill>
              </a:rPr>
              <a:t>, </a:t>
            </a:r>
            <a:r>
              <a:rPr lang="ru-RU" sz="3200" dirty="0" err="1" smtClean="0">
                <a:solidFill>
                  <a:srgbClr val="FFFF00"/>
                </a:solidFill>
              </a:rPr>
              <a:t>Лайн</a:t>
            </a:r>
            <a:r>
              <a:rPr lang="ru-RU" sz="3200" dirty="0" smtClean="0">
                <a:solidFill>
                  <a:srgbClr val="FFFF00"/>
                </a:solidFill>
              </a:rPr>
              <a:t>, о. </a:t>
            </a:r>
            <a:r>
              <a:rPr lang="ru-RU" sz="3200" dirty="0" err="1" smtClean="0">
                <a:solidFill>
                  <a:srgbClr val="FFFF00"/>
                </a:solidFill>
              </a:rPr>
              <a:t>Банаба</a:t>
            </a:r>
            <a:r>
              <a:rPr lang="ru-RU" sz="3200" dirty="0" smtClean="0">
                <a:solidFill>
                  <a:srgbClr val="FFFF00"/>
                </a:solidFill>
              </a:rPr>
              <a:t> (</a:t>
            </a:r>
            <a:r>
              <a:rPr lang="ru-RU" sz="3200" dirty="0" err="1" smtClean="0">
                <a:solidFill>
                  <a:srgbClr val="FFFF00"/>
                </a:solidFill>
              </a:rPr>
              <a:t>колишній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Ошен</a:t>
            </a:r>
            <a:r>
              <a:rPr lang="ru-RU" sz="3200" dirty="0" smtClean="0">
                <a:solidFill>
                  <a:srgbClr val="FFFF00"/>
                </a:solidFill>
              </a:rPr>
              <a:t>). </a:t>
            </a:r>
            <a:r>
              <a:rPr lang="ru-RU" sz="3200" dirty="0" err="1" smtClean="0">
                <a:solidFill>
                  <a:srgbClr val="FFFF00"/>
                </a:solidFill>
              </a:rPr>
              <a:t>Столиця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- </a:t>
            </a:r>
            <a:r>
              <a:rPr lang="ru-RU" sz="3200" dirty="0" err="1" smtClean="0">
                <a:solidFill>
                  <a:srgbClr val="FFFF00"/>
                </a:solidFill>
              </a:rPr>
              <a:t>Південна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Тарава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lyakota.ru/uploads/posts/2013-07/dlyakota.ru_fotopodborki_gosudarstva-kiribati-mozhet-ne-stat-cherez-60-let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abort.ru/uploads/images/01/03/07/2013/05/21/936f9e9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C000"/>
                </a:solidFill>
              </a:rPr>
              <a:t>Палау</a:t>
            </a:r>
            <a:r>
              <a:rPr lang="ru-RU" sz="3600" dirty="0" smtClean="0">
                <a:solidFill>
                  <a:srgbClr val="FFC000"/>
                </a:solidFill>
              </a:rPr>
              <a:t> (</a:t>
            </a:r>
            <a:r>
              <a:rPr lang="ru-RU" sz="3600" dirty="0" err="1" smtClean="0">
                <a:solidFill>
                  <a:srgbClr val="FFC000"/>
                </a:solidFill>
              </a:rPr>
              <a:t>Бєлан</a:t>
            </a:r>
            <a:r>
              <a:rPr lang="ru-RU" sz="3600" dirty="0" smtClean="0">
                <a:solidFill>
                  <a:srgbClr val="FFC000"/>
                </a:solidFill>
              </a:rPr>
              <a:t>). </a:t>
            </a:r>
            <a:r>
              <a:rPr lang="ru-RU" sz="3600" dirty="0" err="1" smtClean="0">
                <a:solidFill>
                  <a:srgbClr val="FFC000"/>
                </a:solidFill>
              </a:rPr>
              <a:t>Столиця</a:t>
            </a:r>
            <a:r>
              <a:rPr lang="ru-RU" sz="3600" dirty="0" smtClean="0">
                <a:solidFill>
                  <a:srgbClr val="FFC000"/>
                </a:solidFill>
              </a:rPr>
              <a:t> - </a:t>
            </a:r>
            <a:r>
              <a:rPr lang="ru-RU" sz="3600" dirty="0" err="1" smtClean="0">
                <a:solidFill>
                  <a:srgbClr val="FFC000"/>
                </a:solidFill>
              </a:rPr>
              <a:t>Нгерулмуд</a:t>
            </a:r>
            <a:r>
              <a:rPr lang="ru-RU" sz="3600" dirty="0" smtClean="0">
                <a:solidFill>
                  <a:srgbClr val="FFC000"/>
                </a:solidFill>
              </a:rPr>
              <a:t>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igpicture.ru/wp-content/uploads/2013/05/Capitol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kologiya">
  <a:themeElements>
    <a:clrScheme name="Другая 13">
      <a:dk1>
        <a:sysClr val="windowText" lastClr="4B4B4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ekologiya</Template>
  <TotalTime>0</TotalTime>
  <Words>59</Words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ekologiya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Настюха</dc:creator>
  <cp:lastModifiedBy>Настюха</cp:lastModifiedBy>
  <cp:revision>1</cp:revision>
  <dcterms:created xsi:type="dcterms:W3CDTF">2014-05-13T17:14:02Z</dcterms:created>
  <dcterms:modified xsi:type="dcterms:W3CDTF">2014-05-13T18:09:22Z</dcterms:modified>
</cp:coreProperties>
</file>