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4425-B0D7-4C56-B179-BFD86EC64AD9}" type="datetimeFigureOut">
              <a:rPr lang="uk-UA" smtClean="0"/>
              <a:pPr/>
              <a:t>21.04.2015</a:t>
            </a:fld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E33FA3-93BA-4168-BEA9-1CCBD99763F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4425-B0D7-4C56-B179-BFD86EC64AD9}" type="datetimeFigureOut">
              <a:rPr lang="uk-UA" smtClean="0"/>
              <a:pPr/>
              <a:t>21.04.2015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3FA3-93BA-4168-BEA9-1CCBD99763F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4425-B0D7-4C56-B179-BFD86EC64AD9}" type="datetimeFigureOut">
              <a:rPr lang="uk-UA" smtClean="0"/>
              <a:pPr/>
              <a:t>21.04.2015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3FA3-93BA-4168-BEA9-1CCBD99763F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AC54425-B0D7-4C56-B179-BFD86EC64AD9}" type="datetimeFigureOut">
              <a:rPr lang="uk-UA" smtClean="0"/>
              <a:pPr/>
              <a:t>21.04.2015</a:t>
            </a:fld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3E33FA3-93BA-4168-BEA9-1CCBD99763F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4425-B0D7-4C56-B179-BFD86EC64AD9}" type="datetimeFigureOut">
              <a:rPr lang="uk-UA" smtClean="0"/>
              <a:pPr/>
              <a:t>21.04.2015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3FA3-93BA-4168-BEA9-1CCBD99763F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4425-B0D7-4C56-B179-BFD86EC64AD9}" type="datetimeFigureOut">
              <a:rPr lang="uk-UA" smtClean="0"/>
              <a:pPr/>
              <a:t>21.04.2015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3FA3-93BA-4168-BEA9-1CCBD99763F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3FA3-93BA-4168-BEA9-1CCBD99763F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4425-B0D7-4C56-B179-BFD86EC64AD9}" type="datetimeFigureOut">
              <a:rPr lang="uk-UA" smtClean="0"/>
              <a:pPr/>
              <a:t>21.04.2015</a:t>
            </a:fld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4425-B0D7-4C56-B179-BFD86EC64AD9}" type="datetimeFigureOut">
              <a:rPr lang="uk-UA" smtClean="0"/>
              <a:pPr/>
              <a:t>21.04.2015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3FA3-93BA-4168-BEA9-1CCBD99763F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4425-B0D7-4C56-B179-BFD86EC64AD9}" type="datetimeFigureOut">
              <a:rPr lang="uk-UA" smtClean="0"/>
              <a:pPr/>
              <a:t>21.04.2015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3FA3-93BA-4168-BEA9-1CCBD99763F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AC54425-B0D7-4C56-B179-BFD86EC64AD9}" type="datetimeFigureOut">
              <a:rPr lang="uk-UA" smtClean="0"/>
              <a:pPr/>
              <a:t>21.04.2015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E33FA3-93BA-4168-BEA9-1CCBD99763F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4425-B0D7-4C56-B179-BFD86EC64AD9}" type="datetimeFigureOut">
              <a:rPr lang="uk-UA" smtClean="0"/>
              <a:pPr/>
              <a:t>21.04.2015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E33FA3-93BA-4168-BEA9-1CCBD99763F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AC54425-B0D7-4C56-B179-BFD86EC64AD9}" type="datetimeFigureOut">
              <a:rPr lang="uk-UA" smtClean="0"/>
              <a:pPr/>
              <a:t>21.04.2015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3E33FA3-93BA-4168-BEA9-1CCBD99763F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4810" y="5214950"/>
            <a:ext cx="4548190" cy="1143000"/>
          </a:xfrm>
        </p:spPr>
        <p:txBody>
          <a:bodyPr/>
          <a:lstStyle/>
          <a:p>
            <a:pPr algn="r"/>
            <a:r>
              <a:rPr lang="uk-UA" dirty="0" smtClean="0"/>
              <a:t>Презентація</a:t>
            </a:r>
          </a:p>
          <a:p>
            <a:pPr algn="r"/>
            <a:r>
              <a:rPr lang="uk-UA" dirty="0" smtClean="0"/>
              <a:t> учениці 6 класу гімназії Казьмірук Олександри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428604"/>
            <a:ext cx="8305800" cy="1981200"/>
          </a:xfrm>
        </p:spPr>
        <p:txBody>
          <a:bodyPr/>
          <a:lstStyle/>
          <a:p>
            <a:r>
              <a:rPr lang="uk-UA" sz="6600" dirty="0" smtClean="0">
                <a:solidFill>
                  <a:srgbClr val="002060"/>
                </a:solidFill>
              </a:rPr>
              <a:t>Венесуела</a:t>
            </a: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3357554" y="3714752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/>
              <a:t>1918 - </a:t>
            </a:r>
            <a:r>
              <a:rPr lang="uk-UA" sz="2800" dirty="0" smtClean="0"/>
              <a:t>1939</a:t>
            </a: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4572000"/>
          </a:xfrm>
        </p:spPr>
        <p:txBody>
          <a:bodyPr/>
          <a:lstStyle/>
          <a:p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конфіскована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розпродана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земель Гомеса. Уряд </a:t>
            </a:r>
            <a:r>
              <a:rPr lang="ru-RU" dirty="0" err="1" smtClean="0"/>
              <a:t>розробив</a:t>
            </a:r>
            <a:r>
              <a:rPr lang="ru-RU" dirty="0" smtClean="0"/>
              <a:t> </a:t>
            </a:r>
            <a:r>
              <a:rPr lang="ru-RU" dirty="0" err="1" smtClean="0"/>
              <a:t>трудовий</a:t>
            </a:r>
            <a:r>
              <a:rPr lang="ru-RU" dirty="0" smtClean="0"/>
              <a:t> кодекс,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в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проголосив право на </a:t>
            </a:r>
            <a:r>
              <a:rPr lang="ru-RU" dirty="0" err="1" smtClean="0"/>
              <a:t>соціальне</a:t>
            </a:r>
            <a:r>
              <a:rPr lang="ru-RU" dirty="0" smtClean="0"/>
              <a:t> </a:t>
            </a:r>
            <a:r>
              <a:rPr lang="ru-RU" dirty="0" err="1" smtClean="0"/>
              <a:t>страхування</a:t>
            </a:r>
            <a:r>
              <a:rPr lang="ru-RU" dirty="0" smtClean="0"/>
              <a:t>, 8-годинний </a:t>
            </a:r>
            <a:r>
              <a:rPr lang="ru-RU" dirty="0" err="1" smtClean="0"/>
              <a:t>робочий</a:t>
            </a:r>
            <a:r>
              <a:rPr lang="ru-RU" dirty="0" smtClean="0"/>
              <a:t> день, </a:t>
            </a:r>
            <a:r>
              <a:rPr lang="ru-RU" dirty="0" err="1" smtClean="0"/>
              <a:t>організацію</a:t>
            </a:r>
            <a:r>
              <a:rPr lang="ru-RU" dirty="0" smtClean="0"/>
              <a:t> </a:t>
            </a:r>
            <a:r>
              <a:rPr lang="ru-RU" dirty="0" err="1" smtClean="0"/>
              <a:t>робочих</a:t>
            </a:r>
            <a:r>
              <a:rPr lang="ru-RU" dirty="0" smtClean="0"/>
              <a:t> в </a:t>
            </a:r>
            <a:r>
              <a:rPr lang="ru-RU" dirty="0" err="1" smtClean="0"/>
              <a:t>профспілки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т. п.</a:t>
            </a:r>
            <a:endParaRPr lang="uk-UA" dirty="0"/>
          </a:p>
        </p:txBody>
      </p:sp>
      <p:pic>
        <p:nvPicPr>
          <p:cNvPr id="4" name="Рисунок 3" descr="250px-Cipriano_Castro_in_Caracas,_189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2643182"/>
            <a:ext cx="3817942" cy="36499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uk-UA" dirty="0" smtClean="0"/>
          </a:p>
          <a:p>
            <a:pPr algn="ctr"/>
            <a:endParaRPr lang="uk-UA" dirty="0" smtClean="0"/>
          </a:p>
          <a:p>
            <a:pPr algn="ctr"/>
            <a:endParaRPr lang="uk-UA" dirty="0" smtClean="0"/>
          </a:p>
          <a:p>
            <a:pPr algn="ctr">
              <a:buNone/>
            </a:pPr>
            <a:r>
              <a:rPr lang="uk-UA" sz="7200" dirty="0" smtClean="0"/>
              <a:t>Дякую за увагу!</a:t>
            </a:r>
            <a:endParaRPr lang="uk-UA" sz="7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214290"/>
            <a:ext cx="4757742" cy="6429420"/>
          </a:xfrm>
        </p:spPr>
        <p:txBody>
          <a:bodyPr>
            <a:normAutofit/>
          </a:bodyPr>
          <a:lstStyle/>
          <a:p>
            <a:r>
              <a:rPr lang="uk-UA" sz="2000" dirty="0" smtClean="0"/>
              <a:t>Венесуела під час першої світової війни зберігала нейтралітет. Війна сприяла зростанню промисловості країни особливо нефтяної та обробної.</a:t>
            </a:r>
          </a:p>
          <a:p>
            <a:r>
              <a:rPr lang="uk-UA" sz="2000" dirty="0" smtClean="0"/>
              <a:t>Венесуела вийшла на друге місце (після США) в капіталістичному світі з видобутку нафти.  Між англійськими та американськими компаніями розгорнулася гостра боротьба за контроль над венесуельською нафтою. У цій боротьбі північноамериканські монополії брали гору і в 1929 р заволоділи більш ніж 50% видобутку нафти у Венесуелі. </a:t>
            </a:r>
            <a:endParaRPr lang="uk-UA" sz="2000" dirty="0"/>
          </a:p>
        </p:txBody>
      </p:sp>
      <p:pic>
        <p:nvPicPr>
          <p:cNvPr id="4" name="Рисунок 3" descr="38345159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90" y="428604"/>
            <a:ext cx="3786214" cy="2514282"/>
          </a:xfrm>
          <a:prstGeom prst="rect">
            <a:avLst/>
          </a:prstGeom>
        </p:spPr>
      </p:pic>
      <p:pic>
        <p:nvPicPr>
          <p:cNvPr id="5" name="Рисунок 4" descr="38340845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28" y="3929066"/>
            <a:ext cx="3750495" cy="24288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428604"/>
            <a:ext cx="5214974" cy="5143536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Разом з розвитком нафтової промисловості зростав і венесуельський пролетаріат. Робочий день тривав до 12-14 годин. Робітники-нафтовики жили в повній ізоляції. Селища були огороджені колючим дротом. Власники нафтопромислів мали свою поліцію, в'язниці, творили закон і суд над робочими. Протягом 26 років (з 1909 по 1935) країна перебувала під владою диктатури генерала Хуана Вісенте Гомеса, одного з найбільших латиноамериканських земельних власників.</a:t>
            </a: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214282" y="5786454"/>
            <a:ext cx="8929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*</a:t>
            </a:r>
            <a:r>
              <a:rPr lang="vi-VN" b="1" dirty="0" smtClean="0"/>
              <a:t>Пролетаріа́т</a:t>
            </a:r>
            <a:r>
              <a:rPr lang="vi-VN" dirty="0"/>
              <a:t> — нижчий, </a:t>
            </a:r>
            <a:r>
              <a:rPr lang="vi-VN" dirty="0" smtClean="0"/>
              <a:t>бідніший</a:t>
            </a:r>
            <a:r>
              <a:rPr lang="uk-UA" dirty="0" smtClean="0"/>
              <a:t> соціальний клас </a:t>
            </a:r>
            <a:r>
              <a:rPr lang="vi-VN" dirty="0" smtClean="0"/>
              <a:t>суспільства</a:t>
            </a:r>
            <a:r>
              <a:rPr lang="vi-VN" dirty="0"/>
              <a:t>, який не має власності і для якого основним джерелом засобів для життя є продаж власної </a:t>
            </a:r>
            <a:r>
              <a:rPr lang="uk-UA" dirty="0" smtClean="0"/>
              <a:t>робочої сили.</a:t>
            </a:r>
            <a:endParaRPr lang="uk-UA" dirty="0"/>
          </a:p>
        </p:txBody>
      </p:sp>
      <p:pic>
        <p:nvPicPr>
          <p:cNvPr id="5" name="Рисунок 4" descr="Juan_Vicente_Gómez,_19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642918"/>
            <a:ext cx="3643338" cy="40336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642918"/>
            <a:ext cx="8229600" cy="3000396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Розвиток нафтової промисловості, що приносить величезні прибутки, сприяло зміцненню диктаторського режиму. При Гомеса широко відчинилися двері перед іноземним, особливо американським і англійським, капіталом. Закон про нафту, прийнятий в 1918 р, свідчив, що право видобутку нафти надається всім компаніям і особам, які «мають засоби для розвідки і розробки даного району».</a:t>
            </a:r>
            <a:endParaRPr lang="uk-UA" dirty="0"/>
          </a:p>
        </p:txBody>
      </p:sp>
      <p:pic>
        <p:nvPicPr>
          <p:cNvPr id="4" name="Рисунок 3" descr="1575126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3500438"/>
            <a:ext cx="4720600" cy="26618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428604"/>
            <a:ext cx="8429684" cy="2571768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Під впливом Великої Жовтневої соціалістичної революції у Венесуелі стався підйом масового антиімперіалістичного руху. Робітники-нафтовики йшли в авангарді боротьби проти гніту імперіалізму США. Протягом 20-х років невдоволення робітничих і селянських мас в країні наростало. У 1923 р виник Венесуельський робочий союз.</a:t>
            </a:r>
            <a:endParaRPr lang="uk-UA" dirty="0"/>
          </a:p>
        </p:txBody>
      </p:sp>
      <p:pic>
        <p:nvPicPr>
          <p:cNvPr id="4" name="Рисунок 3" descr="naft_1420998207.jpg.600x450_q8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6" y="3286124"/>
            <a:ext cx="4005258" cy="3003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4572000"/>
          </a:xfrm>
        </p:spPr>
        <p:txBody>
          <a:bodyPr/>
          <a:lstStyle/>
          <a:p>
            <a:r>
              <a:rPr lang="ru-RU" dirty="0" err="1" smtClean="0"/>
              <a:t>Переслідування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змусило</a:t>
            </a:r>
            <a:r>
              <a:rPr lang="ru-RU" dirty="0" smtClean="0"/>
              <a:t> </a:t>
            </a:r>
            <a:r>
              <a:rPr lang="ru-RU" dirty="0" err="1" smtClean="0"/>
              <a:t>профспілки</a:t>
            </a:r>
            <a:r>
              <a:rPr lang="ru-RU" dirty="0" smtClean="0"/>
              <a:t> </a:t>
            </a:r>
            <a:r>
              <a:rPr lang="ru-RU" dirty="0" err="1" smtClean="0"/>
              <a:t>діяти</a:t>
            </a:r>
            <a:r>
              <a:rPr lang="ru-RU" dirty="0" smtClean="0"/>
              <a:t> нелегально. У 1924 </a:t>
            </a:r>
            <a:r>
              <a:rPr lang="ru-RU" dirty="0" err="1" smtClean="0"/>
              <a:t>р</a:t>
            </a:r>
            <a:r>
              <a:rPr lang="ru-RU" dirty="0" smtClean="0"/>
              <a:t> у </a:t>
            </a:r>
            <a:r>
              <a:rPr lang="ru-RU" dirty="0" err="1" smtClean="0"/>
              <a:t>Венесуелі</a:t>
            </a:r>
            <a:r>
              <a:rPr lang="ru-RU" dirty="0" smtClean="0"/>
              <a:t> </a:t>
            </a:r>
            <a:r>
              <a:rPr lang="ru-RU" dirty="0" err="1" smtClean="0"/>
              <a:t>утворилися</a:t>
            </a:r>
            <a:r>
              <a:rPr lang="ru-RU" dirty="0" smtClean="0"/>
              <a:t> </a:t>
            </a:r>
            <a:r>
              <a:rPr lang="ru-RU" dirty="0" err="1" smtClean="0"/>
              <a:t>комуністичні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вели </a:t>
            </a:r>
            <a:r>
              <a:rPr lang="ru-RU" dirty="0" err="1" smtClean="0"/>
              <a:t>боротьбу</a:t>
            </a:r>
            <a:r>
              <a:rPr lang="ru-RU" dirty="0" smtClean="0"/>
              <a:t> за </a:t>
            </a:r>
            <a:r>
              <a:rPr lang="ru-RU" dirty="0" err="1" smtClean="0"/>
              <a:t>Повну</a:t>
            </a:r>
            <a:r>
              <a:rPr lang="ru-RU" dirty="0" smtClean="0"/>
              <a:t> </a:t>
            </a:r>
            <a:r>
              <a:rPr lang="ru-RU" dirty="0" err="1" smtClean="0"/>
              <a:t>незалежність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, </a:t>
            </a:r>
            <a:r>
              <a:rPr lang="ru-RU" dirty="0" err="1" smtClean="0"/>
              <a:t>за</a:t>
            </a:r>
            <a:r>
              <a:rPr lang="ru-RU" dirty="0" smtClean="0"/>
              <a:t> </a:t>
            </a:r>
            <a:r>
              <a:rPr lang="ru-RU" dirty="0" err="1" smtClean="0"/>
              <a:t>націоналізацію</a:t>
            </a:r>
            <a:r>
              <a:rPr lang="ru-RU" dirty="0" smtClean="0"/>
              <a:t> </a:t>
            </a:r>
            <a:r>
              <a:rPr lang="ru-RU" dirty="0" err="1" smtClean="0"/>
              <a:t>нафтової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, </a:t>
            </a:r>
            <a:r>
              <a:rPr lang="ru-RU" dirty="0" err="1" smtClean="0"/>
              <a:t>за</a:t>
            </a:r>
            <a:r>
              <a:rPr lang="ru-RU" dirty="0" smtClean="0"/>
              <a:t> </a:t>
            </a:r>
            <a:r>
              <a:rPr lang="ru-RU" dirty="0" err="1" smtClean="0"/>
              <a:t>демократичні</a:t>
            </a:r>
            <a:r>
              <a:rPr lang="ru-RU" dirty="0" smtClean="0"/>
              <a:t> </a:t>
            </a:r>
            <a:r>
              <a:rPr lang="ru-RU" dirty="0" err="1" smtClean="0"/>
              <a:t>перетворення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4" name="Рисунок 3" descr="3167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3071810"/>
            <a:ext cx="5429288" cy="35916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4572000"/>
          </a:xfrm>
        </p:spPr>
        <p:txBody>
          <a:bodyPr/>
          <a:lstStyle/>
          <a:p>
            <a:r>
              <a:rPr lang="ru-RU" dirty="0" smtClean="0"/>
              <a:t>Криза 1929-1933 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ru-RU" dirty="0" err="1" smtClean="0"/>
              <a:t>призвела</a:t>
            </a:r>
            <a:r>
              <a:rPr lang="ru-RU" dirty="0" smtClean="0"/>
              <a:t> до </a:t>
            </a:r>
            <a:r>
              <a:rPr lang="ru-RU" dirty="0" err="1" smtClean="0"/>
              <a:t>падіння</a:t>
            </a:r>
            <a:r>
              <a:rPr lang="ru-RU" dirty="0" smtClean="0"/>
              <a:t> </a:t>
            </a:r>
            <a:r>
              <a:rPr lang="ru-RU" dirty="0" err="1" smtClean="0"/>
              <a:t>видобутку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 на 2 млн. т, до </a:t>
            </a:r>
            <a:r>
              <a:rPr lang="ru-RU" dirty="0" err="1" smtClean="0"/>
              <a:t>безробіття</a:t>
            </a:r>
            <a:r>
              <a:rPr lang="ru-RU" dirty="0" smtClean="0"/>
              <a:t>,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цін</a:t>
            </a:r>
            <a:r>
              <a:rPr lang="ru-RU" dirty="0" smtClean="0"/>
              <a:t>, </a:t>
            </a:r>
            <a:r>
              <a:rPr lang="ru-RU" dirty="0" err="1" smtClean="0"/>
              <a:t>загострення</a:t>
            </a:r>
            <a:r>
              <a:rPr lang="ru-RU" dirty="0" smtClean="0"/>
              <a:t> </a:t>
            </a:r>
            <a:r>
              <a:rPr lang="ru-RU" dirty="0" err="1" smtClean="0"/>
              <a:t>політичного</a:t>
            </a:r>
            <a:r>
              <a:rPr lang="ru-RU" dirty="0" smtClean="0"/>
              <a:t> становища в </a:t>
            </a:r>
            <a:r>
              <a:rPr lang="ru-RU" dirty="0" err="1" smtClean="0"/>
              <a:t>країні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У 1931 </a:t>
            </a:r>
            <a:r>
              <a:rPr lang="ru-RU" dirty="0" err="1" smtClean="0"/>
              <a:t>р</a:t>
            </a:r>
            <a:r>
              <a:rPr lang="ru-RU" dirty="0" smtClean="0"/>
              <a:t> </a:t>
            </a:r>
            <a:r>
              <a:rPr lang="ru-RU" dirty="0" err="1" smtClean="0"/>
              <a:t>народилася</a:t>
            </a:r>
            <a:r>
              <a:rPr lang="ru-RU" dirty="0" smtClean="0"/>
              <a:t> </a:t>
            </a:r>
            <a:r>
              <a:rPr lang="ru-RU" dirty="0" err="1" smtClean="0"/>
              <a:t>Комуністична</a:t>
            </a:r>
            <a:r>
              <a:rPr lang="ru-RU" dirty="0" smtClean="0"/>
              <a:t> </a:t>
            </a:r>
            <a:r>
              <a:rPr lang="ru-RU" dirty="0" err="1" smtClean="0"/>
              <a:t>партія</a:t>
            </a:r>
            <a:r>
              <a:rPr lang="ru-RU" dirty="0" smtClean="0"/>
              <a:t> </a:t>
            </a:r>
            <a:r>
              <a:rPr lang="ru-RU" dirty="0" err="1" smtClean="0"/>
              <a:t>Венесуели</a:t>
            </a:r>
            <a:r>
              <a:rPr lang="ru-RU" dirty="0" smtClean="0"/>
              <a:t>, яка почала </a:t>
            </a:r>
            <a:r>
              <a:rPr lang="ru-RU" dirty="0" err="1" smtClean="0"/>
              <a:t>проводити</a:t>
            </a:r>
            <a:r>
              <a:rPr lang="ru-RU" dirty="0" smtClean="0"/>
              <a:t> </a:t>
            </a:r>
            <a:r>
              <a:rPr lang="ru-RU" dirty="0" err="1" smtClean="0"/>
              <a:t>активну</a:t>
            </a:r>
            <a:r>
              <a:rPr lang="ru-RU" dirty="0" smtClean="0"/>
              <a:t> роботу в </a:t>
            </a:r>
            <a:r>
              <a:rPr lang="ru-RU" dirty="0" err="1" smtClean="0"/>
              <a:t>масах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4" name="Рисунок 3" descr="400px-VenezuelaCarac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2" y="3071810"/>
            <a:ext cx="4656699" cy="3143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4572000"/>
          </a:xfrm>
        </p:spPr>
        <p:txBody>
          <a:bodyPr/>
          <a:lstStyle/>
          <a:p>
            <a:r>
              <a:rPr lang="uk-UA" dirty="0" smtClean="0"/>
              <a:t>Одним із творців і керівників компартії був Густаво </a:t>
            </a:r>
            <a:r>
              <a:rPr lang="uk-UA" dirty="0" err="1" smtClean="0"/>
              <a:t>Мачадо</a:t>
            </a:r>
            <a:r>
              <a:rPr lang="uk-UA" dirty="0" smtClean="0"/>
              <a:t>. Компартія відразу ж зазнала переслідувань властей. У 1934 р відбувся ряд виступів трудящих, під впливом яких власті змушені були звільнити комуністів з в'язниць.</a:t>
            </a:r>
            <a:endParaRPr lang="uk-UA" dirty="0"/>
          </a:p>
        </p:txBody>
      </p:sp>
      <p:pic>
        <p:nvPicPr>
          <p:cNvPr id="4" name="Рисунок 3" descr="1_bi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2" y="2950168"/>
            <a:ext cx="4429156" cy="3571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285728"/>
            <a:ext cx="8229600" cy="3619512"/>
          </a:xfrm>
        </p:spPr>
        <p:txBody>
          <a:bodyPr/>
          <a:lstStyle/>
          <a:p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вислали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Гомеса (</a:t>
            </a:r>
            <a:r>
              <a:rPr lang="ru-RU" dirty="0" err="1" smtClean="0"/>
              <a:t>грудень</a:t>
            </a:r>
            <a:r>
              <a:rPr lang="ru-RU" dirty="0" smtClean="0"/>
              <a:t> 1935) президентом в 1936 </a:t>
            </a:r>
            <a:r>
              <a:rPr lang="ru-RU" dirty="0" err="1" smtClean="0"/>
              <a:t>р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проголошений</a:t>
            </a:r>
            <a:r>
              <a:rPr lang="ru-RU" dirty="0" smtClean="0"/>
              <a:t> </a:t>
            </a:r>
            <a:r>
              <a:rPr lang="ru-RU" dirty="0" err="1" smtClean="0"/>
              <a:t>військовий</a:t>
            </a:r>
            <a:r>
              <a:rPr lang="ru-RU" dirty="0" smtClean="0"/>
              <a:t> </a:t>
            </a:r>
            <a:r>
              <a:rPr lang="ru-RU" dirty="0" err="1" smtClean="0"/>
              <a:t>міністр</a:t>
            </a:r>
            <a:r>
              <a:rPr lang="ru-RU" dirty="0" smtClean="0"/>
              <a:t> </a:t>
            </a:r>
            <a:r>
              <a:rPr lang="ru-RU" dirty="0" err="1" smtClean="0"/>
              <a:t>Елеасар</a:t>
            </a:r>
            <a:r>
              <a:rPr lang="ru-RU" dirty="0" smtClean="0"/>
              <a:t> Лопес </a:t>
            </a:r>
            <a:r>
              <a:rPr lang="ru-RU" dirty="0" err="1" smtClean="0"/>
              <a:t>Контрерас</a:t>
            </a:r>
            <a:r>
              <a:rPr lang="ru-RU" dirty="0" smtClean="0"/>
              <a:t>. </a:t>
            </a:r>
            <a:r>
              <a:rPr lang="ru-RU" dirty="0" err="1" smtClean="0"/>
              <a:t>Трудящі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, </a:t>
            </a:r>
            <a:r>
              <a:rPr lang="ru-RU" dirty="0" err="1" smtClean="0"/>
              <a:t>дізнавшись</a:t>
            </a:r>
            <a:r>
              <a:rPr lang="ru-RU" dirty="0" smtClean="0"/>
              <a:t> про смерть </a:t>
            </a:r>
            <a:r>
              <a:rPr lang="ru-RU" dirty="0" err="1" smtClean="0"/>
              <a:t>ненависного</a:t>
            </a:r>
            <a:r>
              <a:rPr lang="ru-RU" dirty="0" smtClean="0"/>
              <a:t> диктатора, </a:t>
            </a:r>
            <a:r>
              <a:rPr lang="ru-RU" dirty="0" err="1" smtClean="0"/>
              <a:t>вийшли</a:t>
            </a:r>
            <a:r>
              <a:rPr lang="ru-RU" dirty="0" smtClean="0"/>
              <a:t> на </a:t>
            </a:r>
            <a:r>
              <a:rPr lang="ru-RU" dirty="0" err="1" smtClean="0"/>
              <a:t>вулиці</a:t>
            </a:r>
            <a:r>
              <a:rPr lang="ru-RU" dirty="0" smtClean="0"/>
              <a:t>. У </a:t>
            </a:r>
            <a:r>
              <a:rPr lang="ru-RU" dirty="0" err="1" smtClean="0"/>
              <a:t>ході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демонстрацій</a:t>
            </a:r>
            <a:r>
              <a:rPr lang="ru-RU" dirty="0" smtClean="0"/>
              <a:t> вони </a:t>
            </a:r>
            <a:r>
              <a:rPr lang="ru-RU" dirty="0" err="1" smtClean="0"/>
              <a:t>висували</a:t>
            </a:r>
            <a:r>
              <a:rPr lang="ru-RU" dirty="0" smtClean="0"/>
              <a:t> </a:t>
            </a:r>
            <a:r>
              <a:rPr lang="ru-RU" dirty="0" err="1" smtClean="0"/>
              <a:t>вимоги</a:t>
            </a:r>
            <a:r>
              <a:rPr lang="ru-RU" dirty="0" smtClean="0"/>
              <a:t> </a:t>
            </a:r>
            <a:r>
              <a:rPr lang="ru-RU" dirty="0" err="1" smtClean="0"/>
              <a:t>відновлення</a:t>
            </a:r>
            <a:r>
              <a:rPr lang="ru-RU" dirty="0" smtClean="0"/>
              <a:t> </a:t>
            </a:r>
            <a:r>
              <a:rPr lang="ru-RU" dirty="0" err="1" smtClean="0"/>
              <a:t>демократичних</a:t>
            </a:r>
            <a:r>
              <a:rPr lang="ru-RU" dirty="0" smtClean="0"/>
              <a:t> свобод та </a:t>
            </a:r>
            <a:r>
              <a:rPr lang="ru-RU" dirty="0" err="1" smtClean="0"/>
              <a:t>профспілкових</a:t>
            </a:r>
            <a:r>
              <a:rPr lang="ru-RU" dirty="0" smtClean="0"/>
              <a:t> прав.</a:t>
            </a:r>
            <a:endParaRPr lang="uk-UA" dirty="0"/>
          </a:p>
        </p:txBody>
      </p:sp>
      <p:pic>
        <p:nvPicPr>
          <p:cNvPr id="4" name="Рисунок 3" descr="photo_thumb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3214686"/>
            <a:ext cx="3429004" cy="3114679"/>
          </a:xfrm>
          <a:prstGeom prst="rect">
            <a:avLst/>
          </a:prstGeom>
        </p:spPr>
      </p:pic>
      <p:pic>
        <p:nvPicPr>
          <p:cNvPr id="5" name="Рисунок 4" descr="023752602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62" y="3857628"/>
            <a:ext cx="3071834" cy="21502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182</TotalTime>
  <Words>464</Words>
  <Application>Microsoft Office PowerPoint</Application>
  <PresentationFormat>Экран (4:3)</PresentationFormat>
  <Paragraphs>20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Венесуела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Венесуела</dc:title>
  <dc:creator>Світлана Моренець</dc:creator>
  <cp:lastModifiedBy>Світлана Моренець</cp:lastModifiedBy>
  <cp:revision>19</cp:revision>
  <dcterms:created xsi:type="dcterms:W3CDTF">2015-04-19T16:17:28Z</dcterms:created>
  <dcterms:modified xsi:type="dcterms:W3CDTF">2015-04-21T16:25:54Z</dcterms:modified>
</cp:coreProperties>
</file>