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0"/>
  </p:notesMasterIdLst>
  <p:sldIdLst>
    <p:sldId id="256" r:id="rId2"/>
    <p:sldId id="257" r:id="rId3"/>
    <p:sldId id="258" r:id="rId4"/>
    <p:sldId id="270" r:id="rId5"/>
    <p:sldId id="269" r:id="rId6"/>
    <p:sldId id="268" r:id="rId7"/>
    <p:sldId id="267" r:id="rId8"/>
    <p:sldId id="259" r:id="rId9"/>
    <p:sldId id="260" r:id="rId10"/>
    <p:sldId id="271" r:id="rId11"/>
    <p:sldId id="263" r:id="rId12"/>
    <p:sldId id="265" r:id="rId13"/>
    <p:sldId id="264" r:id="rId14"/>
    <p:sldId id="261" r:id="rId15"/>
    <p:sldId id="262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4" r:id="rId27"/>
    <p:sldId id="283" r:id="rId28"/>
    <p:sldId id="27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99CC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0" autoAdjust="0"/>
    <p:restoredTop sz="94660"/>
  </p:normalViewPr>
  <p:slideViewPr>
    <p:cSldViewPr>
      <p:cViewPr varScale="1">
        <p:scale>
          <a:sx n="41" d="100"/>
          <a:sy n="41" d="100"/>
        </p:scale>
        <p:origin x="-102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5B6C1-B6AE-4F7D-AA34-9FE849A974CE}" type="datetimeFigureOut">
              <a:rPr lang="uk-UA" smtClean="0"/>
              <a:t>14.12.2013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BC5F8-39A1-4146-B34B-D6B78DB75CF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translate.googleusercontent.com/translate_c?depth=1&amp;hl=uk&amp;prev=/search%3Fq%3D%25D1%2588%25D0%25B0%25D1%2580%25D0%25BB%25D0%25BE%25D1%2582%25D1%2582%25D0%25B5%25D0%25BD%25D1%2585%25D0%25BE%25D1%2584%26espv%3D210%26es_sm%3D93%26biw%3D1280%26bih%3D889&amp;rurl=translate.google.com.ua&amp;sl=ru&amp;u=http://ru.wikipedia.org/wiki/%25D0%25A4%25D1%2580%25D0%25B8%25D0%25B4%25D1%2580%25D0%25B8%25D1%2585_%25D0%2592%25D0%25B8%25D0%25BB%25D1%258C%25D0%25B3%25D0%25B5%25D0%25BB%25D1%258C%25D0%25BC_IV&amp;usg=ALkJrhg82ic9JKBiFVM0-DnyhJ9Cvo5TRQ" TargetMode="External"/><Relationship Id="rId13" Type="http://schemas.openxmlformats.org/officeDocument/2006/relationships/hyperlink" Target="http://translate.googleusercontent.com/translate_c?depth=1&amp;hl=uk&amp;prev=/search%3Fq%3D%25D1%2588%25D0%25B0%25D1%2580%25D0%25BB%25D0%25BE%25D1%2582%25D1%2582%25D0%25B5%25D0%25BD%25D1%2585%25D0%25BE%25D1%2584%26espv%3D210%26es_sm%3D93%26biw%3D1280%26bih%3D889&amp;rurl=translate.google.com.ua&amp;sl=ru&amp;u=http://ru.wikipedia.org/wiki/%25D0%2592%25D0%25BE%25D0%25B4%25D0%25BE%25D0%25BF%25D1%2580%25D0%25BE%25D0%25B2%25D0%25BE%25D0%25B4&amp;usg=ALkJrhgniOFosfee_unBqiQHbzXjkaUACA" TargetMode="External"/><Relationship Id="rId3" Type="http://schemas.openxmlformats.org/officeDocument/2006/relationships/hyperlink" Target="http://translate.googleusercontent.com/translate_c?depth=1&amp;hl=uk&amp;prev=/search%3Fq%3D%25D1%2588%25D0%25B0%25D1%2580%25D0%25BB%25D0%25BE%25D1%2582%25D1%2582%25D0%25B5%25D0%25BD%25D1%2585%25D0%25BE%25D1%2584%26espv%3D210%26es_sm%3D93%26biw%3D1280%26bih%3D889&amp;rurl=translate.google.com.ua&amp;sl=ru&amp;u=http://ru.wikipedia.org/wiki/%25D0%259F%25D0%25BE%25D1%2582%25D1%2581%25D0%25B4%25D0%25B0%25D0%25BC&amp;usg=ALkJrhipCyYeEhV1vkGzJokmLp_EALpAFw" TargetMode="External"/><Relationship Id="rId7" Type="http://schemas.openxmlformats.org/officeDocument/2006/relationships/hyperlink" Target="http://translate.googleusercontent.com/translate_c?depth=1&amp;hl=uk&amp;prev=/search%3Fq%3D%25D1%2588%25D0%25B0%25D1%2580%25D0%25BB%25D0%25BE%25D1%2582%25D1%2582%25D0%25B5%25D0%25BD%25D1%2585%25D0%25BE%25D1%2584%26espv%3D210%26es_sm%3D93%26biw%3D1280%26bih%3D889&amp;rurl=translate.google.com.ua&amp;sl=ru&amp;u=http://ru.wikipedia.org/wiki/%25D0%259F%25D1%2580%25D1%2583%25D1%2581%25D1%2581%25D0%25B8%25D1%258F&amp;usg=ALkJrhhVmc_nqNE_J5L0nrXVsGdVDJK29w" TargetMode="External"/><Relationship Id="rId12" Type="http://schemas.openxmlformats.org/officeDocument/2006/relationships/hyperlink" Target="http://translate.googleusercontent.com/translate_c?depth=1&amp;hl=uk&amp;prev=/search%3Fq%3D%25D1%2588%25D0%25B0%25D1%2580%25D0%25BB%25D0%25BE%25D1%2582%25D1%2582%25D0%25B5%25D0%25BD%25D1%2585%25D0%25BE%25D1%2584%26espv%3D210%26es_sm%3D93%26biw%3D1280%26bih%3D889&amp;rurl=translate.google.com.ua&amp;sl=ru&amp;u=http://ru.wikipedia.org/wiki/%25D0%25A5%25D0%25B0%25D1%2584%25D0%25B5%25D0%25BB%25D1%258C&amp;usg=ALkJrhhHE4N9bPlYixeFY49MAS6Z2iGm9A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ranslate.googleusercontent.com/translate_c?depth=1&amp;hl=uk&amp;prev=/search%3Fq%3D%25D1%2588%25D0%25B0%25D1%2580%25D0%25BB%25D0%25BE%25D1%2582%25D1%2582%25D0%25B5%25D0%25BD%25D1%2585%25D0%25BE%25D1%2584%26espv%3D210%26es_sm%3D93%26biw%3D1280%26bih%3D889&amp;rurl=translate.google.com.ua&amp;sl=ru&amp;u=http://ru.wikipedia.org/wiki/1840&amp;usg=ALkJrhgQfq6WFV-6XKMOq6_otim3Anb8WQ" TargetMode="External"/><Relationship Id="rId11" Type="http://schemas.openxmlformats.org/officeDocument/2006/relationships/hyperlink" Target="http://translate.googleusercontent.com/translate_c?depth=1&amp;hl=uk&amp;prev=/search%3Fq%3D%25D1%2588%25D0%25B0%25D1%2580%25D0%25BB%25D0%25BE%25D1%2582%25D1%2582%25D0%25B5%25D0%25BD%25D1%2585%25D0%25BE%25D1%2584%26espv%3D210%26es_sm%3D93%26biw%3D1280%26bih%3D889&amp;rurl=translate.google.com.ua&amp;sl=ru&amp;u=http://ru.wikipedia.org/wiki/%25D0%2590%25D0%25BD%25D0%25B3%25D0%25BB%25D0%25B8%25D0%25B9%25D1%2581%25D0%25BA%25D0%25B8%25D0%25B9_%25D0%25BF%25D0%25B0%25D1%2580%25D0%25BA&amp;usg=ALkJrhhzj14ytBIbvP1DyEReqvFHMGC4Lg" TargetMode="External"/><Relationship Id="rId5" Type="http://schemas.openxmlformats.org/officeDocument/2006/relationships/hyperlink" Target="http://translate.googleusercontent.com/translate_c?depth=1&amp;hl=uk&amp;prev=/search%3Fq%3D%25D1%2588%25D0%25B0%25D1%2580%25D0%25BB%25D0%25BE%25D1%2582%25D1%2582%25D0%25B5%25D0%25BD%25D1%2585%25D0%25BE%25D1%2584%26espv%3D210%26es_sm%3D93%26biw%3D1280%26bih%3D889&amp;rurl=translate.google.com.ua&amp;sl=ru&amp;u=http://ru.wikipedia.org/wiki/%25D0%259A%25D1%2580%25D0%25BE%25D0%25BD%25D0%25BF%25D1%2580%25D0%25B8%25D0%25BD%25D1%2586&amp;usg=ALkJrhhMncLEU7lG55Bc0NkNwILGm5a43w" TargetMode="External"/><Relationship Id="rId15" Type="http://schemas.openxmlformats.org/officeDocument/2006/relationships/hyperlink" Target="http://translate.googleusercontent.com/translate_c?depth=1&amp;hl=uk&amp;prev=/search%3Fq%3D%25D1%2588%25D0%25B0%25D1%2580%25D0%25BB%25D0%25BE%25D1%2582%25D1%2582%25D0%25B5%25D0%25BD%25D1%2585%25D0%25BE%25D1%2584%26espv%3D210%26es_sm%3D93%26biw%3D1280%26bih%3D889&amp;rurl=translate.google.com.ua&amp;sl=ru&amp;u=http://ru.wikipedia.org/wiki/%25D0%25A4%25D1%2580%25D0%25B8%25D0%25B4%25D1%2580%25D0%25B8%25D1%2585_II_(%25D0%25BA%25D0%25BE%25D1%2580%25D0%25BE%25D0%25BB%25D1%258C_%25D0%259F%25D1%2580%25D1%2583%25D1%2581%25D1%2581%25D0%25B8%25D0%25B8)&amp;usg=ALkJrhi234kfLI0jQI2ypaZVIn6JPNERcA" TargetMode="External"/><Relationship Id="rId10" Type="http://schemas.openxmlformats.org/officeDocument/2006/relationships/hyperlink" Target="http://translate.googleusercontent.com/translate_c?depth=1&amp;hl=uk&amp;prev=/search%3Fq%3D%25D1%2588%25D0%25B0%25D1%2580%25D0%25BB%25D0%25BE%25D1%2582%25D1%2582%25D0%25B5%25D0%25BD%25D1%2585%25D0%25BE%25D1%2584%26espv%3D210%26es_sm%3D93%26biw%3D1280%26bih%3D889&amp;rurl=translate.google.com.ua&amp;sl=ru&amp;u=http://ru.wikipedia.org/wiki/%25D0%259B%25D0%25B5%25D0%25BD%25D0%25BD%25D0%25B5,_%25D0%259F%25D0%25B5%25D1%2582%25D0%25B5%25D1%2580_%25D0%2599%25D0%25BE%25D0%25B7%25D0%25B5%25D1%2584&amp;usg=ALkJrhhFqLRC3_J5D1IxSRyYctD7lbfcXA" TargetMode="External"/><Relationship Id="rId4" Type="http://schemas.openxmlformats.org/officeDocument/2006/relationships/hyperlink" Target="http://translate.googleusercontent.com/translate_c?depth=1&amp;hl=uk&amp;prev=/search%3Fq%3D%25D1%2588%25D0%25B0%25D1%2580%25D0%25BB%25D0%25BE%25D1%2582%25D1%2582%25D0%25B5%25D0%25BD%25D1%2585%25D0%25BE%25D1%2584%26espv%3D210%26es_sm%3D93%26biw%3D1280%26bih%3D889&amp;rurl=translate.google.com.ua&amp;sl=ru&amp;u=http://ru.wikipedia.org/wiki/%25D0%25A1%25D0%25B0%25D0%25BD-%25D0%25A1%25D1%2583%25D1%2581%25D0%25B8&amp;usg=ALkJrhjjBvidhfdhVK0Q7c6xxcvivvuFdg" TargetMode="External"/><Relationship Id="rId9" Type="http://schemas.openxmlformats.org/officeDocument/2006/relationships/hyperlink" Target="http://translate.googleusercontent.com/translate_c?depth=1&amp;hl=uk&amp;prev=/search%3Fq%3D%25D1%2588%25D0%25B0%25D1%2580%25D0%25BB%25D0%25BE%25D1%2582%25D1%2582%25D0%25B5%25D0%25BD%25D1%2585%25D0%25BE%25D1%2584%26espv%3D210%26es_sm%3D93%26biw%3D1280%26bih%3D889&amp;rurl=translate.google.com.ua&amp;sl=ru&amp;u=http://ru.wikipedia.org/wiki/%25D0%25A4%25D0%25BE%25D0%25BD%25D0%25B4_%25D0%25BF%25D1%2580%25D1%2583%25D1%2581%25D1%2581%25D0%25BA%25D0%25B8%25D1%2585_%25D0%25B4%25D0%25B2%25D0%25BE%25D1%2580%25D1%2586%25D0%25BE%25D0%25B2_%25D0%25B8_%25D1%2581%25D0%25B0%25D0%25B4%25D0%25BE%25D0%25B2_%25D0%2591%25D0%25B5%25D1%2580%25D0%25BB%25D0%25B8%25D0%25BD%25D0%25B0-%25D0%2591%25D1%2580%25D0%25B0%25D0%25BD%25D0%25B4%25D0%25B5%25D0%25BD%25D0%25B1%25D1%2583%25D1%2580%25D0%25B3%25D0%25B0&amp;usg=ALkJrhgLLrQBzO2pWMeilFlFKqq3w5qbyA" TargetMode="External"/><Relationship Id="rId14" Type="http://schemas.openxmlformats.org/officeDocument/2006/relationships/hyperlink" Target="http://translate.googleusercontent.com/translate_c?depth=1&amp;hl=uk&amp;prev=/search%3Fq%3D%25D1%2588%25D0%25B0%25D1%2580%25D0%25BB%25D0%25BE%25D1%2582%25D1%2582%25D0%25B5%25D0%25BD%25D1%2585%25D0%25BE%25D1%2584%26espv%3D210%26es_sm%3D93%26biw%3D1280%26bih%3D889&amp;rurl=translate.google.com.ua&amp;sl=ru&amp;u=http://ru.wikipedia.org/wiki/%25D0%25AD%25D0%25BB%25D0%25B5%25D0%25BA%25D1%2582%25D1%2580%25D0%25BE%25D1%2581%25D1%2582%25D0%25B0%25D0%25BD%25D1%2586%25D0%25B8%25D1%258F&amp;usg=ALkJrhgQM_SHcTuPF1NWbsS6-YpkecEiG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A1%D0%BE%D1%84%D1%96%D1%8F-%D0%A8%D0%B0%D1%80%D0%BB%D0%BE%D1%82%D1%82%D0%B0_%D0%93%D0%B0%D0%BD%D0%BD%D0%BE%D0%B2%D0%B5%D1%80%D1%81%D1%8C%D0%BA%D0%B0&amp;action=edit&amp;redlink=1" TargetMode="External"/><Relationship Id="rId3" Type="http://schemas.openxmlformats.org/officeDocument/2006/relationships/hyperlink" Target="http://uk.wikipedia.org/wiki/%D0%91%D0%B0%D1%80%D0%BE%D0%BA%D0%BE" TargetMode="External"/><Relationship Id="rId7" Type="http://schemas.openxmlformats.org/officeDocument/2006/relationships/hyperlink" Target="http://uk.wikipedia.org/wiki/%D0%A4%D1%80%D1%96%D0%B4%D1%80%D1%96%D1%85_I_(%D0%BA%D0%BE%D1%80%D0%BE%D0%BB%D1%8C_%D0%9F%D1%80%D1%83%D1%81%D1%81%D1%96%D1%97)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1%D0%B5%D1%80%D0%BB%D1%96%D0%BD" TargetMode="External"/><Relationship Id="rId5" Type="http://schemas.openxmlformats.org/officeDocument/2006/relationships/hyperlink" Target="http://uk.wikipedia.org/wiki/%D0%A8%D0%B0%D1%80%D0%BB%D0%BE%D1%82%D1%82%D0%B5%D0%BD%D0%B1%D1%83%D1%80%D0%B3" TargetMode="External"/><Relationship Id="rId10" Type="http://schemas.openxmlformats.org/officeDocument/2006/relationships/hyperlink" Target="http://vk.com/album-30434655_152649760" TargetMode="External"/><Relationship Id="rId4" Type="http://schemas.openxmlformats.org/officeDocument/2006/relationships/hyperlink" Target="http://uk.wikipedia.org/wiki/%D0%9D%D1%96%D0%BC%D0%B5%D1%87%D1%87%D0%B8%D0%BD%D0%B0" TargetMode="External"/><Relationship Id="rId9" Type="http://schemas.openxmlformats.org/officeDocument/2006/relationships/hyperlink" Target="http://uk.wikipedia.org/wiki/%D0%9D%D1%96%D0%BC%D0%B5%D1%86%D1%8C%D0%BA%D0%B0_%D0%BC%D0%BE%D0%B2%D0%B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D%D1%96%D0%BC%D1%84%D0%B8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1%D0%B0%D0%B2%D0%B0%D1%80%D1%96%D1%8F" TargetMode="External"/><Relationship Id="rId5" Type="http://schemas.openxmlformats.org/officeDocument/2006/relationships/hyperlink" Target="http://uk.wikipedia.org/wiki/%D0%9C%D1%8E%D0%BD%D1%85%D0%B5%D0%BD" TargetMode="External"/><Relationship Id="rId4" Type="http://schemas.openxmlformats.org/officeDocument/2006/relationships/hyperlink" Target="http://uk.wikipedia.org/wiki/%D0%91%D0%B0%D1%80%D0%BE%D0%BA%D0%BE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translate.googleusercontent.com/translate_c?depth=1&amp;hl=uk&amp;prev=/search%3Fq%3D%25D0%25B1%25D0%25B0%25D0%25B2%25D0%25B0%25D1%2580%25D1%2581%25D1%258C%25D0%25BA%25D0%25B8%25D0%25B9%2B%25D0%25BD%25D0%25B0%25D1%2586%25D1%2596%25D0%25BE%25D0%25BD%25D0%25B0%25D0%25BB%25D1%258C%25D0%25BD%25D0%25B8%25D0%25B9%2B%25D0%25BC%25D1%2583%25D0%25B7%25D0%25B5%25D0%25B9%26espv%3D210%26es_sm%3D93%26biw%3D1280%26bih%3D889&amp;rurl=translate.google.com.ua&amp;sl=ru&amp;u=http://ru.wikipedia.org/wiki/1894&amp;usg=ALkJrhiUEqkF4Xb1CwS8FBwwxkKoQ61kjg" TargetMode="External"/><Relationship Id="rId13" Type="http://schemas.openxmlformats.org/officeDocument/2006/relationships/hyperlink" Target="http://translate.googleusercontent.com/translate_c?depth=1&amp;hl=uk&amp;prev=/search%3Fq%3D%25D0%25B1%25D0%25B0%25D0%25B2%25D0%25B0%25D1%2580%25D1%2581%25D1%258C%25D0%25BA%25D0%25B8%25D0%25B9%2B%25D0%25BD%25D0%25B0%25D1%2586%25D1%2596%25D0%25BE%25D0%25BD%25D0%25B0%25D0%25BB%25D1%258C%25D0%25BD%25D0%25B8%25D0%25B9%2B%25D0%25BC%25D1%2583%25D0%25B7%25D0%25B5%25D0%25B9%26espv%3D210%26es_sm%3D93%26biw%3D1280%26bih%3D889&amp;rurl=translate.google.com.ua&amp;sl=ru&amp;u=http://ru.wikipedia.org/wiki/%25D0%259B%25D1%2583%25D0%25B8%25D1%2582%25D0%25BF%25D0%25BE%25D0%25BB%25D1%258C%25D0%25B4_(%25D0%25BF%25D1%2580%25D0%25B8%25D0%25BD%25D1%2586-%25D1%2580%25D0%25B5%25D0%25B3%25D0%25B5%25D0%25BD%25D1%2582)&amp;usg=ALkJrhiZ03yFpYTxA12bSg4K4tRUnlnkeQ" TargetMode="External"/><Relationship Id="rId3" Type="http://schemas.openxmlformats.org/officeDocument/2006/relationships/hyperlink" Target="http://translate.googleusercontent.com/translate_c?depth=1&amp;hl=uk&amp;prev=/search%3Fq%3D%25D0%25B1%25D0%25B0%25D0%25B2%25D0%25B0%25D1%2580%25D1%2581%25D1%258C%25D0%25BA%25D0%25B8%25D0%25B9%2B%25D0%25BD%25D0%25B0%25D1%2586%25D1%2596%25D0%25BE%25D0%25BD%25D0%25B0%25D0%25BB%25D1%258C%25D0%25BD%25D0%25B8%25D0%25B9%2B%25D0%25BC%25D1%2583%25D0%25B7%25D0%25B5%25D0%25B9%26espv%3D210%26es_sm%3D93%26biw%3D1280%26bih%3D889&amp;rurl=translate.google.com.ua&amp;sl=ru&amp;u=http://ru.wikipedia.org/wiki/%25D0%259C%25D1%258E%25D0%25BD%25D1%2585%25D0%25B5%25D0%25BD&amp;usg=ALkJrhjUFrnCrwtZs3f5DYTtEzT92j3ukg" TargetMode="External"/><Relationship Id="rId7" Type="http://schemas.openxmlformats.org/officeDocument/2006/relationships/hyperlink" Target="http://translate.googleusercontent.com/translate_c?depth=1&amp;hl=uk&amp;prev=/search%3Fq%3D%25D0%25B1%25D0%25B0%25D0%25B2%25D0%25B0%25D1%2580%25D1%2581%25D1%258C%25D0%25BA%25D0%25B8%25D0%25B9%2B%25D0%25BD%25D0%25B0%25D1%2586%25D1%2596%25D0%25BE%25D0%25BD%25D0%25B0%25D0%25BB%25D1%258C%25D0%25BD%25D0%25B8%25D0%25B9%2B%25D0%25BC%25D1%2583%25D0%25B7%25D0%25B5%25D0%25B9%26espv%3D210%26es_sm%3D93%26biw%3D1280%26bih%3D889&amp;rurl=translate.google.com.ua&amp;sl=ru&amp;u=http://ru.wikipedia.org/wiki/%25D0%25AD%25D0%25BA%25D0%25BB%25D0%25B5%25D0%25BA%25D1%2582%25D0%25B8%25D0%25BA%25D0%25B0_(%25D0%25B0%25D1%2580%25D1%2585%25D0%25B8%25D1%2582%25D0%25B5%25D0%25BA%25D1%2582%25D1%2583%25D1%2580%25D0%25B0)&amp;usg=ALkJrhiSt8Jj7KJSgXWJ1KR2afF6pgwEcQ" TargetMode="External"/><Relationship Id="rId12" Type="http://schemas.openxmlformats.org/officeDocument/2006/relationships/hyperlink" Target="http://translate.googleusercontent.com/translate_c?depth=1&amp;hl=uk&amp;prev=/search%3Fq%3D%25D0%25B1%25D0%25B0%25D0%25B2%25D0%25B0%25D1%2580%25D1%2581%25D1%258C%25D0%25BA%25D0%25B8%25D0%25B9%2B%25D0%25BD%25D0%25B0%25D1%2586%25D1%2596%25D0%25BE%25D0%25BD%25D0%25B0%25D0%25BB%25D1%258C%25D0%25BD%25D0%25B8%25D0%25B9%2B%25D0%25BC%25D1%2583%25D0%25B7%25D0%25B5%25D0%25B9%26espv%3D210%26es_sm%3D93%26biw%3D1280%26bih%3D889&amp;rurl=translate.google.com.ua&amp;sl=ru&amp;u=http://ru.wikipedia.org/wiki/%25D0%2591%25D0%25B0%25D0%25B2%25D0%25B0%25D1%2580%25D0%25B8%25D1%258F&amp;usg=ALkJrhhwzqxIW_0cd8qTQ4_ojFw66e66pw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ranslate.googleusercontent.com/translate_c?depth=1&amp;hl=uk&amp;prev=/search%3Fq%3D%25D0%25B1%25D0%25B0%25D0%25B2%25D0%25B0%25D1%2580%25D1%2581%25D1%258C%25D0%25BA%25D0%25B8%25D0%25B9%2B%25D0%25BD%25D0%25B0%25D1%2586%25D1%2596%25D0%25BE%25D0%25BD%25D0%25B0%25D0%25BB%25D1%258C%25D0%25BD%25D0%25B8%25D0%25B9%2B%25D0%25BC%25D1%2583%25D0%25B7%25D0%25B5%25D0%25B9%26espv%3D210%26es_sm%3D93%26biw%3D1280%26bih%3D889&amp;rurl=translate.google.com.ua&amp;sl=ru&amp;u=http://ru.wikipedia.org/wiki/%25D0%259D%25D0%25B5%25D0%25BC%25D0%25B5%25D1%2586%25D0%25BA%25D0%25B8%25D0%25B9_%25D1%258F%25D0%25B7%25D1%258B%25D0%25BA&amp;usg=ALkJrhifQb2zOYPBVAUkM4huDZlyt4pUcg" TargetMode="External"/><Relationship Id="rId11" Type="http://schemas.openxmlformats.org/officeDocument/2006/relationships/hyperlink" Target="http://translate.googleusercontent.com/translate_c?depth=1&amp;hl=uk&amp;prev=/search%3Fq%3D%25D0%25B1%25D0%25B0%25D0%25B2%25D0%25B0%25D1%2580%25D1%2581%25D1%258C%25D0%25BA%25D0%25B8%25D0%25B9%2B%25D0%25BD%25D0%25B0%25D1%2586%25D1%2596%25D0%25BE%25D0%25BD%25D0%25B0%25D0%25BB%25D1%258C%25D0%25BD%25D0%25B8%25D0%25B9%2B%25D0%25BC%25D1%2583%25D0%25B7%25D0%25B5%25D0%25B9%26espv%3D210%26es_sm%3D93%26biw%3D1280%26bih%3D889&amp;rurl=translate.google.com.ua&amp;sl=ru&amp;u=http://ru.wikipedia.org/w/index.php%3Ftitle%3D%25D0%259F%25D1%2580%25D0%25B8%25D0%25BD%25D1%2586-%25D1%2580%25D0%25B5%25D0%25B3%25D0%25B5%25D0%25BD%25D1%2582%26action%3Dedit%26redlink%3D1&amp;usg=ALkJrhgJx8CqiFESMjsVVaSlQKjONEN0ww" TargetMode="External"/><Relationship Id="rId5" Type="http://schemas.openxmlformats.org/officeDocument/2006/relationships/hyperlink" Target="http://translate.googleusercontent.com/translate_c?depth=1&amp;hl=uk&amp;prev=/search%3Fq%3D%25D0%25B1%25D0%25B0%25D0%25B2%25D0%25B0%25D1%2580%25D1%2581%25D1%258C%25D0%25BA%25D0%25B8%25D0%25B9%2B%25D0%25BD%25D0%25B0%25D1%2586%25D1%2596%25D0%25BE%25D0%25BD%25D0%25B0%25D0%25BB%25D1%258C%25D0%25BD%25D0%25B8%25D0%25B9%2B%25D0%25BC%25D1%2583%25D0%25B7%25D0%25B5%25D0%25B9%26espv%3D210%26es_sm%3D93%26biw%3D1280%26bih%3D889&amp;rurl=translate.google.com.ua&amp;sl=ru&amp;u=http://ru.wikipedia.org/wiki/%25D0%259C%25D0%25B0%25D0%25BA%25D1%2581%25D0%25B8%25D0%25BC%25D0%25B8%25D0%25BB%25D0%25B8%25D0%25B0%25D0%25BD_II_(%25D0%25BA%25D0%25BE%25D1%2580%25D0%25BE%25D0%25BB%25D1%258C_%25D0%2591%25D0%25B0%25D0%25B2%25D0%25B0%25D1%2580%25D0%25B8%25D0%25B8)&amp;usg=ALkJrhjJcnGX-It5LNYlKMcNFrZX6Ro-oA" TargetMode="External"/><Relationship Id="rId10" Type="http://schemas.openxmlformats.org/officeDocument/2006/relationships/hyperlink" Target="http://translate.googleusercontent.com/translate_c?depth=1&amp;hl=uk&amp;prev=/search%3Fq%3D%25D0%25B1%25D0%25B0%25D0%25B2%25D0%25B0%25D1%2580%25D1%2581%25D1%258C%25D0%25BA%25D0%25B8%25D0%25B9%2B%25D0%25BD%25D0%25B0%25D1%2586%25D1%2596%25D0%25BE%25D0%25BD%25D0%25B0%25D0%25BB%25D1%258C%25D0%25BD%25D0%25B8%25D0%25B9%2B%25D0%25BC%25D1%2583%25D0%25B7%25D0%25B5%25D0%25B9%26espv%3D210%26es_sm%3D93%26biw%3D1280%26bih%3D889&amp;rurl=translate.google.com.ua&amp;sl=ru&amp;u=http://ru.wikipedia.org/w/index.php%3Ftitle%3D%25D0%2597%25D0%25B0%25D0%25B9%25D0%25B4%25D0%25BB%25D1%258C,_%25D0%2593%25D0%25B0%25D0%25B1%25D1%2580%25D0%25B8%25D1%258D%25D0%25BB%25D1%258C_%25D1%2584%25D0%25BE%25D0%25BD%26action%3Dedit%26redlink%3D1&amp;usg=ALkJrhjzxk18UBOgccOZiLmFR1lPqsAG-g" TargetMode="External"/><Relationship Id="rId4" Type="http://schemas.openxmlformats.org/officeDocument/2006/relationships/hyperlink" Target="http://translate.googleusercontent.com/translate_c?depth=1&amp;hl=uk&amp;prev=/search%3Fq%3D%25D0%25B1%25D0%25B0%25D0%25B2%25D0%25B0%25D1%2580%25D1%2581%25D1%258C%25D0%25BA%25D0%25B8%25D0%25B9%2B%25D0%25BD%25D0%25B0%25D1%2586%25D1%2596%25D0%25BE%25D0%25BD%25D0%25B0%25D0%25BB%25D1%258C%25D0%25BD%25D0%25B8%25D0%25B9%2B%25D0%25BC%25D1%2583%25D0%25B7%25D0%25B5%25D0%25B9%26espv%3D210%26es_sm%3D93%26biw%3D1280%26bih%3D889&amp;rurl=translate.google.com.ua&amp;sl=ru&amp;u=http://ru.wikipedia.org/wiki/1855&amp;usg=ALkJrhjpiwP5qx3zWRTnRIwUdIqZekakxw" TargetMode="External"/><Relationship Id="rId9" Type="http://schemas.openxmlformats.org/officeDocument/2006/relationships/hyperlink" Target="http://translate.googleusercontent.com/translate_c?depth=1&amp;hl=uk&amp;prev=/search%3Fq%3D%25D0%25B1%25D0%25B0%25D0%25B2%25D0%25B0%25D1%2580%25D1%2581%25D1%258C%25D0%25BA%25D0%25B8%25D0%25B9%2B%25D0%25BD%25D0%25B0%25D1%2586%25D1%2596%25D0%25BE%25D0%25BD%25D0%25B0%25D0%25BB%25D1%258C%25D0%25BD%25D0%25B8%25D0%25B9%2B%25D0%25BC%25D1%2583%25D0%25B7%25D0%25B5%25D0%25B9%26espv%3D210%26es_sm%3D93%26biw%3D1280%26bih%3D889&amp;rurl=translate.google.com.ua&amp;sl=ru&amp;u=http://ru.wikipedia.org/wiki/1899&amp;usg=ALkJrhiUdtm7z5MgWz1_7QS6D9WwiqM0tA" TargetMode="External"/><Relationship Id="rId14" Type="http://schemas.openxmlformats.org/officeDocument/2006/relationships/hyperlink" Target="http://translate.googleusercontent.com/translate_c?depth=1&amp;hl=uk&amp;prev=/search%3Fq%3D%25D0%25B1%25D0%25B0%25D0%25B2%25D0%25B0%25D1%2580%25D1%2581%25D1%258C%25D0%25BA%25D0%25B8%25D0%25B9%2B%25D0%25BD%25D0%25B0%25D1%2586%25D1%2596%25D0%25BE%25D0%25BD%25D0%25B0%25D0%25BB%25D1%258C%25D0%25BD%25D0%25B8%25D0%25B9%2B%25D0%25BC%25D1%2583%25D0%25B7%25D0%25B5%25D0%25B9%26espv%3D210%26es_sm%3D93%26biw%3D1280%26bih%3D889&amp;rurl=translate.google.com.ua&amp;sl=ru&amp;u=http://ru.wikipedia.org/wiki/%25D0%2593%25D0%25B8%25D0%25BB%25D1%258C%25D0%25B4%25D0%25B5%25D0%25B1%25D1%2580%25D0%25B0%25D0%25BD%25D0%25B4,_%25D0%2590%25D0%25B4%25D0%25BE%25D0%25BB%25D1%258C%25D1%2584_%25D1%2584%25D0%25BE%25D0%25BD&amp;usg=ALkJrhjSXE9A4WCUKzihVmvlw0PAYbhfB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1%D0%B2%D1%96%D1%82%D0%BE%D0%B2%D0%B0_%D1%81%D0%BF%D0%B0%D0%B4%D1%89%D0%B8%D0%BD%D0%B0_%D0%AE%D0%9D%D0%95%D0%A1%D0%9A%D0%9E" TargetMode="External"/><Relationship Id="rId3" Type="http://schemas.openxmlformats.org/officeDocument/2006/relationships/hyperlink" Target="http://uk.wikipedia.org/wiki/%D0%9D%D1%96%D0%BC%D0%B5%D1%87%D1%87%D0%B8%D0%BD%D0%B0" TargetMode="External"/><Relationship Id="rId7" Type="http://schemas.openxmlformats.org/officeDocument/2006/relationships/hyperlink" Target="http://uk.wikipedia.org/w/index.php?title=%D0%9F%D0%B0%D1%80%D0%BA_%D0%91%D0%B0%D0%B1%D0%B5%D0%BB%D1%8C%D1%81%D0%B1%D0%B5%D1%80%D0%B3&amp;action=edit&amp;redlink=1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9F%D0%B0%D0%BB%D0%B0%D1%86_%D0%91%D0%B0%D0%B1%D0%B5%D0%BB%D1%8C%D1%81%D0%B1%D0%B5%D1%80%D0%B3&amp;action=edit&amp;redlink=1" TargetMode="External"/><Relationship Id="rId5" Type="http://schemas.openxmlformats.org/officeDocument/2006/relationships/hyperlink" Target="http://uk.wikipedia.org/wiki/%D0%A5%D0%B0%D1%84%D0%B5%D0%BB%D1%8C" TargetMode="External"/><Relationship Id="rId10" Type="http://schemas.openxmlformats.org/officeDocument/2006/relationships/hyperlink" Target="http://uk.wikipedia.org/wiki/%D0%91%D0%B5%D1%80%D0%BB%D1%96%D0%BD" TargetMode="External"/><Relationship Id="rId4" Type="http://schemas.openxmlformats.org/officeDocument/2006/relationships/hyperlink" Target="http://uk.wikipedia.org/wiki/%D0%9F%D0%BE%D1%82%D1%81%D0%B4%D0%B0%D0%BC" TargetMode="External"/><Relationship Id="rId9" Type="http://schemas.openxmlformats.org/officeDocument/2006/relationships/hyperlink" Target="http://uk.wikipedia.org/wiki/%D0%9A%D1%96%D0%BD%D0%B5%D0%BC%D0%B0%D1%82%D0%BE%D0%B3%D1%80%D0%B0%D1%8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/index.php?title=%D0%9D%D0%B0%D1%86%D1%96%D0%BE%D0%BD%D0%B0%D0%BB-%D0%A1%D0%BE%D1%86%D1%96%D0%B0%D0%BB%D1%96%D1%81%D1%82%D1%81%D1%8C%D0%BA%D0%B0_%D0%A0%D0%BE%D0%B1%D1%96%D1%82%D0%BD%D0%B8%D1%87%D0%B0_%D0%BF%D0%B0%D1%80%D1%82%D1%96%D1%8F_%D0%9D%D1%96%D0%BC%D0%B5%D1%87%D1%87%D0%B8%D0%BD%D0%B8&amp;action=edit&amp;redlink=1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D%D1%8E%D1%80%D0%BD%D0%B1%D0%B5%D1%80%D0%B7%D1%8C%D0%BA%D0%B8%D0%B9_%D0%BF%D1%80%D0%BE%D1%86%D0%B5%D1%81" TargetMode="External"/><Relationship Id="rId5" Type="http://schemas.openxmlformats.org/officeDocument/2006/relationships/hyperlink" Target="http://uk.wikipedia.org/wiki/%D0%94%D1%80%D1%83%D0%B3%D0%B0_%D1%81%D0%B2%D1%96%D1%82%D0%BE%D0%B2%D0%B0_%D0%B2%D1%96%D0%B9%D0%BD%D0%B0" TargetMode="External"/><Relationship Id="rId4" Type="http://schemas.openxmlformats.org/officeDocument/2006/relationships/hyperlink" Target="http://uk.wikipedia.org/w/index.php?title=%C2%AB%D0%9D%D1%8E%D1%80%D0%BD%D0%B1%D0%B5%D1%80%D0%B7%D1%8C%D0%BA%D1%96_%D1%80%D0%B0%D1%81%D0%BE%D0%B2%D1%96_%D0%B7%D0%B0%D0%BA%D0%BE%D0%BD%D0%B8%C2%BB&amp;action=edit&amp;redlink=1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translate.googleusercontent.com/translate_c?depth=1&amp;hl=uk&amp;prev=/search%3Fq%3D%25D0%25B0%25D1%2585%25D0%25B5%25D0%25BD%26espv%3D210%26es_sm%3D93%26biw%3D1280%26bih%3D889&amp;rurl=translate.google.com.ua&amp;sl=ru&amp;u=http://ru.wikipedia.org/w/index.php%3Ftitle%3D%25D0%259E%25D0%25B4%25D0%25BE%25D0%25BD_%25D0%259C%25D0%25B5%25D1%2586%25D1%2581%25D0%25BA%25D0%25B8%25D0%25B9%26action%3Dedit%26redlink%3D1&amp;usg=ALkJrhjzW-2RMYuXUsGwy0HikopJTr548A" TargetMode="External"/><Relationship Id="rId3" Type="http://schemas.openxmlformats.org/officeDocument/2006/relationships/hyperlink" Target="http://translate.googleusercontent.com/translate_c?depth=1&amp;hl=uk&amp;prev=/search%3Fq%3D%25D0%25B0%25D1%2585%25D0%25B5%25D0%25BD%26espv%3D210%26es_sm%3D93%26biw%3D1280%26bih%3D889&amp;rurl=translate.google.com.ua&amp;sl=ru&amp;u=http://ru.wikipedia.org/wiki/XIX_%25D0%25B2%25D0%25B5%25D0%25BA&amp;usg=ALkJrhiHyN1Im5Yc4CNv6dAJA32nuMGDeA" TargetMode="External"/><Relationship Id="rId7" Type="http://schemas.openxmlformats.org/officeDocument/2006/relationships/hyperlink" Target="http://translate.googleusercontent.com/translate_c?depth=1&amp;hl=uk&amp;prev=/search%3Fq%3D%25D0%25B0%25D1%2585%25D0%25B5%25D0%25BD%26espv%3D210%26es_sm%3D93%26biw%3D1280%26bih%3D889&amp;rurl=translate.google.com.ua&amp;sl=ru&amp;u=http://ru.wikipedia.org/wiki/%25D0%259A%25D0%25B0%25D1%2580%25D0%25BB_%25D0%2592%25D0%25B5%25D0%25BB%25D0%25B8%25D0%25BA%25D0%25B8%25D0%25B9&amp;usg=ALkJrhgD7naFlk3PG3Wz2S9J-eBFcheoZw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ranslate.googleusercontent.com/translate_c?depth=1&amp;hl=uk&amp;prev=/search%3Fq%3D%25D0%25B0%25D1%2585%25D0%25B5%25D0%25BD%26espv%3D210%26es_sm%3D93%26biw%3D1280%26bih%3D889&amp;rurl=translate.google.com.ua&amp;sl=ru&amp;u=http://ru.wikipedia.org/wiki/796&amp;usg=ALkJrhiQ2I48srW8VGn_i_4oqNTziFPsFw" TargetMode="External"/><Relationship Id="rId5" Type="http://schemas.openxmlformats.org/officeDocument/2006/relationships/hyperlink" Target="http://translate.googleusercontent.com/translate_c?depth=1&amp;hl=uk&amp;prev=/search%3Fq%3D%25D0%25B0%25D1%2585%25D0%25B5%25D0%25BD%26espv%3D210%26es_sm%3D93%26biw%3D1280%26bih%3D889&amp;rurl=translate.google.com.ua&amp;sl=ru&amp;u=http://ru.wikipedia.org/wiki/%25D0%259A%25D0%25B0%25D0%25BF%25D0%25B5%25D0%25BB%25D0%25BB%25D0%25B0_%25D0%259A%25D0%25B0%25D1%2580%25D0%25BB%25D0%25B0_%25D0%2592%25D0%25B5%25D0%25BB%25D0%25B8%25D0%25BA%25D0%25BE%25D0%25B3%25D0%25BE&amp;usg=ALkJrhj6LwDGkmkck7ia2tMQX1Yt3vuKxg" TargetMode="External"/><Relationship Id="rId10" Type="http://schemas.openxmlformats.org/officeDocument/2006/relationships/hyperlink" Target="http://translate.googleusercontent.com/translate_c?depth=1&amp;hl=uk&amp;prev=/search%3Fq%3D%25D0%25B0%25D1%2585%25D0%25B5%25D0%25BD%26espv%3D210%26es_sm%3D93%26biw%3D1280%26bih%3D889&amp;rurl=translate.google.com.ua&amp;sl=ru&amp;u=http://ru.wikipedia.org/wiki/%25D0%259B%25D0%25B5%25D0%25B2_III_(%25D0%25BF%25D0%25B0%25D0%25BF%25D0%25B0_%25D1%2580%25D0%25B8%25D0%25BC%25D1%2581%25D0%25BA%25D0%25B8%25D0%25B9)&amp;usg=ALkJrhj2XATNv7aJxck6ldf5CmqYbPfgzQ" TargetMode="External"/><Relationship Id="rId4" Type="http://schemas.openxmlformats.org/officeDocument/2006/relationships/hyperlink" Target="http://translate.googleusercontent.com/translate_c?depth=1&amp;hl=uk&amp;prev=/search%3Fq%3D%25D0%25B0%25D1%2585%25D0%25B5%25D0%25BD%26espv%3D210%26es_sm%3D93%26biw%3D1280%26bih%3D889&amp;rurl=translate.google.com.ua&amp;sl=ru&amp;u=http://ru.wikipedia.org/wiki/%25D0%2590%25D1%2585%25D0%25B5%25D0%25BD%25D1%2581%25D0%25BA%25D0%25B8%25D0%25B9_%25D1%2581%25D0%25BE%25D0%25B1%25D0%25BE%25D1%2580&amp;usg=ALkJrhiD50Vs-UDEvFTYBQdETy8fAxuG0A" TargetMode="External"/><Relationship Id="rId9" Type="http://schemas.openxmlformats.org/officeDocument/2006/relationships/hyperlink" Target="http://translate.googleusercontent.com/translate_c?depth=1&amp;hl=uk&amp;prev=/search%3Fq%3D%25D0%25B0%25D1%2585%25D0%25B5%25D0%25BD%26espv%3D210%26es_sm%3D93%26biw%3D1280%26bih%3D889&amp;rurl=translate.google.com.ua&amp;sl=ru&amp;u=http://ru.wikipedia.org/wiki/804_%25D0%25B3%25D0%25BE%25D0%25B4&amp;usg=ALkJrhixU4bHHawHPXaQ6fml83l593rN_Q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1%D0%B2%D1%8F%D1%82%D0%B8%D0%B9_%D0%9F%D0%B5%D1%82%D1%80%D0%BE" TargetMode="External"/><Relationship Id="rId3" Type="http://schemas.openxmlformats.org/officeDocument/2006/relationships/hyperlink" Target="http://uk.wikipedia.org/wiki/%D0%A0%D0%B8%D0%BC%D0%BE-%D0%BA%D0%B0%D1%82%D0%BE%D0%BB%D0%B8%D0%BA%D0%B8" TargetMode="External"/><Relationship Id="rId7" Type="http://schemas.openxmlformats.org/officeDocument/2006/relationships/hyperlink" Target="http://uk.wikipedia.org/wiki/%D0%93%D0%BE%D1%82%D0%B8%D1%87%D0%BD%D0%B0_%D0%B0%D1%80%D1%85%D1%96%D1%82%D0%B5%D0%BA%D1%82%D1%83%D1%80%D0%B0" TargetMode="External"/><Relationship Id="rId12" Type="http://schemas.openxmlformats.org/officeDocument/2006/relationships/hyperlink" Target="http://uk.wikipedia.org/wiki/%D0%A1%D0%BF%D0%B8%D1%81%D0%BE%D0%BA_%D0%BE%D0%B1%27%D1%94%D0%BA%D1%82%D1%96%D0%B2_%D0%A1%D0%B2%D1%96%D1%82%D0%BE%D0%B2%D0%BE%D1%97_%D1%81%D0%BF%D0%B0%D0%B4%D1%89%D0%B8%D0%BD%D0%B8_%D0%AE%D0%9D%D0%95%D0%A1%D0%9A%D0%9E_%D0%B2_%D0%9D%D1%96%D0%BC%D0%B5%D1%87%D1%87%D0%B8%D0%BD%D1%96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5%D1%80%D0%B8%D1%81%D1%82%D0%B8%D1%8F%D0%BD%D1%81%D1%82%D0%B2%D0%BE" TargetMode="External"/><Relationship Id="rId11" Type="http://schemas.openxmlformats.org/officeDocument/2006/relationships/hyperlink" Target="http://uk.wikipedia.org/wiki/%D0%A1%D0%B2%D1%8F%D1%82%D0%B0_%D0%86%D1%80%D0%BC%D2%91%D0%B0%D1%80%D0%B4%D1%96%D1%81" TargetMode="External"/><Relationship Id="rId5" Type="http://schemas.openxmlformats.org/officeDocument/2006/relationships/hyperlink" Target="http://uk.wikipedia.org/wiki/%D0%9D%D1%96%D0%BC%D0%B5%D1%87%D1%87%D0%B8%D0%BD%D0%B0" TargetMode="External"/><Relationship Id="rId10" Type="http://schemas.openxmlformats.org/officeDocument/2006/relationships/hyperlink" Target="http://uk.wikipedia.org/wiki/%D0%A2%D1%80%D0%B8_%D0%A6%D0%B0%D1%80%D1%96" TargetMode="External"/><Relationship Id="rId4" Type="http://schemas.openxmlformats.org/officeDocument/2006/relationships/hyperlink" Target="http://uk.wikipedia.org/wiki/%D0%9A%D0%B5%D0%BB%D1%8C%D0%BD" TargetMode="External"/><Relationship Id="rId9" Type="http://schemas.openxmlformats.org/officeDocument/2006/relationships/hyperlink" Target="http://uk.wikipedia.org/wiki/%D0%94%D1%96%D0%B2%D0%B0_%D0%9C%D0%B0%D1%80%D1%96%D1%8F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A2%D0%B0%D0%BD%D0%B3%D0%B5%D0%B9%D0%B7%D0%B5%D1%80&amp;action=edit&amp;redlink=1" TargetMode="External"/><Relationship Id="rId3" Type="http://schemas.openxmlformats.org/officeDocument/2006/relationships/hyperlink" Target="http://uk.wikipedia.org/wiki/%D0%93%D0%BE%D1%82%D1%82%D1%84%D1%80%D1%96%D0%B4_%D0%97%D0%B5%D0%BC%D0%BF%D0%B5%D1%80" TargetMode="External"/><Relationship Id="rId7" Type="http://schemas.openxmlformats.org/officeDocument/2006/relationships/hyperlink" Target="http://uk.wikipedia.org/w/index.php?title=%D0%9B%D0%B5%D1%82%D1%83%D1%87%D0%B8%D0%B9_%D0%B3%D0%BE%D0%BB%D0%BB%D0%B0%D0%BD%D0%B4%D0%B5%D1%86%D1%8C&amp;action=edit&amp;redlink=1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0%D1%96%D1%85%D0%B0%D1%80%D0%B4_%D0%92%D0%B0%D0%B3%D0%BD%D0%B5%D1%80" TargetMode="External"/><Relationship Id="rId5" Type="http://schemas.openxmlformats.org/officeDocument/2006/relationships/hyperlink" Target="http://uk.wikipedia.org/wiki/1843" TargetMode="External"/><Relationship Id="rId4" Type="http://schemas.openxmlformats.org/officeDocument/2006/relationships/hyperlink" Target="http://uk.wikipedia.org/wiki/%D0%9A%D0%B0%D1%80%D0%BB_%D0%9C%D0%B0%D1%80%D1%96%D1%8F_%D1%84%D0%BE%D0%BD_%D0%92%D0%B5%D0%B1%D0%B5%D1%80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znaimo.com.ua/%D0%9C%D1%83%D1%80%D0%BD%D0%B0%D1%83_%D0%A4%D1%80%D1%96%D0%B4%D1%80%D1%96%D1%85_%D0%92%D1%96%D0%BB%D1%8C%D0%B3%D0%B5%D0%BB%D1%8C%D0%BC" TargetMode="External"/><Relationship Id="rId3" Type="http://schemas.openxmlformats.org/officeDocument/2006/relationships/hyperlink" Target="http://znaimo.com.ua/%D0%9D%D1%96%D0%BC%D0%B5_%D0%BA%D1%96%D0%BD%D0%BE" TargetMode="External"/><Relationship Id="rId7" Type="http://schemas.openxmlformats.org/officeDocument/2006/relationships/hyperlink" Target="http://ru.wikipedia.org/wiki/%D0%9D%D0%BE%D1%81%D1%84%D0%B5%D1%80%D0%B0%D1%82%D1%83:_%D0%A1%D0%B8%D0%BC%D1%84%D0%BE%D0%BD%D0%B8%D1%8F_%D1%83%D0%B6%D0%B0%D1%81%D0%B0_(%D1%84%D0%B8%D0%BB%D1%8C%D0%BC)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naimo.com.ua/%D0%92%D0%B8%D0%BD%D0%B8_%D0%A0%D0%BE%D0%B1%D0%B5%D1%80%D1%82" TargetMode="External"/><Relationship Id="rId5" Type="http://schemas.openxmlformats.org/officeDocument/2006/relationships/hyperlink" Target="http://znaimo.com.ua/%D0%9A%D0%B0%D0%B1%D1%96%D0%BD%D0%B5%D1%82_%D0%B4%D0%BE%D0%BA%D1%82%D0%BE%D1%80%D0%B0_%D0%9A%D0%B0%D0%BB%D1%96%D0%B3%D0%B0%D1%80%D1%96_(%D1%84%D1%96%D0%BB%D1%8C%D0%BC)" TargetMode="External"/><Relationship Id="rId10" Type="http://schemas.openxmlformats.org/officeDocument/2006/relationships/hyperlink" Target="http://znaimo.com.ua/%D0%94%D0%B5%D1%82%D0%B5%D0%BA%D1%82%D0%B8%D0%B2" TargetMode="External"/><Relationship Id="rId4" Type="http://schemas.openxmlformats.org/officeDocument/2006/relationships/hyperlink" Target="http://znaimo.com.ua/%D0%95%D0%BA%D1%81%D0%BF%D1%80%D0%B5%D1%81%D1%96%D0%BE%D0%BD%D1%96%D0%B7%D0%BC" TargetMode="External"/><Relationship Id="rId9" Type="http://schemas.openxmlformats.org/officeDocument/2006/relationships/hyperlink" Target="http://znaimo.com.ua/%D0%A4%D1%96%D0%BB%D1%8C%D0%BC_%D0%B6%D0%B0%D1%85%D1%96%D0%B2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C%D0%B0%D0%BA%D1%81%D0%B8%D0%BC%D1%96%D0%BB%D1%96%D0%B0%D0%BD_II_(%D0%BA%D0%BE%D1%80%D0%BE%D0%BB%D1%8C_%D0%91%D0%B0%D0%B2%D0%B0%D1%80%D1%96%D1%97)" TargetMode="External"/><Relationship Id="rId3" Type="http://schemas.openxmlformats.org/officeDocument/2006/relationships/hyperlink" Target="http://uk.wikipedia.org/wiki/%D0%92%D0%B0%D0%B3%D0%BD%D0%B5%D1%80_%D0%A0%D1%96%D1%85%D0%B0%D1%80%D0%B4" TargetMode="External"/><Relationship Id="rId7" Type="http://schemas.openxmlformats.org/officeDocument/2006/relationships/hyperlink" Target="http://uk.wikipedia.org/w/index.php?title=%D0%A8%D0%B2%D0%B0%D0%BD%D0%B3%D0%B0%D1%83&amp;action=edit&amp;redlink=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B%D0%B5%D0%B1%D1%96%D0%B4%D1%8C" TargetMode="External"/><Relationship Id="rId5" Type="http://schemas.openxmlformats.org/officeDocument/2006/relationships/hyperlink" Target="http://uk.wikipedia.org/wiki/%D0%9B%D0%BE%D0%B5%D0%BD%D0%B3%D1%80%D1%96%D0%BD" TargetMode="External"/><Relationship Id="rId4" Type="http://schemas.openxmlformats.org/officeDocument/2006/relationships/hyperlink" Target="http://uk.wikipedia.org/wiki/%D0%86%D0%BD%D1%82%D0%B5%D1%80%27%D1%94%D1%8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late.googleusercontent.com/translate_c?depth=1&amp;hl=uk&amp;prev=/search%3Fq%3D%25D0%25B7%25D0%25B0%25D0%25BC%25D0%25BE%25D0%25BA%2B%25D0%25B5%25D0%25BB%25D1%258C%25D1%2586%26sa%3DX%26espv%3D210%26es_sm%3D93%26biw%3D1280%26bih%3D889&amp;rurl=translate.google.com.ua&amp;sl=ru&amp;u=http://ru.wikipedia.org/wiki/XII_%25D0%25B2%25D0%25B5%25D0%25BA&amp;usg=ALkJrhjvqhwpdLMe6B7lfr5INDusgXV9Rw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ranslate.googleusercontent.com/translate_c?depth=1&amp;hl=uk&amp;prev=/search%3Fq%3D%25D0%25B7%25D0%25B0%25D0%25BC%25D0%25BE%25D0%25BA%2B%25D0%25B5%25D0%25BB%25D1%258C%25D1%2586%26sa%3DX%26espv%3D210%26es_sm%3D93%26biw%3D1280%26bih%3D889&amp;rurl=translate.google.com.ua&amp;sl=ru&amp;u=http://ru.wikipedia.org/wiki/%25D0%2592%25D0%25BE%25D0%25B9%25D0%25BD%25D0%25B0_%25D0%2590%25D1%2583%25D0%25B3%25D1%2581%25D0%25B1%25D1%2583%25D1%2580%25D0%25B3%25D1%2581%25D0%25BA%25D0%25BE%25D0%25B9_%25D0%25BB%25D0%25B8%25D0%25B3%25D0%25B8&amp;usg=ALkJrhhA536OjoGmQnK085fU6gTzO8gqUw" TargetMode="External"/><Relationship Id="rId5" Type="http://schemas.openxmlformats.org/officeDocument/2006/relationships/hyperlink" Target="http://translate.googleusercontent.com/translate_c?depth=1&amp;hl=uk&amp;prev=/search%3Fq%3D%25D0%25B7%25D0%25B0%25D0%25BC%25D0%25BE%25D0%25BA%2B%25D0%25B5%25D0%25BB%25D1%258C%25D1%2586%26sa%3DX%26espv%3D210%26es_sm%3D93%26biw%3D1280%26bih%3D889&amp;rurl=translate.google.com.ua&amp;sl=ru&amp;u=http://ru.wikipedia.org/wiki/%25D0%25A0%25D0%25BE%25D0%25BC%25D0%25B0%25D0%25BD%25D1%2581%25D0%25BA%25D0%25B8%25D0%25B9_%25D1%2581%25D1%2582%25D0%25B8%25D0%25BB%25D1%258C&amp;usg=ALkJrhiHbroaEWKzvVi-mwWdq1BwC66S2A" TargetMode="External"/><Relationship Id="rId4" Type="http://schemas.openxmlformats.org/officeDocument/2006/relationships/hyperlink" Target="http://translate.googleusercontent.com/translate_c?depth=1&amp;hl=uk&amp;prev=/search%3Fq%3D%25D0%25B7%25D0%25B0%25D0%25BC%25D0%25BE%25D0%25BA%2B%25D0%25B5%25D0%25BB%25D1%258C%25D1%2586%26sa%3DX%26espv%3D210%26es_sm%3D93%26biw%3D1280%26bih%3D889&amp;rurl=translate.google.com.ua&amp;sl=ru&amp;u=http://ru.wikipedia.org/wiki/%25D0%25A4%25D1%2580%25D0%25B8%25D0%25B4%25D1%2580%25D0%25B8%25D1%2585_I_%25D0%2591%25D0%25B0%25D1%2580%25D0%25B1%25D0%25B0%25D1%2580%25D0%25BE%25D1%2581%25D1%2581%25D0%25B0&amp;usg=ALkJrhi9csm0a351wGvK43QWheJcLeD7BA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1%D0%B5%D1%80%D0%B5%D0%B4%D0%BD%D1%8C%D0%BE%D0%B2%D1%96%D1%87%D1%87%D1%8F" TargetMode="External"/><Relationship Id="rId3" Type="http://schemas.openxmlformats.org/officeDocument/2006/relationships/hyperlink" Target="http://uk.wikipedia.org/wiki/%D0%9D%D0%BE%D0%B9%D1%88%D0%B2%D0%B0%D0%BD%D1%88%D1%82%D0%B0%D0%B9%D0%BD" TargetMode="External"/><Relationship Id="rId7" Type="http://schemas.openxmlformats.org/officeDocument/2006/relationships/hyperlink" Target="http://uk.wikipedia.org/wiki/%D0%9F%D1%80%D0%B8%D0%BD%D1%86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D%D1%96%D0%BC%D0%B5%D1%87%D1%87%D0%B8%D0%BD%D0%B0" TargetMode="External"/><Relationship Id="rId5" Type="http://schemas.openxmlformats.org/officeDocument/2006/relationships/hyperlink" Target="http://uk.wikipedia.org/wiki/%D0%9F%D0%B0%D1%80%D0%BA" TargetMode="External"/><Relationship Id="rId10" Type="http://schemas.openxmlformats.org/officeDocument/2006/relationships/hyperlink" Target="http://uk.wikipedia.org/wiki/%D0%A0%D1%83%D1%81%D1%82" TargetMode="External"/><Relationship Id="rId4" Type="http://schemas.openxmlformats.org/officeDocument/2006/relationships/hyperlink" Target="http://uk.wikipedia.org/wiki/%D0%9D%D0%B5%D0%BE%D0%B1%D0%B0%D1%80%D0%BE%D0%BA%D0%BE" TargetMode="External"/><Relationship Id="rId9" Type="http://schemas.openxmlformats.org/officeDocument/2006/relationships/hyperlink" Target="http://uk.wikipedia.org/wiki/%D0%91%D0%B0%D1%80%D0%BE%D0%BA%D0%B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late.googleusercontent.com/translate_c?depth=1&amp;hl=uk&amp;prev=/search%3Fq%3D%25D0%25BC%25D1%2583%25D0%25B7%25D0%25B5%25D0%25B9%2B%25D0%25B1%25D0%25BE%25D0%25B4%25D0%25B5%26espv%3D210%26es_sm%3D93%26biw%3D1280%26bih%3D889&amp;rurl=translate.google.com.ua&amp;sl=ru&amp;u=http://ru.wikipedia.org/wiki/18_%25D0%25BE%25D0%25BA%25D1%2582%25D1%258F%25D0%25B1%25D1%2580%25D1%258F&amp;usg=ALkJrhh4pHXtZrcCy5_uNbwgx5mjqw_5kA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ranslate.googleusercontent.com/translate_c?depth=1&amp;hl=uk&amp;prev=/search%3Fq%3D%25D0%25BC%25D1%2583%25D0%25B7%25D0%25B5%25D0%25B9%2B%25D0%25B1%25D0%25BE%25D0%25B4%25D0%25B5%26espv%3D210%26es_sm%3D93%26biw%3D1280%26bih%3D889&amp;rurl=translate.google.com.ua&amp;sl=ru&amp;u=http://ru.wikipedia.org/w/index.php%3Ftitle%3D%25D0%259D%25D0%25B5%25D0%25BE%25D0%25B1%25D0%25B0%25D1%2580%25D0%25BE%25D0%25BA%25D0%25BA%25D0%25BE%26action%3Dedit%26redlink%3D1&amp;usg=ALkJrhjM5i1H99qge74ibGuZ725hWb-ZBg" TargetMode="External"/><Relationship Id="rId5" Type="http://schemas.openxmlformats.org/officeDocument/2006/relationships/hyperlink" Target="http://translate.googleusercontent.com/translate_c?depth=1&amp;hl=uk&amp;prev=/search%3Fq%3D%25D0%25BC%25D1%2583%25D0%25B7%25D0%25B5%25D0%25B9%2B%25D0%25B1%25D0%25BE%25D0%25B4%25D0%25B5%26espv%3D210%26es_sm%3D93%26biw%3D1280%26bih%3D889&amp;rurl=translate.google.com.ua&amp;sl=ru&amp;u=http://ru.wikipedia.org/wiki/1888_%25D0%25B3%25D0%25BE%25D0%25B4&amp;usg=ALkJrhjMyC-I0y_LSsVCfu4YWKySDNBdKA" TargetMode="External"/><Relationship Id="rId4" Type="http://schemas.openxmlformats.org/officeDocument/2006/relationships/hyperlink" Target="http://translate.googleusercontent.com/translate_c?depth=1&amp;hl=uk&amp;prev=/search%3Fq%3D%25D0%25BC%25D1%2583%25D0%25B7%25D0%25B5%25D0%25B9%2B%25D0%25B1%25D0%25BE%25D0%25B4%25D0%25B5%26espv%3D210%26es_sm%3D93%26biw%3D1280%26bih%3D889&amp;rurl=translate.google.com.ua&amp;sl=ru&amp;u=http://ru.wikipedia.org/wiki/1904_%25D0%25B3%25D0%25BE%25D0%25B4&amp;usg=ALkJrhggka3albs1WnoiEgSOhdcZd34J1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late.googleusercontent.com/translate_c?depth=1&amp;hl=uk&amp;prev=/search%3Fq%3D%25D0%25B7%25D0%25B0%25D0%25BC%25D0%25BE%25D0%25BA%2B%25D0%25BC%25D0%25B5%25D0%25B5%25D1%2580%25D1%2581%25D0%25B1%25D1%2583%25D1%2580%25D0%25B3%26espv%3D210%26es_sm%3D93%26biw%3D1280%26bih%3D889&amp;rurl=translate.google.com.ua&amp;sl=ru&amp;u=http://ru.wikipedia.org/wiki/%25D0%259C%25D0%25B5%25D1%2580%25D0%25BE%25D0%25B2%25D0%25B8%25D0%25BD%25D0%25B3%25D0%25B8&amp;usg=ALkJrhimOplt8rW5Szir7UfeXteCcgHHK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ranslate.googleusercontent.com/translate_c?depth=1&amp;hl=uk&amp;prev=/search%3Fq%3D%25D0%25B7%25D0%25B0%25D0%25BC%25D0%25BE%25D0%25BA%2B%25D0%25BC%25D0%25B5%25D0%25B5%25D1%2580%25D1%2581%25D0%25B1%25D1%2583%25D1%2580%25D0%25B3%26espv%3D210%26es_sm%3D93%26biw%3D1280%26bih%3D889&amp;rurl=translate.google.com.ua&amp;sl=ru&amp;u=http://ru.wikipedia.org/wiki/%25D0%2590%25D0%25BB%25D0%25B5%25D0%25BC%25D0%25B0%25D0%25BD%25D0%25BD%25D1%258B&amp;usg=ALkJrhjFOfRrPGmFOsyvqkwolEWA4aCyNA" TargetMode="External"/><Relationship Id="rId4" Type="http://schemas.openxmlformats.org/officeDocument/2006/relationships/hyperlink" Target="http://translate.googleusercontent.com/translate_c?depth=1&amp;hl=uk&amp;prev=/search%3Fq%3D%25D0%25B7%25D0%25B0%25D0%25BC%25D0%25BE%25D0%25BA%2B%25D0%25BC%25D0%25B5%25D0%25B5%25D1%2580%25D1%2581%25D0%25B1%25D1%2583%25D1%2580%25D0%25B3%26espv%3D210%26es_sm%3D93%26biw%3D1280%26bih%3D889&amp;rurl=translate.google.com.ua&amp;sl=ru&amp;u=http://ru.wikipedia.org/wiki/%25D0%2594%25D0%25B0%25D0%25B3%25D0%25BE%25D0%25B1%25D0%25B5%25D1%2580%25D1%2582_I&amp;usg=ALkJrhgOCw4Xpx7ApWSebydzRov-VZwiAQ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late.googleusercontent.com/translate_c?depth=1&amp;hl=uk&amp;prev=/search%3Fq%3D%25D0%25B7%25D0%25B0%25D0%25BC%25D0%25BE%25D0%25BA%2B%25D0%25BC%25D0%25B0%25D1%2580%25D0%25BA%25D1%2581%25D0%25B1%25D1%2583%25D1%2580%25D0%25B3%26espv%3D210%26es_sm%3D93%26biw%3D1280%26bih%3D889&amp;rurl=translate.google.com.ua&amp;sl=ru&amp;u=http://ru.wikipedia.org/wiki/%25D0%25A0%25D0%25B5%25D0%25B9%25D0%25BD&amp;usg=ALkJrhjACUnFAvjMhGFrzRv7b0Q9CdpPVw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ranslate.googleusercontent.com/translate_c?depth=1&amp;hl=uk&amp;prev=/search%3Fq%3D%25D0%25B7%25D0%25B0%25D0%25BC%25D0%25BE%25D0%25BA%2B%25D0%25BC%25D0%25B0%25D1%2580%25D0%25BA%25D1%2581%25D0%25B1%25D1%2583%25D1%2580%25D0%25B3%26espv%3D210%26es_sm%3D93%26biw%3D1280%26bih%3D889&amp;rurl=translate.google.com.ua&amp;sl=ru&amp;u=http://ru.wikipedia.org/wiki/XVII&amp;usg=ALkJrhiwScVgchjsaplT82TwDmm7pvc5VA" TargetMode="External"/><Relationship Id="rId5" Type="http://schemas.openxmlformats.org/officeDocument/2006/relationships/hyperlink" Target="http://translate.googleusercontent.com/translate_c?depth=1&amp;hl=uk&amp;prev=/search%3Fq%3D%25D0%25B7%25D0%25B0%25D0%25BC%25D0%25BE%25D0%25BA%2B%25D0%25BC%25D0%25B0%25D1%2580%25D0%25BA%25D1%2581%25D0%25B1%25D1%2583%25D1%2580%25D0%25B3%26espv%3D210%26es_sm%3D93%26biw%3D1280%26bih%3D889&amp;rurl=translate.google.com.ua&amp;sl=ru&amp;u=http://ru.wikipedia.org/wiki/%25D0%25A0%25D0%25B5%25D0%25B9%25D0%25BD%25D0%25BB%25D0%25B0%25D0%25BD%25D0%25B4-%25D0%259F%25D1%2584%25D0%25B0%25D0%25BB%25D1%258C%25D1%2586&amp;usg=ALkJrhi9vhMQ_pSAUDGvLPWgjDc1N9534A" TargetMode="External"/><Relationship Id="rId4" Type="http://schemas.openxmlformats.org/officeDocument/2006/relationships/hyperlink" Target="http://translate.googleusercontent.com/translate_c?depth=1&amp;hl=uk&amp;prev=/search%3Fq%3D%25D0%25B7%25D0%25B0%25D0%25BC%25D0%25BE%25D0%25BA%2B%25D0%25BC%25D0%25B0%25D1%2580%25D0%25BA%25D1%2581%25D0%25B1%25D1%2583%25D1%2580%25D0%25B3%26espv%3D210%26es_sm%3D93%26biw%3D1280%26bih%3D889&amp;rurl=translate.google.com.ua&amp;sl=ru&amp;u=http://ru.wikipedia.org/wiki/%25D0%2593%25D0%25B5%25D1%2580%25D0%25BC%25D0%25B0%25D0%25BD%25D0%25B8%25D1%258F&amp;usg=ALkJrhhIQUHFQB-TkKe_j4OK8ca_sYhkT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980728"/>
            <a:ext cx="3297560" cy="1584176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Демократична  федеративна держава</a:t>
            </a:r>
          </a:p>
          <a:p>
            <a:r>
              <a:rPr lang="uk-UA" dirty="0" smtClean="0"/>
              <a:t>Країна з </a:t>
            </a:r>
            <a:r>
              <a:rPr lang="uk-UA" dirty="0" err="1" smtClean="0"/>
              <a:t>найбільшм</a:t>
            </a:r>
            <a:r>
              <a:rPr lang="uk-UA" dirty="0" smtClean="0"/>
              <a:t> населенням в  ЄС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3933056"/>
            <a:ext cx="4104456" cy="2664296"/>
          </a:xfrm>
        </p:spPr>
        <p:txBody>
          <a:bodyPr/>
          <a:lstStyle/>
          <a:p>
            <a:r>
              <a:rPr lang="uk-UA" dirty="0" smtClean="0"/>
              <a:t>НІМЕЧЧИНА</a:t>
            </a:r>
            <a:endParaRPr lang="uk-UA" dirty="0"/>
          </a:p>
        </p:txBody>
      </p:sp>
      <p:pic>
        <p:nvPicPr>
          <p:cNvPr id="4" name="Рисунок 3" descr="7IQaT_7C--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924945"/>
            <a:ext cx="3573016" cy="3573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017" y="4509121"/>
            <a:ext cx="2200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Виконала учениця 11 класу ВЗСШІ </a:t>
            </a:r>
          </a:p>
          <a:p>
            <a:r>
              <a:rPr lang="uk-UA" dirty="0" err="1" smtClean="0"/>
              <a:t>Пришляк</a:t>
            </a:r>
            <a:r>
              <a:rPr lang="uk-UA" dirty="0" smtClean="0"/>
              <a:t> Анастасія</a:t>
            </a:r>
            <a:endParaRPr lang="uk-UA" dirty="0"/>
          </a:p>
        </p:txBody>
      </p:sp>
      <p:sp>
        <p:nvSpPr>
          <p:cNvPr id="6" name="Улыбающееся лицо 5"/>
          <p:cNvSpPr/>
          <p:nvPr/>
        </p:nvSpPr>
        <p:spPr>
          <a:xfrm>
            <a:off x="7596338" y="5157193"/>
            <a:ext cx="45719" cy="4571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 spd="med" advClick="0" advTm="7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-6BfQS55j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780928"/>
            <a:ext cx="4420096" cy="33150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Музей Мерседес в  </a:t>
            </a:r>
            <a:r>
              <a:rPr lang="uk-UA" dirty="0" err="1" smtClean="0"/>
              <a:t>Ш</a:t>
            </a:r>
            <a:r>
              <a:rPr lang="uk-UA" dirty="0" err="1" smtClean="0"/>
              <a:t>тутгарді</a:t>
            </a:r>
            <a:endParaRPr lang="uk-UA" dirty="0"/>
          </a:p>
        </p:txBody>
      </p:sp>
      <p:pic>
        <p:nvPicPr>
          <p:cNvPr id="7" name="Рисунок 6" descr="GS69ya7orl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16579" y="3140968"/>
            <a:ext cx="4027421" cy="3020566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3501008"/>
            <a:ext cx="9144000" cy="3356992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На півдні німецької федеральної землі Північний Рейн - </a:t>
            </a:r>
            <a:r>
              <a:rPr lang="uk-UA" dirty="0" err="1" smtClean="0"/>
              <a:t>Вестфалія</a:t>
            </a:r>
            <a:r>
              <a:rPr lang="uk-UA" dirty="0" smtClean="0"/>
              <a:t> знаходиться дивовижний замок, що вражає красою та витонченістю своїх фасадів</a:t>
            </a:r>
          </a:p>
          <a:p>
            <a:r>
              <a:rPr lang="uk-UA" dirty="0" smtClean="0"/>
              <a:t>На зведення замку пішло всього три роки - з 1882 по 1884. До створення проекту були залучені місцеві </a:t>
            </a:r>
            <a:r>
              <a:rPr lang="uk-UA" dirty="0" err="1" smtClean="0"/>
              <a:t>дюссельдорфские</a:t>
            </a:r>
            <a:r>
              <a:rPr lang="uk-UA" dirty="0" smtClean="0"/>
              <a:t> зодчі </a:t>
            </a:r>
            <a:r>
              <a:rPr lang="uk-UA" dirty="0" err="1" smtClean="0"/>
              <a:t>Лео</a:t>
            </a:r>
            <a:r>
              <a:rPr lang="uk-UA" dirty="0" smtClean="0"/>
              <a:t> фон </a:t>
            </a:r>
            <a:r>
              <a:rPr lang="uk-UA" dirty="0" err="1" smtClean="0"/>
              <a:t>Аббема</a:t>
            </a:r>
            <a:r>
              <a:rPr lang="uk-UA" dirty="0" smtClean="0"/>
              <a:t> і </a:t>
            </a:r>
            <a:r>
              <a:rPr lang="uk-UA" dirty="0" err="1" smtClean="0"/>
              <a:t>Бернгард</a:t>
            </a:r>
            <a:r>
              <a:rPr lang="uk-UA" dirty="0" smtClean="0"/>
              <a:t> </a:t>
            </a:r>
            <a:r>
              <a:rPr lang="uk-UA" dirty="0" err="1" smtClean="0"/>
              <a:t>Тюзхаус</a:t>
            </a:r>
            <a:r>
              <a:rPr lang="uk-UA" dirty="0" smtClean="0"/>
              <a:t>, а пізніше, з метою тонким його доопрацювання, барон найняв іншого видатного німецького архітектора - Вільгельма </a:t>
            </a:r>
            <a:r>
              <a:rPr lang="uk-UA" dirty="0" smtClean="0"/>
              <a:t>Гофмана.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Замок </a:t>
            </a:r>
            <a:r>
              <a:rPr lang="uk-UA" dirty="0" err="1" smtClean="0"/>
              <a:t>Драхенбург</a:t>
            </a:r>
            <a:endParaRPr lang="uk-UA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12776"/>
            <a:ext cx="3923928" cy="5445224"/>
          </a:xfrm>
        </p:spPr>
        <p:txBody>
          <a:bodyPr>
            <a:normAutofit fontScale="47500" lnSpcReduction="20000"/>
          </a:bodyPr>
          <a:lstStyle/>
          <a:p>
            <a:r>
              <a:rPr lang="uk-UA" sz="3300" dirty="0" err="1" smtClean="0"/>
              <a:t>Левенбург</a:t>
            </a:r>
            <a:r>
              <a:rPr lang="uk-UA" sz="3300" dirty="0" smtClean="0"/>
              <a:t> - старовинний замок, також званий левовим замком. Він знаходиться в німецькому містечку </a:t>
            </a:r>
            <a:r>
              <a:rPr lang="uk-UA" sz="3300" dirty="0" err="1" smtClean="0"/>
              <a:t>Кассел</a:t>
            </a:r>
            <a:r>
              <a:rPr lang="uk-UA" sz="3300" dirty="0" smtClean="0"/>
              <a:t> і є найяскравішою його визначною пам'яткою. Замок розташовується на 92-метровій горі Баварії, в парку </a:t>
            </a:r>
            <a:r>
              <a:rPr lang="uk-UA" sz="3300" dirty="0" err="1" smtClean="0"/>
              <a:t>Вільгельмшолль</a:t>
            </a:r>
            <a:r>
              <a:rPr lang="uk-UA" sz="3300" dirty="0" smtClean="0"/>
              <a:t>. Він був спроектований за замовленням Вільгельма </a:t>
            </a:r>
            <a:r>
              <a:rPr lang="en-US" sz="3300" dirty="0" smtClean="0"/>
              <a:t>IX </a:t>
            </a:r>
            <a:r>
              <a:rPr lang="uk-UA" sz="3300" dirty="0" smtClean="0"/>
              <a:t>архітектором Генріхом </a:t>
            </a:r>
            <a:r>
              <a:rPr lang="uk-UA" sz="3300" dirty="0" err="1" smtClean="0"/>
              <a:t>Крістофом</a:t>
            </a:r>
            <a:r>
              <a:rPr lang="uk-UA" sz="3300" dirty="0" smtClean="0"/>
              <a:t>, які мають подібний досвід роботи у Франції, Англії та Італії.</a:t>
            </a:r>
          </a:p>
          <a:p>
            <a:r>
              <a:rPr lang="uk-UA" sz="3300" dirty="0" smtClean="0"/>
              <a:t> Замок Лева - називають </a:t>
            </a:r>
            <a:r>
              <a:rPr lang="uk-UA" sz="3300" dirty="0" err="1" smtClean="0"/>
              <a:t>Діснейлендом</a:t>
            </a:r>
            <a:r>
              <a:rPr lang="uk-UA" sz="3300" dirty="0" smtClean="0"/>
              <a:t> свого часу, адже в більшості мультфільмів Уолта </a:t>
            </a:r>
            <a:r>
              <a:rPr lang="uk-UA" sz="3300" dirty="0" err="1" smtClean="0"/>
              <a:t>Діснея</a:t>
            </a:r>
            <a:r>
              <a:rPr lang="uk-UA" sz="3300" dirty="0" smtClean="0"/>
              <a:t> про середньовіччя використовується саме цей прототип замку.</a:t>
            </a:r>
          </a:p>
          <a:p>
            <a:r>
              <a:rPr lang="uk-UA" sz="3300" dirty="0" smtClean="0"/>
              <a:t>Інформації про </a:t>
            </a:r>
            <a:r>
              <a:rPr lang="uk-UA" sz="3300" dirty="0" err="1" smtClean="0"/>
              <a:t>Левенбург</a:t>
            </a:r>
            <a:r>
              <a:rPr lang="uk-UA" sz="3300" dirty="0" smtClean="0"/>
              <a:t> не там багато, як про інших, більш відомих замках Німеччини. Він не володіє довгою історією, але при цьому заслужено зайняв місце в списку найкрасивіших замків країни.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68431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Замок </a:t>
            </a:r>
            <a:r>
              <a:rPr lang="uk-UA" dirty="0" err="1" smtClean="0"/>
              <a:t>Левенбург</a:t>
            </a:r>
            <a:endParaRPr lang="uk-UA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3356992"/>
            <a:ext cx="8686800" cy="2739008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Першим відомим нам господарем замку був Отто фон </a:t>
            </a:r>
            <a:r>
              <a:rPr lang="uk-UA" dirty="0" err="1" smtClean="0"/>
              <a:t>Лінн</a:t>
            </a:r>
            <a:r>
              <a:rPr lang="uk-UA" dirty="0" smtClean="0"/>
              <a:t>, колишній з місцевої знаті. Отто ідучи в третій хрестовий похід, продав </a:t>
            </a:r>
            <a:r>
              <a:rPr lang="uk-UA" dirty="0" err="1" smtClean="0"/>
              <a:t>Лінн</a:t>
            </a:r>
            <a:r>
              <a:rPr lang="uk-UA" dirty="0" smtClean="0"/>
              <a:t> архієпископу Філіпу Першому </a:t>
            </a:r>
            <a:r>
              <a:rPr lang="uk-UA" dirty="0" err="1" smtClean="0"/>
              <a:t>Хайнсберзі</a:t>
            </a:r>
            <a:r>
              <a:rPr lang="uk-UA" dirty="0" smtClean="0"/>
              <a:t>. Повернувшись з походу, Отто починає будівництво нового замку на візантійський манер</a:t>
            </a:r>
            <a:r>
              <a:rPr lang="uk-UA" dirty="0" smtClean="0"/>
              <a:t>.</a:t>
            </a:r>
            <a:r>
              <a:rPr lang="uk-UA" dirty="0" smtClean="0"/>
              <a:t> До вісімнадцятого століття замок </a:t>
            </a:r>
            <a:r>
              <a:rPr lang="uk-UA" dirty="0" err="1" smtClean="0"/>
              <a:t>Лінн</a:t>
            </a:r>
            <a:r>
              <a:rPr lang="uk-UA" dirty="0" smtClean="0"/>
              <a:t> дійшов у вигляді найбільших, добре укріплених фортець Нижнього Рейну.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Замок </a:t>
            </a:r>
            <a:r>
              <a:rPr lang="uk-UA" dirty="0" err="1" smtClean="0"/>
              <a:t>Линн</a:t>
            </a:r>
            <a:endParaRPr lang="uk-UA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3861048"/>
            <a:ext cx="8686800" cy="2739008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палац у </a:t>
            </a:r>
            <a:r>
              <a:rPr lang="uk-UA" dirty="0" smtClean="0">
                <a:hlinkClick r:id="rId3" tooltip="Потсдам"/>
              </a:rPr>
              <a:t>Потсдамі</a:t>
            </a:r>
            <a:r>
              <a:rPr lang="uk-UA" dirty="0" smtClean="0"/>
              <a:t> , на південний схід від палацу </a:t>
            </a:r>
            <a:r>
              <a:rPr lang="uk-UA" dirty="0" err="1" smtClean="0">
                <a:hlinkClick r:id="rId4" tooltip="Сан-Сусі"/>
              </a:rPr>
              <a:t>Сан-Сусі</a:t>
            </a:r>
            <a:r>
              <a:rPr lang="uk-UA" dirty="0" smtClean="0"/>
              <a:t> , колишня літня резиденція </a:t>
            </a:r>
            <a:r>
              <a:rPr lang="uk-UA" dirty="0" smtClean="0">
                <a:hlinkClick r:id="rId5" tooltip="Кронпринц"/>
              </a:rPr>
              <a:t>кронпринца</a:t>
            </a:r>
            <a:r>
              <a:rPr lang="uk-UA" dirty="0" smtClean="0"/>
              <a:t> Фрідріха Вільгельма, який став в </a:t>
            </a:r>
            <a:r>
              <a:rPr lang="uk-UA" u="sng" dirty="0" smtClean="0">
                <a:hlinkClick r:id="rId6" tooltip="1840"/>
              </a:rPr>
              <a:t>1840</a:t>
            </a:r>
            <a:r>
              <a:rPr lang="uk-UA" dirty="0" smtClean="0"/>
              <a:t> році королем </a:t>
            </a:r>
            <a:r>
              <a:rPr lang="uk-UA" dirty="0" smtClean="0">
                <a:hlinkClick r:id="rId7" tooltip="Пруссія"/>
              </a:rPr>
              <a:t>Пруссії</a:t>
            </a:r>
            <a:r>
              <a:rPr lang="uk-UA" dirty="0" smtClean="0"/>
              <a:t> </a:t>
            </a:r>
            <a:r>
              <a:rPr lang="uk-UA" dirty="0" smtClean="0">
                <a:hlinkClick r:id="rId8" tooltip="Фрідріх Вільгельм IV"/>
              </a:rPr>
              <a:t>Фрідріхом Вільгельмом </a:t>
            </a:r>
            <a:r>
              <a:rPr lang="en-US" dirty="0" smtClean="0">
                <a:hlinkClick r:id="rId8" tooltip="Фрідріх Вільгельм IV"/>
              </a:rPr>
              <a:t>IV</a:t>
            </a:r>
            <a:r>
              <a:rPr lang="en-US" dirty="0" smtClean="0"/>
              <a:t> . </a:t>
            </a:r>
            <a:r>
              <a:rPr lang="uk-UA" dirty="0" smtClean="0"/>
              <a:t>В даний час палац знаходиться в управлінні </a:t>
            </a:r>
            <a:r>
              <a:rPr lang="uk-UA" dirty="0" smtClean="0">
                <a:hlinkClick r:id="rId9" tooltip="Фонд прусських палаців і садів Берліна-Бранденбурга"/>
              </a:rPr>
              <a:t>Фонду прусських палаців і садів Берліна-Бранденбурга</a:t>
            </a:r>
            <a:r>
              <a:rPr lang="uk-UA" dirty="0" smtClean="0"/>
              <a:t> </a:t>
            </a:r>
            <a:r>
              <a:rPr lang="uk-UA" dirty="0" smtClean="0"/>
              <a:t>.</a:t>
            </a:r>
            <a:r>
              <a:rPr lang="uk-UA" dirty="0" smtClean="0"/>
              <a:t> Облаштування палацового парку було доручено садовому архітектору </a:t>
            </a:r>
            <a:r>
              <a:rPr lang="uk-UA" dirty="0" smtClean="0">
                <a:hlinkClick r:id="rId10" tooltip="Ленне, Петер Йозеф"/>
              </a:rPr>
              <a:t>Петеру Йозефу Ленне</a:t>
            </a:r>
            <a:r>
              <a:rPr lang="uk-UA" dirty="0" smtClean="0"/>
              <a:t> . Він перетворив спочатку рівнинну і частково болотисту місцевість </a:t>
            </a:r>
            <a:r>
              <a:rPr lang="uk-UA" dirty="0" err="1" smtClean="0"/>
              <a:t>в</a:t>
            </a:r>
            <a:r>
              <a:rPr lang="uk-UA" dirty="0" err="1" smtClean="0">
                <a:hlinkClick r:id="rId11" tooltip="Англійський парк"/>
              </a:rPr>
              <a:t>англійський</a:t>
            </a:r>
            <a:r>
              <a:rPr lang="uk-UA" dirty="0" smtClean="0">
                <a:hlinkClick r:id="rId11" tooltip="Англійський парк"/>
              </a:rPr>
              <a:t> ландшафтний парк</a:t>
            </a:r>
            <a:r>
              <a:rPr lang="uk-UA" dirty="0" smtClean="0"/>
              <a:t> , основними елементами якого є дерева, луки і вода. Вода подавалася з </a:t>
            </a:r>
            <a:r>
              <a:rPr lang="uk-UA" dirty="0" err="1" smtClean="0">
                <a:hlinkClick r:id="rId12" tooltip="Хафель"/>
              </a:rPr>
              <a:t>Хафель</a:t>
            </a:r>
            <a:r>
              <a:rPr lang="uk-UA" dirty="0" smtClean="0"/>
              <a:t> , для чого був побудований </a:t>
            </a:r>
            <a:r>
              <a:rPr lang="uk-UA" dirty="0" smtClean="0">
                <a:hlinkClick r:id="rId13" tooltip="Водопровід"/>
              </a:rPr>
              <a:t>водопровід</a:t>
            </a:r>
            <a:r>
              <a:rPr lang="uk-UA" dirty="0" smtClean="0"/>
              <a:t> і </a:t>
            </a:r>
            <a:r>
              <a:rPr lang="uk-UA" dirty="0" err="1" smtClean="0"/>
              <a:t>будівля</a:t>
            </a:r>
            <a:r>
              <a:rPr lang="uk-UA" dirty="0" err="1" smtClean="0">
                <a:hlinkClick r:id="rId14" tooltip="Електростанція"/>
              </a:rPr>
              <a:t>електростанції</a:t>
            </a:r>
            <a:r>
              <a:rPr lang="uk-UA" dirty="0" smtClean="0"/>
              <a:t> . Ленне вдалося майстерно поєднати новий парк </a:t>
            </a:r>
            <a:r>
              <a:rPr lang="uk-UA" dirty="0" err="1" smtClean="0"/>
              <a:t>Шарлоттенхоф</a:t>
            </a:r>
            <a:r>
              <a:rPr lang="uk-UA" dirty="0" smtClean="0"/>
              <a:t> зі старим парком </a:t>
            </a:r>
            <a:r>
              <a:rPr lang="uk-UA" dirty="0" err="1" smtClean="0">
                <a:hlinkClick r:id="rId4" tooltip="Сан-Сусі"/>
              </a:rPr>
              <a:t>Сан-Сусі</a:t>
            </a:r>
            <a:r>
              <a:rPr lang="uk-UA" dirty="0" smtClean="0"/>
              <a:t> часів </a:t>
            </a:r>
            <a:r>
              <a:rPr lang="uk-UA" dirty="0" smtClean="0">
                <a:hlinkClick r:id="rId15" tooltip="Фрідріх II (король Пруссії)"/>
              </a:rPr>
              <a:t>Фрідріха </a:t>
            </a:r>
            <a:r>
              <a:rPr lang="en-US" dirty="0" smtClean="0">
                <a:hlinkClick r:id="rId15" tooltip="Фрідріх II (король Пруссії)"/>
              </a:rPr>
              <a:t>II</a:t>
            </a:r>
            <a:r>
              <a:rPr lang="en-US" dirty="0" smtClean="0"/>
              <a:t> 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Палац </a:t>
            </a:r>
            <a:r>
              <a:rPr lang="uk-UA" dirty="0" err="1" smtClean="0"/>
              <a:t>Шарлоттенхоф</a:t>
            </a:r>
            <a:endParaRPr lang="uk-UA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4365104"/>
            <a:ext cx="9144000" cy="2492896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Побудована на місці </a:t>
            </a:r>
            <a:r>
              <a:rPr lang="uk-UA" dirty="0" err="1" smtClean="0"/>
              <a:t>зруйнової</a:t>
            </a:r>
            <a:r>
              <a:rPr lang="uk-UA" dirty="0" smtClean="0"/>
              <a:t> під час Наполеонівських війн  фортеці </a:t>
            </a:r>
            <a:r>
              <a:rPr lang="uk-UA" dirty="0" err="1" smtClean="0"/>
              <a:t>Швангау</a:t>
            </a:r>
            <a:endParaRPr lang="uk-UA" dirty="0" smtClean="0"/>
          </a:p>
          <a:p>
            <a:r>
              <a:rPr lang="uk-UA" dirty="0" smtClean="0"/>
              <a:t>1832-1855  тривала його відбудова</a:t>
            </a:r>
          </a:p>
          <a:p>
            <a:r>
              <a:rPr lang="uk-UA" dirty="0" smtClean="0"/>
              <a:t>Побудований навпроти найвідомішого замку Німеччини </a:t>
            </a:r>
            <a:r>
              <a:rPr lang="uk-UA" dirty="0" err="1" smtClean="0"/>
              <a:t>Нойшванштайн</a:t>
            </a:r>
            <a:endParaRPr lang="uk-UA" dirty="0" smtClean="0"/>
          </a:p>
          <a:p>
            <a:r>
              <a:rPr lang="uk-UA" dirty="0" smtClean="0"/>
              <a:t>У цьому замку виріс Людвіг II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Замок </a:t>
            </a:r>
            <a:r>
              <a:rPr lang="uk-UA" dirty="0" err="1" smtClean="0"/>
              <a:t>Хоеншвангау</a:t>
            </a:r>
            <a:endParaRPr lang="uk-UA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ueqHCUHJH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0304" y="2636912"/>
            <a:ext cx="2933696" cy="3668638"/>
          </a:xfrm>
          <a:prstGeom prst="rect">
            <a:avLst/>
          </a:prstGeom>
        </p:spPr>
      </p:pic>
      <p:pic>
        <p:nvPicPr>
          <p:cNvPr id="4" name="Содержимое 3" descr="x_a701509d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4697760"/>
            <a:ext cx="2880320" cy="21602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Музей мініатюр в Гамбурзі</a:t>
            </a:r>
            <a:endParaRPr lang="uk-UA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 один з </a:t>
            </a:r>
            <a:r>
              <a:rPr lang="uk-UA" dirty="0" err="1" smtClean="0"/>
              <a:t>найвишуканіших</a:t>
            </a:r>
            <a:r>
              <a:rPr lang="uk-UA" dirty="0" smtClean="0"/>
              <a:t> прикладів архітектури </a:t>
            </a:r>
            <a:r>
              <a:rPr lang="uk-UA" dirty="0" smtClean="0">
                <a:hlinkClick r:id="rId3" tooltip="Бароко"/>
              </a:rPr>
              <a:t>бароко</a:t>
            </a:r>
            <a:r>
              <a:rPr lang="uk-UA" dirty="0" smtClean="0"/>
              <a:t> в </a:t>
            </a:r>
            <a:r>
              <a:rPr lang="uk-UA" dirty="0" smtClean="0">
                <a:hlinkClick r:id="rId4" tooltip="Німеччина"/>
              </a:rPr>
              <a:t>Німеччини</a:t>
            </a:r>
            <a:r>
              <a:rPr lang="uk-UA" dirty="0" smtClean="0"/>
              <a:t>. Розташований в </a:t>
            </a:r>
            <a:r>
              <a:rPr lang="uk-UA" dirty="0" smtClean="0">
                <a:hlinkClick r:id="rId5" tooltip="Шарлоттенбург"/>
              </a:rPr>
              <a:t>однойменному районі</a:t>
            </a:r>
            <a:r>
              <a:rPr lang="uk-UA" dirty="0" smtClean="0"/>
              <a:t> </a:t>
            </a:r>
            <a:r>
              <a:rPr lang="uk-UA" dirty="0" smtClean="0">
                <a:hlinkClick r:id="rId6" tooltip="Берлін"/>
              </a:rPr>
              <a:t>Берліна</a:t>
            </a:r>
            <a:r>
              <a:rPr lang="uk-UA" dirty="0" smtClean="0"/>
              <a:t>. Палац був побудований за розпорядженням дружини </a:t>
            </a:r>
            <a:r>
              <a:rPr lang="uk-UA" dirty="0" smtClean="0">
                <a:hlinkClick r:id="rId7" tooltip="Фрідріх I (король Пруссії)"/>
              </a:rPr>
              <a:t>Фрідріха </a:t>
            </a:r>
            <a:r>
              <a:rPr lang="en-US" dirty="0" smtClean="0">
                <a:hlinkClick r:id="rId7" tooltip="Фрідріх I (король Пруссії)"/>
              </a:rPr>
              <a:t>I</a:t>
            </a:r>
            <a:r>
              <a:rPr lang="en-US" dirty="0" smtClean="0"/>
              <a:t>, </a:t>
            </a:r>
            <a:r>
              <a:rPr lang="uk-UA" dirty="0" smtClean="0"/>
              <a:t>королеви </a:t>
            </a:r>
            <a:r>
              <a:rPr lang="uk-UA" dirty="0" smtClean="0">
                <a:hlinkClick r:id="rId8" tooltip="Софія-Шарлотта Ганноверська (ще не написана)"/>
              </a:rPr>
              <a:t>Софії Шарлотти</a:t>
            </a:r>
            <a:r>
              <a:rPr lang="uk-UA" dirty="0" smtClean="0"/>
              <a:t>. Спочатку палац носив назву </a:t>
            </a:r>
            <a:r>
              <a:rPr lang="uk-UA" i="1" dirty="0" err="1" smtClean="0"/>
              <a:t>Літценбург</a:t>
            </a:r>
            <a:r>
              <a:rPr lang="uk-UA" dirty="0" smtClean="0"/>
              <a:t> (</a:t>
            </a:r>
            <a:r>
              <a:rPr lang="uk-UA" dirty="0" smtClean="0">
                <a:hlinkClick r:id="rId9" tooltip="Німецька мова"/>
              </a:rPr>
              <a:t>нім.</a:t>
            </a:r>
            <a:r>
              <a:rPr lang="en-US" i="1" dirty="0" err="1" smtClean="0"/>
              <a:t>Lietzenburg</a:t>
            </a:r>
            <a:r>
              <a:rPr lang="en-US" dirty="0" smtClean="0"/>
              <a:t>) </a:t>
            </a:r>
            <a:r>
              <a:rPr lang="uk-UA" dirty="0" smtClean="0"/>
              <a:t>і був літньою резиденцією, але поступово розрісся в масивну споруду. Головний вхід в замок має 48-метровий купол, увінчаний позолоченою статуєю Фортуни.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u="sng" dirty="0" smtClean="0">
                <a:hlinkClick r:id="rId10"/>
              </a:rPr>
              <a:t>музей </a:t>
            </a:r>
            <a:r>
              <a:rPr lang="uk-UA" u="sng" dirty="0" smtClean="0">
                <a:hlinkClick r:id="rId10"/>
              </a:rPr>
              <a:t>Шарлоттенбург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5157192"/>
            <a:ext cx="9144000" cy="2016224"/>
          </a:xfrm>
        </p:spPr>
        <p:txBody>
          <a:bodyPr>
            <a:normAutofit/>
          </a:bodyPr>
          <a:lstStyle/>
          <a:p>
            <a:r>
              <a:rPr lang="ru-RU" dirty="0" smtClean="0"/>
              <a:t> «замок </a:t>
            </a:r>
            <a:r>
              <a:rPr lang="ru-RU" dirty="0" err="1" smtClean="0">
                <a:hlinkClick r:id="rId3" tooltip="Німфи"/>
              </a:rPr>
              <a:t>Німфи</a:t>
            </a:r>
            <a:r>
              <a:rPr lang="ru-RU" dirty="0" smtClean="0">
                <a:hlinkClick r:id="rId3" tooltip="Німфи"/>
              </a:rPr>
              <a:t>»</a:t>
            </a:r>
            <a:r>
              <a:rPr lang="ru-RU" dirty="0" smtClean="0"/>
              <a:t>, </a:t>
            </a:r>
            <a:r>
              <a:rPr lang="ru-RU" dirty="0" err="1" smtClean="0">
                <a:hlinkClick r:id="rId4" tooltip="Бароко"/>
              </a:rPr>
              <a:t>бароковий</a:t>
            </a:r>
            <a:r>
              <a:rPr lang="ru-RU" dirty="0" smtClean="0"/>
              <a:t> палац на </a:t>
            </a:r>
            <a:r>
              <a:rPr lang="ru-RU" dirty="0" err="1" smtClean="0"/>
              <a:t>заході</a:t>
            </a:r>
            <a:r>
              <a:rPr lang="ru-RU" dirty="0" smtClean="0"/>
              <a:t> </a:t>
            </a:r>
            <a:r>
              <a:rPr lang="ru-RU" dirty="0" smtClean="0">
                <a:hlinkClick r:id="rId5" tooltip="Мюнхен"/>
              </a:rPr>
              <a:t>Мюнхена</a:t>
            </a:r>
            <a:r>
              <a:rPr lang="ru-RU" dirty="0" smtClean="0"/>
              <a:t> в </a:t>
            </a:r>
            <a:r>
              <a:rPr lang="ru-RU" dirty="0" err="1" smtClean="0"/>
              <a:t>районі</a:t>
            </a:r>
            <a:r>
              <a:rPr lang="ru-RU" dirty="0" smtClean="0"/>
              <a:t> </a:t>
            </a:r>
            <a:r>
              <a:rPr lang="ru-RU" dirty="0" err="1" smtClean="0"/>
              <a:t>Нойхаузен-Німфенбург</a:t>
            </a:r>
            <a:r>
              <a:rPr lang="ru-RU" dirty="0" smtClean="0"/>
              <a:t>. Палац </a:t>
            </a:r>
            <a:r>
              <a:rPr lang="ru-RU" dirty="0" err="1" smtClean="0"/>
              <a:t>був</a:t>
            </a:r>
            <a:r>
              <a:rPr lang="ru-RU" dirty="0" smtClean="0"/>
              <a:t> головною </a:t>
            </a:r>
            <a:r>
              <a:rPr lang="ru-RU" dirty="0" err="1" smtClean="0"/>
              <a:t>літньою</a:t>
            </a:r>
            <a:r>
              <a:rPr lang="ru-RU" dirty="0" smtClean="0"/>
              <a:t> </a:t>
            </a:r>
            <a:r>
              <a:rPr lang="ru-RU" dirty="0" err="1" smtClean="0"/>
              <a:t>резиденцією</a:t>
            </a:r>
            <a:r>
              <a:rPr lang="ru-RU" dirty="0" smtClean="0"/>
              <a:t> </a:t>
            </a:r>
            <a:r>
              <a:rPr lang="ru-RU" dirty="0" err="1" smtClean="0"/>
              <a:t>правителів</a:t>
            </a:r>
            <a:r>
              <a:rPr lang="ru-RU" dirty="0" smtClean="0"/>
              <a:t> </a:t>
            </a:r>
            <a:r>
              <a:rPr lang="ru-RU" dirty="0" err="1" smtClean="0">
                <a:hlinkClick r:id="rId6" tooltip="Баварія"/>
              </a:rPr>
              <a:t>Баварії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Палац </a:t>
            </a:r>
            <a:r>
              <a:rPr lang="uk-UA" dirty="0" err="1" smtClean="0">
                <a:solidFill>
                  <a:schemeClr val="bg1"/>
                </a:solidFill>
              </a:rPr>
              <a:t>Німфенбург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 визнане європейське зібрання творів образотворчого мистецтва і предметів культурно-історичної значимості в </a:t>
            </a:r>
            <a:r>
              <a:rPr lang="uk-UA" dirty="0" smtClean="0">
                <a:solidFill>
                  <a:schemeClr val="bg1"/>
                </a:solidFill>
                <a:hlinkClick r:id="rId3" tooltip="Мюнхен"/>
              </a:rPr>
              <a:t>Мюнхені</a:t>
            </a:r>
            <a:r>
              <a:rPr lang="uk-UA" dirty="0" smtClean="0">
                <a:solidFill>
                  <a:schemeClr val="bg1"/>
                </a:solidFill>
              </a:rPr>
              <a:t> 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Музей був заснований в </a:t>
            </a:r>
            <a:r>
              <a:rPr lang="uk-UA" dirty="0" smtClean="0">
                <a:solidFill>
                  <a:schemeClr val="bg1"/>
                </a:solidFill>
                <a:hlinkClick r:id="rId4" tooltip="1855"/>
              </a:rPr>
              <a:t>1855</a:t>
            </a:r>
            <a:r>
              <a:rPr lang="uk-UA" dirty="0" smtClean="0">
                <a:solidFill>
                  <a:schemeClr val="bg1"/>
                </a:solidFill>
              </a:rPr>
              <a:t> р. королем Баварії </a:t>
            </a:r>
            <a:r>
              <a:rPr lang="uk-UA" dirty="0" smtClean="0">
                <a:solidFill>
                  <a:schemeClr val="bg1"/>
                </a:solidFill>
                <a:hlinkClick r:id="rId5" tooltip="Максиміліан II (король Баварії)"/>
              </a:rPr>
              <a:t>Максиміліаном </a:t>
            </a:r>
            <a:r>
              <a:rPr lang="en-US" dirty="0" smtClean="0">
                <a:solidFill>
                  <a:schemeClr val="bg1"/>
                </a:solidFill>
                <a:hlinkClick r:id="rId5" tooltip="Максиміліан II (король Баварії)"/>
              </a:rPr>
              <a:t>II</a:t>
            </a:r>
            <a:r>
              <a:rPr lang="en-US" dirty="0" smtClean="0">
                <a:solidFill>
                  <a:schemeClr val="bg1"/>
                </a:solidFill>
              </a:rPr>
              <a:t> . </a:t>
            </a:r>
            <a:r>
              <a:rPr lang="uk-UA" dirty="0" smtClean="0">
                <a:solidFill>
                  <a:schemeClr val="bg1"/>
                </a:solidFill>
              </a:rPr>
              <a:t>З кінця </a:t>
            </a:r>
            <a:r>
              <a:rPr lang="en-US" dirty="0" smtClean="0">
                <a:solidFill>
                  <a:schemeClr val="bg1"/>
                </a:solidFill>
              </a:rPr>
              <a:t>XIX </a:t>
            </a:r>
            <a:r>
              <a:rPr lang="uk-UA" dirty="0" smtClean="0">
                <a:solidFill>
                  <a:schemeClr val="bg1"/>
                </a:solidFill>
              </a:rPr>
              <a:t>в. музей розміщується на </a:t>
            </a:r>
            <a:r>
              <a:rPr lang="uk-UA" dirty="0" err="1" smtClean="0">
                <a:solidFill>
                  <a:schemeClr val="bg1"/>
                </a:solidFill>
              </a:rPr>
              <a:t>вулиці</a:t>
            </a:r>
            <a:r>
              <a:rPr lang="uk-UA" i="1" dirty="0" err="1" smtClean="0">
                <a:solidFill>
                  <a:schemeClr val="bg1"/>
                </a:solidFill>
              </a:rPr>
              <a:t>Прінцрегентенштрассе</a:t>
            </a:r>
            <a:r>
              <a:rPr lang="uk-UA" dirty="0" smtClean="0">
                <a:solidFill>
                  <a:schemeClr val="bg1"/>
                </a:solidFill>
              </a:rPr>
              <a:t> ( </a:t>
            </a:r>
            <a:r>
              <a:rPr lang="uk-UA" dirty="0" smtClean="0">
                <a:solidFill>
                  <a:schemeClr val="bg1"/>
                </a:solidFill>
                <a:hlinkClick r:id="rId6" tooltip="Німецька мова"/>
              </a:rPr>
              <a:t>ньому.</a:t>
            </a:r>
            <a:r>
              <a:rPr lang="uk-UA" dirty="0" smtClean="0">
                <a:solidFill>
                  <a:schemeClr val="bg1"/>
                </a:solidFill>
              </a:rPr>
              <a:t> </a:t>
            </a:r>
            <a:r>
              <a:rPr lang="en-US" i="1" dirty="0" err="1" smtClean="0">
                <a:solidFill>
                  <a:schemeClr val="bg1"/>
                </a:solidFill>
              </a:rPr>
              <a:t>Prinzregentenstraße</a:t>
            </a:r>
            <a:r>
              <a:rPr lang="en-US" i="1" dirty="0" smtClean="0">
                <a:solidFill>
                  <a:schemeClr val="bg1"/>
                </a:solidFill>
              </a:rPr>
              <a:t>).</a:t>
            </a:r>
            <a:r>
              <a:rPr lang="en-US" dirty="0" smtClean="0">
                <a:solidFill>
                  <a:schemeClr val="bg1"/>
                </a:solidFill>
              </a:rPr>
              <a:t> </a:t>
            </a:r>
            <a:r>
              <a:rPr lang="uk-UA" dirty="0" smtClean="0">
                <a:solidFill>
                  <a:schemeClr val="bg1"/>
                </a:solidFill>
              </a:rPr>
              <a:t>Будівля в стилі </a:t>
            </a:r>
            <a:r>
              <a:rPr lang="uk-UA" dirty="0" smtClean="0">
                <a:solidFill>
                  <a:schemeClr val="bg1"/>
                </a:solidFill>
                <a:hlinkClick r:id="rId7" tooltip="Еклектика (архітектура)"/>
              </a:rPr>
              <a:t>еклектики</a:t>
            </a:r>
            <a:r>
              <a:rPr lang="uk-UA" dirty="0" smtClean="0">
                <a:solidFill>
                  <a:schemeClr val="bg1"/>
                </a:solidFill>
              </a:rPr>
              <a:t> побудовано в </a:t>
            </a:r>
            <a:r>
              <a:rPr lang="uk-UA" dirty="0" smtClean="0">
                <a:solidFill>
                  <a:schemeClr val="bg1"/>
                </a:solidFill>
                <a:hlinkClick r:id="rId8" tooltip="1894"/>
              </a:rPr>
              <a:t>один тисячі вісімсот дев'яносто чотири</a:t>
            </a:r>
            <a:r>
              <a:rPr lang="uk-UA" dirty="0" smtClean="0">
                <a:solidFill>
                  <a:schemeClr val="bg1"/>
                </a:solidFill>
              </a:rPr>
              <a:t> - </a:t>
            </a:r>
            <a:r>
              <a:rPr lang="uk-UA" dirty="0" smtClean="0">
                <a:solidFill>
                  <a:schemeClr val="bg1"/>
                </a:solidFill>
                <a:hlinkClick r:id="rId9" tooltip="1899"/>
              </a:rPr>
              <a:t>одна тисяча вісімсот дев'яносто дев'ять</a:t>
            </a:r>
            <a:r>
              <a:rPr lang="uk-UA" dirty="0" smtClean="0">
                <a:solidFill>
                  <a:schemeClr val="bg1"/>
                </a:solidFill>
              </a:rPr>
              <a:t> рр.. за проектом придворного архітектора </a:t>
            </a:r>
            <a:r>
              <a:rPr lang="uk-UA" dirty="0" smtClean="0">
                <a:solidFill>
                  <a:schemeClr val="bg1"/>
                </a:solidFill>
                <a:hlinkClick r:id="rId10" tooltip="Зайдль, Габріель фон (сторінка відсутня)"/>
              </a:rPr>
              <a:t>Габріеля фон </a:t>
            </a:r>
            <a:r>
              <a:rPr lang="uk-UA" dirty="0" err="1" smtClean="0">
                <a:solidFill>
                  <a:schemeClr val="bg1"/>
                </a:solidFill>
                <a:hlinkClick r:id="rId10" tooltip="Зайдль, Габріель фон (сторінка відсутня)"/>
              </a:rPr>
              <a:t>Зайдля</a:t>
            </a:r>
            <a:r>
              <a:rPr lang="uk-UA" dirty="0" smtClean="0">
                <a:solidFill>
                  <a:schemeClr val="bg1"/>
                </a:solidFill>
              </a:rPr>
              <a:t> . Вхід до музею прикрашає кінна статуя </a:t>
            </a:r>
            <a:r>
              <a:rPr lang="uk-UA" dirty="0" smtClean="0">
                <a:solidFill>
                  <a:schemeClr val="bg1"/>
                </a:solidFill>
                <a:hlinkClick r:id="rId11" tooltip="Принц-регент (сторінка відсутня)"/>
              </a:rPr>
              <a:t>принц-регента</a:t>
            </a:r>
            <a:r>
              <a:rPr lang="uk-UA" dirty="0" smtClean="0">
                <a:solidFill>
                  <a:schemeClr val="bg1"/>
                </a:solidFill>
              </a:rPr>
              <a:t> </a:t>
            </a:r>
            <a:r>
              <a:rPr lang="uk-UA" dirty="0" smtClean="0">
                <a:solidFill>
                  <a:schemeClr val="bg1"/>
                </a:solidFill>
                <a:hlinkClick r:id="rId12" tooltip="Баварія"/>
              </a:rPr>
              <a:t>Баварії</a:t>
            </a:r>
            <a:r>
              <a:rPr lang="uk-UA" dirty="0" smtClean="0">
                <a:solidFill>
                  <a:schemeClr val="bg1"/>
                </a:solidFill>
              </a:rPr>
              <a:t> </a:t>
            </a:r>
            <a:r>
              <a:rPr lang="uk-UA" dirty="0" err="1" smtClean="0">
                <a:solidFill>
                  <a:schemeClr val="bg1"/>
                </a:solidFill>
                <a:hlinkClick r:id="rId13" tooltip="Луітпольда (принц-регент)"/>
              </a:rPr>
              <a:t>Луітпольда</a:t>
            </a:r>
            <a:r>
              <a:rPr lang="uk-UA" dirty="0" smtClean="0">
                <a:solidFill>
                  <a:schemeClr val="bg1"/>
                </a:solidFill>
              </a:rPr>
              <a:t> роботи </a:t>
            </a:r>
            <a:r>
              <a:rPr lang="uk-UA" u="sng" dirty="0" smtClean="0">
                <a:solidFill>
                  <a:schemeClr val="bg1"/>
                </a:solidFill>
                <a:hlinkClick r:id="rId14" tooltip="Гільдебранд, Адольф фон"/>
              </a:rPr>
              <a:t>Адольфа фон </a:t>
            </a:r>
            <a:r>
              <a:rPr lang="uk-UA" u="sng" dirty="0" err="1" smtClean="0">
                <a:solidFill>
                  <a:schemeClr val="bg1"/>
                </a:solidFill>
                <a:hlinkClick r:id="rId14" tooltip="Гільдебранд, Адольф фон"/>
              </a:rPr>
              <a:t>Гильдебранда</a:t>
            </a:r>
            <a:r>
              <a:rPr lang="uk-UA" dirty="0" smtClean="0">
                <a:solidFill>
                  <a:schemeClr val="bg1"/>
                </a:solidFill>
              </a:rPr>
              <a:t> 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Баварський Національний музей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/>
          <a:lstStyle/>
          <a:p>
            <a:r>
              <a:rPr lang="uk-UA" dirty="0" smtClean="0"/>
              <a:t>Замок </a:t>
            </a:r>
            <a:r>
              <a:rPr lang="uk-UA" dirty="0" err="1" smtClean="0"/>
              <a:t>Ш</a:t>
            </a:r>
            <a:r>
              <a:rPr lang="uk-UA" dirty="0" err="1" smtClean="0"/>
              <a:t>терренбер</a:t>
            </a: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4149080"/>
            <a:ext cx="8363272" cy="194692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Був побудований в готичному </a:t>
            </a:r>
            <a:r>
              <a:rPr lang="uk-UA" dirty="0" err="1" smtClean="0"/>
              <a:t>стилі.Знаходить</a:t>
            </a:r>
            <a:r>
              <a:rPr lang="uk-UA" dirty="0" smtClean="0"/>
              <a:t> на високій горі,під ним протікає </a:t>
            </a:r>
            <a:r>
              <a:rPr lang="uk-UA" dirty="0" err="1" smtClean="0"/>
              <a:t>річка.в</a:t>
            </a:r>
            <a:r>
              <a:rPr lang="uk-UA" dirty="0" smtClean="0"/>
              <a:t> 1240 році належав роду </a:t>
            </a:r>
            <a:r>
              <a:rPr lang="uk-UA" dirty="0" err="1" smtClean="0"/>
              <a:t>Штеренбергів</a:t>
            </a:r>
            <a:r>
              <a:rPr lang="uk-UA" dirty="0" smtClean="0"/>
              <a:t>,тепер в </a:t>
            </a:r>
            <a:r>
              <a:rPr lang="uk-UA" dirty="0" err="1" smtClean="0"/>
              <a:t>нбому</a:t>
            </a:r>
            <a:r>
              <a:rPr lang="uk-UA" dirty="0" smtClean="0"/>
              <a:t> </a:t>
            </a:r>
            <a:r>
              <a:rPr lang="uk-UA" dirty="0" err="1" smtClean="0"/>
              <a:t>жтве</a:t>
            </a:r>
            <a:r>
              <a:rPr lang="uk-UA" dirty="0" smtClean="0"/>
              <a:t> звичайна </a:t>
            </a:r>
            <a:r>
              <a:rPr lang="uk-UA" dirty="0" err="1" smtClean="0"/>
              <a:t>родина.в</a:t>
            </a:r>
            <a:r>
              <a:rPr lang="uk-UA" dirty="0" smtClean="0"/>
              <a:t> замку є картини голландських та німецьких майстрів,колекція старих годинників</a:t>
            </a:r>
          </a:p>
          <a:p>
            <a:r>
              <a:rPr lang="uk-UA" dirty="0" smtClean="0"/>
              <a:t>Колись в замку </a:t>
            </a:r>
            <a:r>
              <a:rPr lang="uk-UA" dirty="0" err="1" smtClean="0"/>
              <a:t>жтв</a:t>
            </a:r>
            <a:r>
              <a:rPr lang="uk-UA" dirty="0" smtClean="0"/>
              <a:t> відомий князь </a:t>
            </a:r>
            <a:r>
              <a:rPr lang="uk-UA" dirty="0" err="1" smtClean="0"/>
              <a:t>Кашпар</a:t>
            </a:r>
            <a:r>
              <a:rPr lang="uk-UA" dirty="0" smtClean="0"/>
              <a:t> </a:t>
            </a:r>
            <a:r>
              <a:rPr lang="uk-UA" dirty="0" err="1" smtClean="0"/>
              <a:t>Штернберг</a:t>
            </a:r>
            <a:endParaRPr lang="uk-UA" dirty="0"/>
          </a:p>
        </p:txBody>
      </p:sp>
    </p:spTree>
  </p:cSld>
  <p:clrMapOvr>
    <a:masterClrMapping/>
  </p:clrMapOvr>
  <p:transition spd="med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492896"/>
            <a:ext cx="9144000" cy="4365104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найбільший район </a:t>
            </a:r>
            <a:r>
              <a:rPr lang="uk-UA" sz="2800" dirty="0" smtClean="0">
                <a:solidFill>
                  <a:schemeClr val="bg1"/>
                </a:solidFill>
                <a:hlinkClick r:id="rId3" tooltip="Німеччина"/>
              </a:rPr>
              <a:t>німецького</a:t>
            </a:r>
            <a:r>
              <a:rPr lang="uk-UA" sz="2800" dirty="0" smtClean="0">
                <a:solidFill>
                  <a:schemeClr val="bg1"/>
                </a:solidFill>
              </a:rPr>
              <a:t> міста </a:t>
            </a:r>
            <a:r>
              <a:rPr lang="uk-UA" sz="2800" dirty="0" smtClean="0">
                <a:solidFill>
                  <a:schemeClr val="bg1"/>
                </a:solidFill>
                <a:hlinkClick r:id="rId4" tooltip="Потсдам"/>
              </a:rPr>
              <a:t>Потсдам</a:t>
            </a:r>
            <a:r>
              <a:rPr lang="uk-UA" sz="2800" dirty="0" smtClean="0">
                <a:solidFill>
                  <a:schemeClr val="bg1"/>
                </a:solidFill>
              </a:rPr>
              <a:t>. Район отримав назву від </a:t>
            </a:r>
            <a:r>
              <a:rPr lang="uk-UA" sz="2800" dirty="0" err="1" smtClean="0">
                <a:solidFill>
                  <a:schemeClr val="bg1"/>
                </a:solidFill>
              </a:rPr>
              <a:t>невисого</a:t>
            </a:r>
            <a:r>
              <a:rPr lang="uk-UA" sz="2800" dirty="0" smtClean="0">
                <a:solidFill>
                  <a:schemeClr val="bg1"/>
                </a:solidFill>
              </a:rPr>
              <a:t> пагорба на березі річки </a:t>
            </a:r>
            <a:r>
              <a:rPr lang="uk-UA" sz="2800" dirty="0" err="1" smtClean="0">
                <a:solidFill>
                  <a:schemeClr val="bg1"/>
                </a:solidFill>
                <a:hlinkClick r:id="rId5" tooltip="Хафель"/>
              </a:rPr>
              <a:t>Хафель</a:t>
            </a:r>
            <a:r>
              <a:rPr lang="uk-UA" sz="2800" dirty="0" smtClean="0">
                <a:solidFill>
                  <a:schemeClr val="bg1"/>
                </a:solidFill>
              </a:rPr>
              <a:t>. У ньому розташовані відомі </a:t>
            </a:r>
            <a:r>
              <a:rPr lang="uk-UA" sz="2800" dirty="0" smtClean="0">
                <a:solidFill>
                  <a:schemeClr val="bg1"/>
                </a:solidFill>
                <a:hlinkClick r:id="rId6" tooltip="Палац Бабельсберг (ще не написана)"/>
              </a:rPr>
              <a:t>Палац </a:t>
            </a:r>
            <a:r>
              <a:rPr lang="uk-UA" sz="2800" dirty="0" err="1" smtClean="0">
                <a:solidFill>
                  <a:schemeClr val="bg1"/>
                </a:solidFill>
                <a:hlinkClick r:id="rId6" tooltip="Палац Бабельсберг (ще не написана)"/>
              </a:rPr>
              <a:t>Бабельсберг</a:t>
            </a:r>
            <a:r>
              <a:rPr lang="uk-UA" sz="2800" dirty="0" smtClean="0">
                <a:solidFill>
                  <a:schemeClr val="bg1"/>
                </a:solidFill>
              </a:rPr>
              <a:t> і </a:t>
            </a:r>
            <a:r>
              <a:rPr lang="uk-UA" sz="2800" dirty="0" smtClean="0">
                <a:solidFill>
                  <a:schemeClr val="bg1"/>
                </a:solidFill>
                <a:hlinkClick r:id="rId7" tooltip="Парк Бабельсберг (ще не написана)"/>
              </a:rPr>
              <a:t>Парк </a:t>
            </a:r>
            <a:r>
              <a:rPr lang="uk-UA" sz="2800" dirty="0" err="1" smtClean="0">
                <a:solidFill>
                  <a:schemeClr val="bg1"/>
                </a:solidFill>
                <a:hlinkClick r:id="rId7" tooltip="Парк Бабельсберг (ще не написана)"/>
              </a:rPr>
              <a:t>Бабельсберг</a:t>
            </a:r>
            <a:r>
              <a:rPr lang="uk-UA" sz="2800" dirty="0" smtClean="0">
                <a:solidFill>
                  <a:schemeClr val="bg1"/>
                </a:solidFill>
              </a:rPr>
              <a:t>, що включені до переліку об'єктів </a:t>
            </a:r>
            <a:r>
              <a:rPr lang="uk-UA" sz="2800" u="sng" dirty="0" smtClean="0">
                <a:solidFill>
                  <a:schemeClr val="bg1"/>
                </a:solidFill>
                <a:hlinkClick r:id="rId8" tooltip="Світова спадщина ЮНЕСКО"/>
              </a:rPr>
              <a:t>Світової спадщини ЮНЕСКО</a:t>
            </a:r>
            <a:r>
              <a:rPr lang="uk-UA" sz="2800" dirty="0" smtClean="0">
                <a:solidFill>
                  <a:schemeClr val="bg1"/>
                </a:solidFill>
              </a:rPr>
              <a:t>. Відомий також завдяки </a:t>
            </a:r>
            <a:r>
              <a:rPr lang="uk-UA" sz="2800" i="1" dirty="0" err="1" smtClean="0">
                <a:solidFill>
                  <a:schemeClr val="bg1"/>
                </a:solidFill>
              </a:rPr>
              <a:t>Студіо</a:t>
            </a:r>
            <a:r>
              <a:rPr lang="uk-UA" sz="2800" i="1" dirty="0" smtClean="0">
                <a:solidFill>
                  <a:schemeClr val="bg1"/>
                </a:solidFill>
              </a:rPr>
              <a:t> </a:t>
            </a:r>
            <a:r>
              <a:rPr lang="uk-UA" sz="2800" i="1" dirty="0" err="1" smtClean="0">
                <a:solidFill>
                  <a:schemeClr val="bg1"/>
                </a:solidFill>
              </a:rPr>
              <a:t>Бабельсберг</a:t>
            </a:r>
            <a:r>
              <a:rPr lang="uk-UA" sz="2800" dirty="0" smtClean="0">
                <a:solidFill>
                  <a:schemeClr val="bg1"/>
                </a:solidFill>
              </a:rPr>
              <a:t>, історичному центру розвитку німецького </a:t>
            </a:r>
            <a:r>
              <a:rPr lang="uk-UA" sz="2800" dirty="0" smtClean="0">
                <a:solidFill>
                  <a:schemeClr val="bg1"/>
                </a:solidFill>
                <a:hlinkClick r:id="rId9" tooltip="Кінематограф"/>
              </a:rPr>
              <a:t>кінематографу</a:t>
            </a:r>
            <a:r>
              <a:rPr lang="uk-UA" sz="2800" dirty="0" smtClean="0">
                <a:solidFill>
                  <a:schemeClr val="bg1"/>
                </a:solidFill>
              </a:rPr>
              <a:t>.</a:t>
            </a:r>
          </a:p>
          <a:p>
            <a:r>
              <a:rPr lang="uk-UA" sz="2800" dirty="0" smtClean="0">
                <a:solidFill>
                  <a:schemeClr val="bg1"/>
                </a:solidFill>
              </a:rPr>
              <a:t>Межує з районом </a:t>
            </a:r>
            <a:r>
              <a:rPr lang="uk-UA" sz="2800" dirty="0" smtClean="0">
                <a:solidFill>
                  <a:schemeClr val="bg1"/>
                </a:solidFill>
                <a:hlinkClick r:id="rId10" tooltip="Берлін"/>
              </a:rPr>
              <a:t>Берліна</a:t>
            </a:r>
            <a:r>
              <a:rPr lang="uk-UA" sz="2800" dirty="0" smtClean="0">
                <a:solidFill>
                  <a:schemeClr val="bg1"/>
                </a:solidFill>
              </a:rPr>
              <a:t> </a:t>
            </a:r>
            <a:r>
              <a:rPr lang="uk-UA" sz="2800" dirty="0" err="1" smtClean="0">
                <a:solidFill>
                  <a:schemeClr val="bg1"/>
                </a:solidFill>
              </a:rPr>
              <a:t>Ванзеє</a:t>
            </a:r>
            <a:r>
              <a:rPr lang="uk-UA" sz="2800" dirty="0" smtClean="0">
                <a:solidFill>
                  <a:schemeClr val="bg1"/>
                </a:solidFill>
              </a:rPr>
              <a:t>.</a:t>
            </a:r>
          </a:p>
          <a:p>
            <a:endParaRPr lang="uk-UA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Замок </a:t>
            </a:r>
            <a:r>
              <a:rPr lang="uk-UA" dirty="0" err="1" smtClean="0"/>
              <a:t>Бабельсберг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 smtClean="0"/>
              <a:t>В період нацистського режиму </a:t>
            </a:r>
            <a:r>
              <a:rPr lang="uk-UA" dirty="0" err="1" smtClean="0"/>
              <a:t>Нюрнберґу</a:t>
            </a:r>
            <a:r>
              <a:rPr lang="uk-UA" dirty="0" smtClean="0"/>
              <a:t> пробували повернути колишній статус духовної столиці Німеччини. Тут у період 1927-1938 проходили з'їзди </a:t>
            </a:r>
            <a:r>
              <a:rPr lang="uk-UA" dirty="0" smtClean="0">
                <a:hlinkClick r:id="rId3" tooltip="Націонал-Соціалістська Робітнича партія Німеччини (ще не написана)"/>
              </a:rPr>
              <a:t>НСДАП</a:t>
            </a:r>
            <a:r>
              <a:rPr lang="uk-UA" dirty="0" smtClean="0"/>
              <a:t>, а 1935 прийнято драконівські </a:t>
            </a:r>
            <a:r>
              <a:rPr lang="uk-UA" dirty="0" smtClean="0">
                <a:hlinkClick r:id="rId4" tooltip="«Нюрнберзькі расові закони» (ще не написана)"/>
              </a:rPr>
              <a:t>«Нюрнберзькі расові закони»</a:t>
            </a:r>
            <a:r>
              <a:rPr lang="uk-UA" dirty="0" smtClean="0"/>
              <a:t> проти євреїв. Проте під час </a:t>
            </a:r>
            <a:r>
              <a:rPr lang="uk-UA" dirty="0" smtClean="0">
                <a:hlinkClick r:id="rId5" tooltip="Друга світова війна"/>
              </a:rPr>
              <a:t>Другої світової війни</a:t>
            </a:r>
            <a:r>
              <a:rPr lang="uk-UA" dirty="0" smtClean="0"/>
              <a:t> </a:t>
            </a:r>
            <a:r>
              <a:rPr lang="uk-UA" dirty="0" err="1" smtClean="0"/>
              <a:t>Нюрнберґ</a:t>
            </a:r>
            <a:r>
              <a:rPr lang="uk-UA" dirty="0" smtClean="0"/>
              <a:t> був зруйнований. Бомбардуваннями авіації </a:t>
            </a:r>
            <a:r>
              <a:rPr lang="uk-UA" dirty="0" err="1" smtClean="0"/>
              <a:t>союзиків</a:t>
            </a:r>
            <a:r>
              <a:rPr lang="uk-UA" dirty="0" smtClean="0"/>
              <a:t> упродовж 1943-1945 рр. знищено 90% міської забудови. Особливо катастрофічним було бомбардування 2 січня 1945 року. Щоб символізувати остаточну перемогу над нацистської ідеологією, а заодно і над імперськими устремліннями Німеччини, в </a:t>
            </a:r>
            <a:r>
              <a:rPr lang="uk-UA" dirty="0" err="1" smtClean="0"/>
              <a:t>Нюрнберзі</a:t>
            </a:r>
            <a:r>
              <a:rPr lang="uk-UA" dirty="0" smtClean="0"/>
              <a:t> проведено від 20 листопада 1945 до 1 жовтня 1946 року міжнародний трибунал (</a:t>
            </a:r>
            <a:r>
              <a:rPr lang="uk-UA" dirty="0" smtClean="0">
                <a:hlinkClick r:id="rId6" tooltip="Нюрнберзький процес"/>
              </a:rPr>
              <a:t>Нюрнберзький процес</a:t>
            </a:r>
            <a:r>
              <a:rPr lang="uk-UA" dirty="0" smtClean="0"/>
              <a:t> рр.) над головними нацистськими злочинцями.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Місто </a:t>
            </a:r>
            <a:r>
              <a:rPr lang="uk-UA" dirty="0" err="1" smtClean="0"/>
              <a:t>Нюрберг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Наприкінці </a:t>
            </a:r>
            <a:r>
              <a:rPr lang="en-US" dirty="0" smtClean="0">
                <a:hlinkClick r:id="rId3" tooltip="XIX століття"/>
              </a:rPr>
              <a:t>XIX </a:t>
            </a:r>
            <a:r>
              <a:rPr lang="uk-UA" dirty="0" smtClean="0">
                <a:hlinkClick r:id="rId3" tooltip="XIX століття"/>
              </a:rPr>
              <a:t>століття</a:t>
            </a:r>
            <a:r>
              <a:rPr lang="uk-UA" dirty="0" smtClean="0"/>
              <a:t> з 27 церков, що знаходяться в місті, найбільш примітний </a:t>
            </a:r>
            <a:r>
              <a:rPr lang="uk-UA" i="1" dirty="0" err="1" smtClean="0">
                <a:hlinkClick r:id="rId4" tooltip="Ахенский собор"/>
              </a:rPr>
              <a:t>Ахенский</a:t>
            </a:r>
            <a:r>
              <a:rPr lang="uk-UA" i="1" dirty="0" smtClean="0">
                <a:hlinkClick r:id="rId4" tooltip="Ахенский собор"/>
              </a:rPr>
              <a:t> собор</a:t>
            </a:r>
            <a:r>
              <a:rPr lang="uk-UA" dirty="0" smtClean="0"/>
              <a:t> . Ядром його </a:t>
            </a:r>
            <a:r>
              <a:rPr lang="uk-UA" dirty="0" err="1" smtClean="0"/>
              <a:t>служить</a:t>
            </a:r>
            <a:r>
              <a:rPr lang="uk-UA" dirty="0" err="1" smtClean="0">
                <a:hlinkClick r:id="rId5" tooltip="Капела Карла Великого"/>
              </a:rPr>
              <a:t>імператорська</a:t>
            </a:r>
            <a:r>
              <a:rPr lang="uk-UA" dirty="0" smtClean="0">
                <a:hlinkClick r:id="rId5" tooltip="Капела Карла Великого"/>
              </a:rPr>
              <a:t> капела</a:t>
            </a:r>
            <a:r>
              <a:rPr lang="uk-UA" dirty="0" smtClean="0"/>
              <a:t> (</a:t>
            </a:r>
            <a:r>
              <a:rPr lang="en-US" dirty="0" err="1" smtClean="0"/>
              <a:t>Pfalzkapelle</a:t>
            </a:r>
            <a:r>
              <a:rPr lang="en-US" dirty="0" smtClean="0"/>
              <a:t>), </a:t>
            </a:r>
            <a:r>
              <a:rPr lang="uk-UA" dirty="0" smtClean="0"/>
              <a:t>побудована близько </a:t>
            </a:r>
            <a:r>
              <a:rPr lang="uk-UA" dirty="0" smtClean="0">
                <a:hlinkClick r:id="rId6" tooltip="796"/>
              </a:rPr>
              <a:t>796</a:t>
            </a:r>
            <a:r>
              <a:rPr lang="uk-UA" dirty="0" smtClean="0"/>
              <a:t> з ініціативи </a:t>
            </a:r>
            <a:r>
              <a:rPr lang="uk-UA" dirty="0" smtClean="0">
                <a:hlinkClick r:id="rId7" tooltip="Карл Великий"/>
              </a:rPr>
              <a:t>Карла Великого</a:t>
            </a:r>
            <a:r>
              <a:rPr lang="uk-UA" dirty="0" smtClean="0"/>
              <a:t> </a:t>
            </a:r>
            <a:r>
              <a:rPr lang="uk-UA" u="sng" dirty="0" err="1" smtClean="0">
                <a:hlinkClick r:id="rId8" tooltip="Одон Мецськім (сторінка відсутня)"/>
              </a:rPr>
              <a:t>Одон</a:t>
            </a:r>
            <a:r>
              <a:rPr lang="uk-UA" u="sng" dirty="0" smtClean="0">
                <a:hlinkClick r:id="rId8" tooltip="Одон Мецськім (сторінка відсутня)"/>
              </a:rPr>
              <a:t> </a:t>
            </a:r>
            <a:r>
              <a:rPr lang="uk-UA" u="sng" dirty="0" err="1" smtClean="0">
                <a:hlinkClick r:id="rId8" tooltip="Одон Мецськім (сторінка відсутня)"/>
              </a:rPr>
              <a:t>Мецскім</a:t>
            </a:r>
            <a:r>
              <a:rPr lang="uk-UA" dirty="0" smtClean="0"/>
              <a:t> у візантійському стилі і освячена в </a:t>
            </a:r>
            <a:r>
              <a:rPr lang="uk-UA" dirty="0" smtClean="0">
                <a:hlinkClick r:id="rId9" tooltip="804 рік"/>
              </a:rPr>
              <a:t>804 році</a:t>
            </a:r>
            <a:r>
              <a:rPr lang="uk-UA" dirty="0" smtClean="0"/>
              <a:t> Папою </a:t>
            </a:r>
            <a:r>
              <a:rPr lang="uk-UA" dirty="0" smtClean="0">
                <a:hlinkClick r:id="rId10" tooltip="Лев III (папа римський)"/>
              </a:rPr>
              <a:t>Левом </a:t>
            </a:r>
            <a:r>
              <a:rPr lang="en-US" dirty="0" smtClean="0">
                <a:hlinkClick r:id="rId10" tooltip="Лев III (папа римський)"/>
              </a:rPr>
              <a:t>III</a:t>
            </a:r>
            <a:r>
              <a:rPr lang="en-US" dirty="0" smtClean="0"/>
              <a:t> . </a:t>
            </a:r>
            <a:r>
              <a:rPr lang="uk-UA" dirty="0" smtClean="0"/>
              <a:t>Ця капела дала </a:t>
            </a:r>
            <a:r>
              <a:rPr lang="uk-UA" dirty="0" err="1" smtClean="0"/>
              <a:t>Ахені</a:t>
            </a:r>
            <a:r>
              <a:rPr lang="uk-UA" dirty="0" smtClean="0"/>
              <a:t> його французька назва - </a:t>
            </a:r>
            <a:r>
              <a:rPr lang="uk-UA" dirty="0" err="1" smtClean="0"/>
              <a:t>Екс-ля-Шапель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Місто </a:t>
            </a:r>
            <a:r>
              <a:rPr lang="uk-UA" dirty="0" err="1" smtClean="0"/>
              <a:t>Ахен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363272" cy="56494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hlinkClick r:id="rId3" tooltip="Римо-католики"/>
              </a:rPr>
              <a:t> </a:t>
            </a:r>
            <a:r>
              <a:rPr lang="uk-UA" sz="3000" dirty="0" smtClean="0">
                <a:hlinkClick r:id="rId3" tooltip="Римо-католики"/>
              </a:rPr>
              <a:t>римо-католицька</a:t>
            </a:r>
            <a:r>
              <a:rPr lang="uk-UA" sz="3000" dirty="0" smtClean="0"/>
              <a:t> церква </a:t>
            </a:r>
            <a:r>
              <a:rPr lang="uk-UA" sz="3000" dirty="0" err="1" smtClean="0"/>
              <a:t>в</a:t>
            </a:r>
            <a:r>
              <a:rPr lang="uk-UA" sz="3000" dirty="0" err="1" smtClean="0">
                <a:hlinkClick r:id="rId4" tooltip="Кельн"/>
              </a:rPr>
              <a:t>Кельні</a:t>
            </a:r>
            <a:r>
              <a:rPr lang="uk-UA" sz="3000" dirty="0" smtClean="0"/>
              <a:t>, </a:t>
            </a:r>
            <a:r>
              <a:rPr lang="uk-UA" sz="3000" dirty="0" smtClean="0">
                <a:hlinkClick r:id="rId5" tooltip="Німеччина"/>
              </a:rPr>
              <a:t>Німеччина</a:t>
            </a:r>
            <a:r>
              <a:rPr lang="uk-UA" sz="3000" dirty="0" smtClean="0"/>
              <a:t>. Тут знаходиться осідок </a:t>
            </a:r>
            <a:r>
              <a:rPr lang="uk-UA" sz="3000" dirty="0" err="1" smtClean="0"/>
              <a:t>архиєпископа</a:t>
            </a:r>
            <a:r>
              <a:rPr lang="uk-UA" sz="3000" dirty="0" smtClean="0"/>
              <a:t> Кельнського (в цей час кардинал </a:t>
            </a:r>
            <a:r>
              <a:rPr lang="uk-UA" sz="3000" dirty="0" err="1" smtClean="0"/>
              <a:t>Йоахим</a:t>
            </a:r>
            <a:r>
              <a:rPr lang="uk-UA" sz="3000" dirty="0" smtClean="0"/>
              <a:t> </a:t>
            </a:r>
            <a:r>
              <a:rPr lang="uk-UA" sz="3000" dirty="0" err="1" smtClean="0"/>
              <a:t>Мейснер</a:t>
            </a:r>
            <a:r>
              <a:rPr lang="uk-UA" sz="3000" dirty="0" smtClean="0"/>
              <a:t>), і парафія </a:t>
            </a:r>
            <a:r>
              <a:rPr lang="uk-UA" sz="3000" dirty="0" err="1" smtClean="0"/>
              <a:t>підпорядковуєтся</a:t>
            </a:r>
            <a:r>
              <a:rPr lang="uk-UA" sz="3000" dirty="0" smtClean="0"/>
              <a:t> адміністрації Кельнської </a:t>
            </a:r>
            <a:r>
              <a:rPr lang="uk-UA" sz="3000" dirty="0" err="1" smtClean="0"/>
              <a:t>архидієцезії</a:t>
            </a:r>
            <a:r>
              <a:rPr lang="uk-UA" sz="3000" dirty="0" smtClean="0"/>
              <a:t>. Він відомий як пам'ятник </a:t>
            </a:r>
            <a:r>
              <a:rPr lang="uk-UA" sz="3000" dirty="0" smtClean="0">
                <a:hlinkClick r:id="rId6" tooltip="Християнство"/>
              </a:rPr>
              <a:t>християнства</a:t>
            </a:r>
            <a:r>
              <a:rPr lang="uk-UA" sz="3000" dirty="0" smtClean="0"/>
              <a:t> та Німецького католицизму зокрема, </a:t>
            </a:r>
            <a:r>
              <a:rPr lang="uk-UA" sz="3000" dirty="0" smtClean="0">
                <a:hlinkClick r:id="rId7" tooltip="Готична архітектура"/>
              </a:rPr>
              <a:t>готичної архітектури</a:t>
            </a:r>
            <a:r>
              <a:rPr lang="uk-UA" sz="3000" dirty="0" smtClean="0"/>
              <a:t> і тривалої віри, і стійкості людей міста в якому він стоїть. Він присвячений </a:t>
            </a:r>
            <a:r>
              <a:rPr lang="uk-UA" sz="3000" dirty="0" smtClean="0">
                <a:hlinkClick r:id="rId8" tooltip="Святий Петро"/>
              </a:rPr>
              <a:t>Святому Петру</a:t>
            </a:r>
            <a:r>
              <a:rPr lang="uk-UA" sz="3000" dirty="0" smtClean="0"/>
              <a:t> і </a:t>
            </a:r>
            <a:r>
              <a:rPr lang="uk-UA" sz="3000" dirty="0" smtClean="0">
                <a:hlinkClick r:id="rId9" tooltip="Діва Марія"/>
              </a:rPr>
              <a:t>Пресвятій Діві Марії</a:t>
            </a:r>
            <a:r>
              <a:rPr lang="uk-UA" sz="3000" dirty="0" smtClean="0"/>
              <a:t>. У ньому теж зберігаються мощі </a:t>
            </a:r>
            <a:r>
              <a:rPr lang="uk-UA" sz="3000" dirty="0" smtClean="0">
                <a:hlinkClick r:id="rId10" tooltip="Три Царі"/>
              </a:rPr>
              <a:t>Трьох Царів</a:t>
            </a:r>
            <a:r>
              <a:rPr lang="uk-UA" sz="3000" dirty="0" smtClean="0"/>
              <a:t> та </a:t>
            </a:r>
            <a:r>
              <a:rPr lang="uk-UA" sz="3000" dirty="0" smtClean="0">
                <a:hlinkClick r:id="rId11" tooltip="Свята Ірмґардіс"/>
              </a:rPr>
              <a:t>Святої </a:t>
            </a:r>
            <a:r>
              <a:rPr lang="uk-UA" sz="3000" dirty="0" err="1" smtClean="0">
                <a:hlinkClick r:id="rId11" tooltip="Свята Ірмґардіс"/>
              </a:rPr>
              <a:t>Ірмґардіс</a:t>
            </a:r>
            <a:r>
              <a:rPr lang="uk-UA" sz="3000" dirty="0" smtClean="0"/>
              <a:t>. Собор входить до </a:t>
            </a:r>
            <a:r>
              <a:rPr lang="uk-UA" sz="3000" dirty="0" smtClean="0">
                <a:hlinkClick r:id="rId12" tooltip="Список об'єктів Світової спадщини ЮНЕСКО в Німеччині"/>
              </a:rPr>
              <a:t>Світової спадщини</a:t>
            </a:r>
            <a:r>
              <a:rPr lang="uk-UA" sz="3000" dirty="0" smtClean="0"/>
              <a:t>, один з найвідоміших архітектурних пам’ятників у Німеччині, та найзнаменитіша пам’ятка Кельна, яку </a:t>
            </a:r>
            <a:r>
              <a:rPr lang="en-US" sz="3000" dirty="0" smtClean="0"/>
              <a:t>UNESCO </a:t>
            </a:r>
            <a:r>
              <a:rPr lang="uk-UA" sz="3000" dirty="0" smtClean="0"/>
              <a:t>описує як «виняткова робота людського творчого генія»</a:t>
            </a:r>
            <a:endParaRPr lang="uk-UA" sz="3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Кьольнський</a:t>
            </a:r>
            <a:r>
              <a:rPr lang="uk-UA" dirty="0" smtClean="0"/>
              <a:t> Собор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844824"/>
            <a:ext cx="5508104" cy="501317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театр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споруджений</a:t>
            </a:r>
            <a:r>
              <a:rPr lang="ru-RU" dirty="0" smtClean="0"/>
              <a:t> 1841 року за проектом </a:t>
            </a:r>
            <a:r>
              <a:rPr lang="ru-RU" dirty="0" err="1" smtClean="0"/>
              <a:t>архітектора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Готтфрід Земпер"/>
              </a:rPr>
              <a:t>Готтфріда</a:t>
            </a:r>
            <a:r>
              <a:rPr lang="ru-RU" dirty="0" smtClean="0">
                <a:hlinkClick r:id="rId3" tooltip="Готтфрід Земпер"/>
              </a:rPr>
              <a:t> </a:t>
            </a:r>
            <a:r>
              <a:rPr lang="ru-RU" dirty="0" err="1" smtClean="0">
                <a:hlinkClick r:id="rId3" tooltip="Готтфрід Земпер"/>
              </a:rPr>
              <a:t>Земпера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спочатку</a:t>
            </a:r>
            <a:r>
              <a:rPr lang="ru-RU" dirty="0" smtClean="0"/>
              <a:t> в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проводилися</a:t>
            </a:r>
            <a:r>
              <a:rPr lang="ru-RU" dirty="0" smtClean="0"/>
              <a:t> </a:t>
            </a:r>
            <a:r>
              <a:rPr lang="ru-RU" dirty="0" err="1" smtClean="0"/>
              <a:t>спектаклі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жанрів</a:t>
            </a:r>
            <a:r>
              <a:rPr lang="ru-RU" dirty="0" smtClean="0"/>
              <a:t>. </a:t>
            </a:r>
            <a:r>
              <a:rPr lang="ru-RU" dirty="0" err="1" smtClean="0"/>
              <a:t>Першою</a:t>
            </a:r>
            <a:r>
              <a:rPr lang="ru-RU" dirty="0" smtClean="0"/>
              <a:t> оперною постановкою стала «</a:t>
            </a:r>
            <a:r>
              <a:rPr lang="ru-RU" dirty="0" err="1" smtClean="0"/>
              <a:t>Евріанта</a:t>
            </a:r>
            <a:r>
              <a:rPr lang="ru-RU" dirty="0" smtClean="0"/>
              <a:t>» </a:t>
            </a:r>
            <a:r>
              <a:rPr lang="ru-RU" dirty="0" smtClean="0">
                <a:hlinkClick r:id="rId4" tooltip="Карл Марія фон Вебер"/>
              </a:rPr>
              <a:t>Карла </a:t>
            </a:r>
            <a:r>
              <a:rPr lang="ru-RU" dirty="0" err="1" smtClean="0">
                <a:hlinkClick r:id="rId4" tooltip="Карл Марія фон Вебер"/>
              </a:rPr>
              <a:t>Марії</a:t>
            </a:r>
            <a:r>
              <a:rPr lang="ru-RU" dirty="0" smtClean="0">
                <a:hlinkClick r:id="rId4" tooltip="Карл Марія фон Вебер"/>
              </a:rPr>
              <a:t> фон Вебера</a:t>
            </a:r>
            <a:r>
              <a:rPr lang="ru-RU" dirty="0" smtClean="0"/>
              <a:t>. </a:t>
            </a:r>
            <a:r>
              <a:rPr lang="ru-RU" dirty="0" smtClean="0">
                <a:hlinkClick r:id="rId5" tooltip="1843"/>
              </a:rPr>
              <a:t>1843</a:t>
            </a:r>
            <a:r>
              <a:rPr lang="ru-RU" dirty="0" smtClean="0"/>
              <a:t> року </a:t>
            </a:r>
            <a:r>
              <a:rPr lang="ru-RU" dirty="0" err="1" smtClean="0"/>
              <a:t>головним</a:t>
            </a:r>
            <a:r>
              <a:rPr lang="ru-RU" dirty="0" smtClean="0"/>
              <a:t> капельмейстером театру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призначений</a:t>
            </a:r>
            <a:r>
              <a:rPr lang="ru-RU" dirty="0" smtClean="0"/>
              <a:t> </a:t>
            </a:r>
            <a:r>
              <a:rPr lang="ru-RU" dirty="0" err="1" smtClean="0">
                <a:hlinkClick r:id="rId6" tooltip="Ріхард Вагнер"/>
              </a:rPr>
              <a:t>Ріхард</a:t>
            </a:r>
            <a:r>
              <a:rPr lang="ru-RU" dirty="0" smtClean="0">
                <a:hlinkClick r:id="rId6" tooltip="Ріхард Вагнер"/>
              </a:rPr>
              <a:t> Вагнер</a:t>
            </a:r>
            <a:r>
              <a:rPr lang="ru-RU" dirty="0" smtClean="0"/>
              <a:t>, </a:t>
            </a:r>
            <a:r>
              <a:rPr lang="ru-RU" dirty="0" err="1" smtClean="0"/>
              <a:t>композиторові</a:t>
            </a:r>
            <a:r>
              <a:rPr lang="ru-RU" dirty="0" smtClean="0"/>
              <a:t> </a:t>
            </a:r>
            <a:r>
              <a:rPr lang="ru-RU" dirty="0" err="1" smtClean="0"/>
              <a:t>вдалося</a:t>
            </a:r>
            <a:r>
              <a:rPr lang="ru-RU" dirty="0" smtClean="0"/>
              <a:t> </a:t>
            </a:r>
            <a:r>
              <a:rPr lang="ru-RU" dirty="0" err="1" smtClean="0"/>
              <a:t>поставити</a:t>
            </a:r>
            <a:r>
              <a:rPr lang="ru-RU" dirty="0" smtClean="0"/>
              <a:t> на </a:t>
            </a:r>
            <a:r>
              <a:rPr lang="ru-RU" dirty="0" err="1" smtClean="0"/>
              <a:t>сцені</a:t>
            </a:r>
            <a:r>
              <a:rPr lang="ru-RU" dirty="0" smtClean="0"/>
              <a:t> театру </a:t>
            </a:r>
            <a:r>
              <a:rPr lang="ru-RU" dirty="0" err="1" smtClean="0"/>
              <a:t>Земпера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опери — </a:t>
            </a:r>
            <a:r>
              <a:rPr lang="ru-RU" dirty="0" smtClean="0">
                <a:hlinkClick r:id="rId7" tooltip="Летучий голландець (ще не написана)"/>
              </a:rPr>
              <a:t>«Летучий </a:t>
            </a:r>
            <a:r>
              <a:rPr lang="ru-RU" dirty="0" err="1" smtClean="0">
                <a:hlinkClick r:id="rId7" tooltip="Летучий голландець (ще не написана)"/>
              </a:rPr>
              <a:t>голландець</a:t>
            </a:r>
            <a:r>
              <a:rPr lang="ru-RU" dirty="0" smtClean="0">
                <a:hlinkClick r:id="rId7" tooltip="Летучий голландець (ще не написана)"/>
              </a:rPr>
              <a:t>»</a:t>
            </a:r>
            <a:r>
              <a:rPr lang="ru-RU" dirty="0" smtClean="0"/>
              <a:t>(1843)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smtClean="0">
                <a:hlinkClick r:id="rId8" tooltip="Тангейзер (ще не написана)"/>
              </a:rPr>
              <a:t>«Тангейзер»</a:t>
            </a:r>
            <a:r>
              <a:rPr lang="ru-RU" dirty="0" smtClean="0"/>
              <a:t> (1845).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невдовзі</a:t>
            </a:r>
            <a:r>
              <a:rPr lang="ru-RU" dirty="0" smtClean="0"/>
              <a:t> Вагнер, як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Земпер</a:t>
            </a:r>
            <a:r>
              <a:rPr lang="ru-RU" dirty="0" smtClean="0"/>
              <a:t>, </a:t>
            </a:r>
            <a:r>
              <a:rPr lang="ru-RU" dirty="0" err="1" smtClean="0"/>
              <a:t>змушений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покинути</a:t>
            </a:r>
            <a:r>
              <a:rPr lang="ru-RU" dirty="0" smtClean="0"/>
              <a:t> Дрезден через </a:t>
            </a:r>
            <a:r>
              <a:rPr lang="ru-RU" dirty="0" err="1" smtClean="0"/>
              <a:t>політичні</a:t>
            </a:r>
            <a:r>
              <a:rPr lang="ru-RU" dirty="0" smtClean="0"/>
              <a:t> </a:t>
            </a:r>
            <a:r>
              <a:rPr lang="ru-RU" dirty="0" err="1" smtClean="0"/>
              <a:t>мотиви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3322712" cy="11883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Опера Дрездена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779912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Німецький кінематограф</a:t>
            </a:r>
            <a:r>
              <a:rPr lang="uk-UA" dirty="0" smtClean="0">
                <a:solidFill>
                  <a:schemeClr val="bg1"/>
                </a:solidFill>
              </a:rPr>
              <a:t> являє собою значний пласт світового кіномистецтва і включає в себе численні шедеври кінематографу, починаючи </a:t>
            </a:r>
            <a:r>
              <a:rPr lang="uk-UA" dirty="0" err="1" smtClean="0">
                <a:solidFill>
                  <a:schemeClr val="bg1"/>
                </a:solidFill>
              </a:rPr>
              <a:t>з</a:t>
            </a:r>
            <a:r>
              <a:rPr lang="uk-UA" u="sng" dirty="0" err="1" smtClean="0">
                <a:solidFill>
                  <a:schemeClr val="bg1"/>
                </a:solidFill>
                <a:hlinkClick r:id="rId3" tooltip="Німе кіно"/>
              </a:rPr>
              <a:t>німого</a:t>
            </a:r>
            <a:r>
              <a:rPr lang="uk-UA" u="sng" dirty="0" smtClean="0">
                <a:solidFill>
                  <a:schemeClr val="bg1"/>
                </a:solidFill>
                <a:hlinkClick r:id="rId3" tooltip="Німе кіно"/>
              </a:rPr>
              <a:t> кіно</a:t>
            </a:r>
            <a:r>
              <a:rPr lang="uk-UA" dirty="0" smtClean="0">
                <a:solidFill>
                  <a:schemeClr val="bg1"/>
                </a:solidFill>
              </a:rPr>
              <a:t> і закінчуючи сучасними авторськими </a:t>
            </a:r>
            <a:r>
              <a:rPr lang="uk-UA" dirty="0" err="1" smtClean="0">
                <a:solidFill>
                  <a:schemeClr val="bg1"/>
                </a:solidFill>
              </a:rPr>
              <a:t>робота</a:t>
            </a:r>
            <a:r>
              <a:rPr lang="uk-UA" dirty="0" err="1" smtClean="0">
                <a:solidFill>
                  <a:schemeClr val="bg1"/>
                </a:solidFill>
              </a:rPr>
              <a:t>З</a:t>
            </a:r>
            <a:r>
              <a:rPr lang="uk-UA" dirty="0" smtClean="0">
                <a:solidFill>
                  <a:schemeClr val="bg1"/>
                </a:solidFill>
              </a:rPr>
              <a:t> 1919 року в німецькому кінематографі переважає </a:t>
            </a:r>
            <a:r>
              <a:rPr lang="uk-UA" dirty="0" smtClean="0">
                <a:solidFill>
                  <a:schemeClr val="bg1"/>
                </a:solidFill>
                <a:hlinkClick r:id="rId4" tooltip="Експресіонізм"/>
              </a:rPr>
              <a:t>експресіонізм</a:t>
            </a:r>
            <a:r>
              <a:rPr lang="uk-UA" dirty="0" smtClean="0">
                <a:solidFill>
                  <a:schemeClr val="bg1"/>
                </a:solidFill>
              </a:rPr>
              <a:t> : такі його зразки, як </a:t>
            </a:r>
            <a:r>
              <a:rPr lang="uk-UA" dirty="0" smtClean="0">
                <a:solidFill>
                  <a:schemeClr val="bg1"/>
                </a:solidFill>
                <a:hlinkClick r:id="rId5" tooltip="Кабінет доктора Калігарі (фільм)"/>
              </a:rPr>
              <a:t>"Кабінет доктора </a:t>
            </a:r>
            <a:r>
              <a:rPr lang="uk-UA" dirty="0" err="1" smtClean="0">
                <a:solidFill>
                  <a:schemeClr val="bg1"/>
                </a:solidFill>
                <a:hlinkClick r:id="rId5" tooltip="Кабінет доктора Калігарі (фільм)"/>
              </a:rPr>
              <a:t>Калігарі</a:t>
            </a:r>
            <a:r>
              <a:rPr lang="uk-UA" dirty="0" smtClean="0">
                <a:solidFill>
                  <a:schemeClr val="bg1"/>
                </a:solidFill>
                <a:hlinkClick r:id="rId5" tooltip="Кабінет доктора Калігарі (фільм)"/>
              </a:rPr>
              <a:t>"</a:t>
            </a:r>
            <a:r>
              <a:rPr lang="uk-UA" dirty="0" smtClean="0">
                <a:solidFill>
                  <a:schemeClr val="bg1"/>
                </a:solidFill>
              </a:rPr>
              <a:t> (1919, режисер </a:t>
            </a:r>
            <a:r>
              <a:rPr lang="uk-UA" dirty="0" smtClean="0">
                <a:solidFill>
                  <a:schemeClr val="bg1"/>
                </a:solidFill>
                <a:hlinkClick r:id="rId6" tooltip="Вини, Роберт"/>
              </a:rPr>
              <a:t>Роберт </a:t>
            </a:r>
            <a:r>
              <a:rPr lang="uk-UA" dirty="0" err="1" smtClean="0">
                <a:solidFill>
                  <a:schemeClr val="bg1"/>
                </a:solidFill>
                <a:hlinkClick r:id="rId6" tooltip="Вини, Роберт"/>
              </a:rPr>
              <a:t>Віне</a:t>
            </a:r>
            <a:r>
              <a:rPr lang="uk-UA" dirty="0" smtClean="0">
                <a:solidFill>
                  <a:schemeClr val="bg1"/>
                </a:solidFill>
              </a:rPr>
              <a:t>) і</a:t>
            </a:r>
            <a:r>
              <a:rPr lang="uk-UA" dirty="0" smtClean="0">
                <a:solidFill>
                  <a:schemeClr val="bg1"/>
                </a:solidFill>
                <a:hlinkClick r:id="rId7" tooltip="Носферату: Симфонія жаху (фільм)"/>
              </a:rPr>
              <a:t>"</a:t>
            </a:r>
            <a:r>
              <a:rPr lang="uk-UA" dirty="0" err="1" smtClean="0">
                <a:solidFill>
                  <a:schemeClr val="bg1"/>
                </a:solidFill>
                <a:hlinkClick r:id="rId7" tooltip="Носферату: Симфонія жаху (фільм)"/>
              </a:rPr>
              <a:t>Носферату</a:t>
            </a:r>
            <a:r>
              <a:rPr lang="uk-UA" dirty="0" smtClean="0">
                <a:solidFill>
                  <a:schemeClr val="bg1"/>
                </a:solidFill>
                <a:hlinkClick r:id="rId7" tooltip="Носферату: Симфонія жаху (фільм)"/>
              </a:rPr>
              <a:t>: Симфонія жаху"</a:t>
            </a:r>
            <a:r>
              <a:rPr lang="uk-UA" dirty="0" smtClean="0">
                <a:solidFill>
                  <a:schemeClr val="bg1"/>
                </a:solidFill>
              </a:rPr>
              <a:t> (1922, </a:t>
            </a:r>
            <a:r>
              <a:rPr lang="uk-UA" dirty="0" smtClean="0">
                <a:solidFill>
                  <a:schemeClr val="bg1"/>
                </a:solidFill>
                <a:hlinkClick r:id="rId8" tooltip="Мурнау, Фрідріх Вільгельм"/>
              </a:rPr>
              <a:t>Фрідріх Вільгельм </a:t>
            </a:r>
            <a:r>
              <a:rPr lang="uk-UA" dirty="0" err="1" smtClean="0">
                <a:solidFill>
                  <a:schemeClr val="bg1"/>
                </a:solidFill>
                <a:hlinkClick r:id="rId8" tooltip="Мурнау, Фрідріх Вільгельм"/>
              </a:rPr>
              <a:t>Мурнау</a:t>
            </a:r>
            <a:r>
              <a:rPr lang="uk-UA" dirty="0" smtClean="0">
                <a:solidFill>
                  <a:schemeClr val="bg1"/>
                </a:solidFill>
              </a:rPr>
              <a:t>) стають кінокласикою і роблять значний вплив на подальший розвиток кіномистецтва. Експресіоністські кіно Німеччини справила великий вплив на ситуацію пізніше похмуру естетику </a:t>
            </a:r>
            <a:r>
              <a:rPr lang="uk-UA" dirty="0" smtClean="0">
                <a:solidFill>
                  <a:schemeClr val="bg1"/>
                </a:solidFill>
                <a:hlinkClick r:id="rId9" tooltip="Фільм жахів"/>
              </a:rPr>
              <a:t>фільмів жахів</a:t>
            </a:r>
            <a:r>
              <a:rPr lang="uk-UA" dirty="0" smtClean="0">
                <a:solidFill>
                  <a:schemeClr val="bg1"/>
                </a:solidFill>
              </a:rPr>
              <a:t> і </a:t>
            </a:r>
            <a:r>
              <a:rPr lang="uk-UA" dirty="0" smtClean="0">
                <a:solidFill>
                  <a:schemeClr val="bg1"/>
                </a:solidFill>
                <a:hlinkClick r:id="rId10" tooltip="Детектив"/>
              </a:rPr>
              <a:t>детективних </a:t>
            </a:r>
            <a:r>
              <a:rPr lang="uk-UA" dirty="0" err="1" smtClean="0">
                <a:solidFill>
                  <a:schemeClr val="bg1"/>
                </a:solidFill>
                <a:hlinkClick r:id="rId10" tooltip="Детектив"/>
              </a:rPr>
              <a:t>картин</a:t>
            </a:r>
            <a:r>
              <a:rPr lang="uk-UA" dirty="0" err="1" smtClean="0">
                <a:solidFill>
                  <a:schemeClr val="bg1"/>
                </a:solidFill>
              </a:rPr>
              <a:t>ми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</a:t>
            </a:r>
            <a:r>
              <a:rPr lang="uk-UA" dirty="0" smtClean="0"/>
              <a:t>і</a:t>
            </a:r>
            <a:r>
              <a:rPr lang="ru-RU" dirty="0" err="1" smtClean="0"/>
              <a:t>нематограф</a:t>
            </a:r>
            <a:endParaRPr lang="uk-U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4077072"/>
            <a:ext cx="8686800" cy="2018928"/>
          </a:xfrm>
        </p:spPr>
        <p:txBody>
          <a:bodyPr/>
          <a:lstStyle/>
          <a:p>
            <a:pPr lvl="2">
              <a:buNone/>
            </a:pPr>
            <a:r>
              <a:rPr lang="uk-UA" sz="2400" dirty="0" smtClean="0">
                <a:solidFill>
                  <a:schemeClr val="bg1"/>
                </a:solidFill>
              </a:rPr>
              <a:t>Найвідоміший фестиваль пива у світі,на нього </a:t>
            </a:r>
            <a:r>
              <a:rPr lang="uk-UA" sz="2400" dirty="0" err="1" smtClean="0">
                <a:solidFill>
                  <a:schemeClr val="bg1"/>
                </a:solidFill>
              </a:rPr>
              <a:t>з”їжджаються</a:t>
            </a:r>
            <a:r>
              <a:rPr lang="uk-UA" sz="2400" dirty="0" smtClean="0">
                <a:solidFill>
                  <a:schemeClr val="bg1"/>
                </a:solidFill>
              </a:rPr>
              <a:t> з усього </a:t>
            </a:r>
            <a:r>
              <a:rPr lang="uk-UA" sz="2400" dirty="0" err="1" smtClean="0">
                <a:solidFill>
                  <a:schemeClr val="bg1"/>
                </a:solidFill>
              </a:rPr>
              <a:t>світу.Знайомий</a:t>
            </a:r>
            <a:r>
              <a:rPr lang="uk-UA" sz="2400" dirty="0" smtClean="0">
                <a:solidFill>
                  <a:schemeClr val="bg1"/>
                </a:solidFill>
              </a:rPr>
              <a:t> нам як ОКТОВБЕРФЕСТ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Проходить щорічно в жовтні в Мюнхені з 1810року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152400"/>
            <a:ext cx="6995120" cy="900336"/>
          </a:xfrm>
        </p:spPr>
        <p:txBody>
          <a:bodyPr/>
          <a:lstStyle/>
          <a:p>
            <a:r>
              <a:rPr lang="uk-UA" dirty="0" smtClean="0"/>
              <a:t>Німецький фестиваль пива</a:t>
            </a:r>
            <a:endParaRPr lang="uk-U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5013176"/>
            <a:ext cx="8435280" cy="1082824"/>
          </a:xfrm>
        </p:spPr>
        <p:txBody>
          <a:bodyPr/>
          <a:lstStyle/>
          <a:p>
            <a:r>
              <a:rPr lang="uk-UA" dirty="0" err="1" smtClean="0"/>
              <a:t>Збіірна</a:t>
            </a:r>
            <a:r>
              <a:rPr lang="uk-UA" dirty="0" smtClean="0"/>
              <a:t> після матчу 1912 року,коли вони грали з Росією,і перемогли її з </a:t>
            </a:r>
            <a:r>
              <a:rPr lang="uk-UA" dirty="0" err="1" smtClean="0"/>
              <a:t>найьільшим</a:t>
            </a:r>
            <a:r>
              <a:rPr lang="uk-UA" dirty="0" smtClean="0"/>
              <a:t> рахунком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Збірна футболу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38200" y="-1611560"/>
            <a:ext cx="8305800" cy="1143000"/>
          </a:xfrm>
        </p:spPr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6851104" cy="1275188"/>
          </a:xfrm>
        </p:spPr>
        <p:txBody>
          <a:bodyPr/>
          <a:lstStyle/>
          <a:p>
            <a:r>
              <a:rPr lang="uk-UA" dirty="0" smtClean="0"/>
              <a:t>СПІСІБА ЗА УВІГУ!!!!!!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429000"/>
            <a:ext cx="8229600" cy="342900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побудований в стилі БАРОКО</a:t>
            </a:r>
          </a:p>
          <a:p>
            <a:r>
              <a:rPr lang="uk-UA" dirty="0" smtClean="0"/>
              <a:t>Розташований в однойменному містечку,неподалік Берліну</a:t>
            </a:r>
          </a:p>
          <a:p>
            <a:r>
              <a:rPr lang="uk-UA" dirty="0" smtClean="0"/>
              <a:t>Саме в цьому замку  в 1245 році Вільгельмом </a:t>
            </a:r>
            <a:r>
              <a:rPr lang="uk-UA" dirty="0" err="1" smtClean="0"/>
              <a:t>Фрідрізом</a:t>
            </a:r>
            <a:r>
              <a:rPr lang="uk-UA" dirty="0" smtClean="0"/>
              <a:t> було організовано перший судовий процес проти родини,а саме,проти власно сина,</a:t>
            </a:r>
            <a:r>
              <a:rPr lang="uk-UA" dirty="0" err="1" smtClean="0"/>
              <a:t>обвивинувасуваного</a:t>
            </a:r>
            <a:r>
              <a:rPr lang="uk-UA" dirty="0" smtClean="0"/>
              <a:t> в державній зраді.</a:t>
            </a:r>
          </a:p>
          <a:p>
            <a:r>
              <a:rPr lang="uk-UA" dirty="0" smtClean="0"/>
              <a:t>Замок зі всіх сторін оточений водою,це </a:t>
            </a:r>
            <a:r>
              <a:rPr lang="uk-UA" dirty="0" err="1" smtClean="0"/>
              <a:t>найспокійше</a:t>
            </a:r>
            <a:r>
              <a:rPr lang="uk-UA" dirty="0" smtClean="0"/>
              <a:t> місце в околицях Берліну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Замок </a:t>
            </a:r>
            <a:r>
              <a:rPr lang="uk-UA" dirty="0" err="1" smtClean="0"/>
              <a:t>Кепелик</a:t>
            </a:r>
            <a:endParaRPr lang="uk-UA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3573016"/>
            <a:ext cx="9144000" cy="3024336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Для того щоб його побудувати штучно підірвали скелю.</a:t>
            </a:r>
          </a:p>
          <a:p>
            <a:r>
              <a:rPr lang="ru-RU" dirty="0" smtClean="0"/>
              <a:t>Замок </a:t>
            </a:r>
            <a:r>
              <a:rPr lang="ru-RU" dirty="0" err="1" smtClean="0"/>
              <a:t>має</a:t>
            </a:r>
            <a:r>
              <a:rPr lang="ru-RU" dirty="0" smtClean="0"/>
              <a:t> добру </a:t>
            </a:r>
            <a:r>
              <a:rPr lang="ru-RU" dirty="0" err="1" smtClean="0"/>
              <a:t>збірку</a:t>
            </a:r>
            <a:r>
              <a:rPr lang="ru-RU" dirty="0" smtClean="0"/>
              <a:t> картин,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зображують</a:t>
            </a:r>
            <a:r>
              <a:rPr lang="ru-RU" dirty="0" smtClean="0"/>
              <a:t> </a:t>
            </a:r>
            <a:r>
              <a:rPr lang="ru-RU" dirty="0" err="1" smtClean="0"/>
              <a:t>сцени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опер </a:t>
            </a:r>
            <a:r>
              <a:rPr lang="ru-RU" u="sng" dirty="0" err="1" smtClean="0">
                <a:hlinkClick r:id="rId3" tooltip="Вагнер Ріхард"/>
              </a:rPr>
              <a:t>Ріхарда</a:t>
            </a:r>
            <a:r>
              <a:rPr lang="ru-RU" u="sng" dirty="0" smtClean="0">
                <a:hlinkClick r:id="rId3" tooltip="Вагнер Ріхард"/>
              </a:rPr>
              <a:t> </a:t>
            </a:r>
            <a:r>
              <a:rPr lang="ru-RU" u="sng" dirty="0" smtClean="0">
                <a:hlinkClick r:id="rId3" tooltip="Вагнер Ріхард"/>
              </a:rPr>
              <a:t>Вагнера</a:t>
            </a:r>
            <a:r>
              <a:rPr lang="ru-RU" dirty="0" smtClean="0"/>
              <a:t>.</a:t>
            </a:r>
          </a:p>
          <a:p>
            <a:r>
              <a:rPr lang="uk-UA" dirty="0" smtClean="0"/>
              <a:t>В </a:t>
            </a:r>
            <a:r>
              <a:rPr lang="uk-UA" dirty="0" smtClean="0">
                <a:hlinkClick r:id="rId4" tooltip="Інтер'єр"/>
              </a:rPr>
              <a:t>інтер'єрах</a:t>
            </a:r>
            <a:r>
              <a:rPr lang="uk-UA" dirty="0" smtClean="0"/>
              <a:t> замку головну роль відіграють ілюстрації до опер Вагнера та старовинних німецьких легенд. </a:t>
            </a:r>
            <a:r>
              <a:rPr lang="uk-UA" dirty="0" smtClean="0">
                <a:hlinkClick r:id="rId5" tooltip="Лоенгрін"/>
              </a:rPr>
              <a:t>Лебединий мотив</a:t>
            </a:r>
            <a:r>
              <a:rPr lang="uk-UA" dirty="0" smtClean="0"/>
              <a:t> — те чим пронизана вся </a:t>
            </a:r>
            <a:r>
              <a:rPr lang="uk-UA" dirty="0" err="1" smtClean="0"/>
              <a:t>архітертура</a:t>
            </a:r>
            <a:r>
              <a:rPr lang="uk-UA" dirty="0" smtClean="0"/>
              <a:t> та художнє оформлення замка. </a:t>
            </a:r>
            <a:r>
              <a:rPr lang="uk-UA" dirty="0" smtClean="0">
                <a:hlinkClick r:id="rId6" tooltip="Лебідь"/>
              </a:rPr>
              <a:t>Лебідь</a:t>
            </a:r>
            <a:r>
              <a:rPr lang="uk-UA" dirty="0" smtClean="0"/>
              <a:t> — геральдичний птах старовинного роду </a:t>
            </a:r>
            <a:r>
              <a:rPr lang="uk-UA" dirty="0" err="1" smtClean="0">
                <a:hlinkClick r:id="rId7" tooltip="Швангау (ще не написана)"/>
              </a:rPr>
              <a:t>Швангау</a:t>
            </a:r>
            <a:r>
              <a:rPr lang="uk-UA" dirty="0" smtClean="0"/>
              <a:t> — наступником цього роду вважав себе батько Людвіга, </a:t>
            </a:r>
            <a:r>
              <a:rPr lang="uk-UA" u="sng" dirty="0" smtClean="0">
                <a:hlinkClick r:id="rId8" tooltip="Максиміліан II (король Баварії)"/>
              </a:rPr>
              <a:t>Максиміліан </a:t>
            </a:r>
            <a:r>
              <a:rPr lang="en-US" u="sng" dirty="0" smtClean="0">
                <a:hlinkClick r:id="rId8" tooltip="Максиміліан II (король Баварії)"/>
              </a:rPr>
              <a:t>II </a:t>
            </a:r>
            <a:r>
              <a:rPr lang="uk-UA" u="sng" dirty="0" smtClean="0">
                <a:hlinkClick r:id="rId8" tooltip="Максиміліан II (король Баварії)"/>
              </a:rPr>
              <a:t>Баварський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Замок </a:t>
            </a:r>
            <a:r>
              <a:rPr lang="uk-UA" dirty="0" err="1" smtClean="0"/>
              <a:t>Нойшванштайн</a:t>
            </a:r>
            <a:endParaRPr lang="uk-UA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3573016"/>
            <a:ext cx="9144000" cy="3284984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Замок в долині річечки під назвою </a:t>
            </a:r>
            <a:r>
              <a:rPr lang="uk-UA" dirty="0" err="1" smtClean="0"/>
              <a:t>Ельц</a:t>
            </a:r>
            <a:r>
              <a:rPr lang="uk-UA" dirty="0" smtClean="0"/>
              <a:t> був побудований імовірно в </a:t>
            </a:r>
            <a:r>
              <a:rPr lang="en-US" dirty="0" smtClean="0">
                <a:hlinkClick r:id="rId3" tooltip="XII століття"/>
              </a:rPr>
              <a:t>XII </a:t>
            </a:r>
            <a:r>
              <a:rPr lang="uk-UA" dirty="0" smtClean="0">
                <a:hlinkClick r:id="rId3" tooltip="XII століття"/>
              </a:rPr>
              <a:t>столітті</a:t>
            </a:r>
            <a:r>
              <a:rPr lang="uk-UA" dirty="0" smtClean="0"/>
              <a:t> . Вперше назва </a:t>
            </a:r>
            <a:r>
              <a:rPr lang="uk-UA" dirty="0" err="1" smtClean="0"/>
              <a:t>Ельц</a:t>
            </a:r>
            <a:r>
              <a:rPr lang="uk-UA" dirty="0" smtClean="0"/>
              <a:t> згадується в </a:t>
            </a:r>
            <a:r>
              <a:rPr lang="uk-UA" dirty="0" err="1" smtClean="0"/>
              <a:t>дарітельной</a:t>
            </a:r>
            <a:r>
              <a:rPr lang="uk-UA" dirty="0" smtClean="0"/>
              <a:t> грамоті </a:t>
            </a:r>
            <a:r>
              <a:rPr lang="uk-UA" dirty="0" smtClean="0">
                <a:hlinkClick r:id="rId4" tooltip="Фрідріх I Барбаросса"/>
              </a:rPr>
              <a:t>Фрідріха </a:t>
            </a:r>
            <a:r>
              <a:rPr lang="en-US" dirty="0" smtClean="0">
                <a:hlinkClick r:id="rId4" tooltip="Фрідріх I Барбаросса"/>
              </a:rPr>
              <a:t>I </a:t>
            </a:r>
            <a:r>
              <a:rPr lang="uk-UA" dirty="0" err="1" smtClean="0">
                <a:hlinkClick r:id="rId4" tooltip="Фрідріх I Барбаросса"/>
              </a:rPr>
              <a:t>Барбаросси</a:t>
            </a:r>
            <a:r>
              <a:rPr lang="uk-UA" dirty="0" smtClean="0"/>
              <a:t> , в якій в якості свідка згадується ім'я «</a:t>
            </a:r>
            <a:r>
              <a:rPr lang="uk-UA" dirty="0" err="1" smtClean="0"/>
              <a:t>Рудольфуса</a:t>
            </a:r>
            <a:r>
              <a:rPr lang="uk-UA" dirty="0" smtClean="0"/>
              <a:t> де </a:t>
            </a:r>
            <a:r>
              <a:rPr lang="uk-UA" dirty="0" err="1" smtClean="0"/>
              <a:t>Ельце</a:t>
            </a:r>
            <a:r>
              <a:rPr lang="uk-UA" dirty="0" smtClean="0"/>
              <a:t>». До теперішнього часу збереглися головна башта </a:t>
            </a:r>
            <a:r>
              <a:rPr lang="uk-UA" dirty="0" err="1" smtClean="0">
                <a:hlinkClick r:id="rId5" tooltip="Романський стиль"/>
              </a:rPr>
              <a:t>позднероманского</a:t>
            </a:r>
            <a:r>
              <a:rPr lang="uk-UA" dirty="0" smtClean="0"/>
              <a:t> замку і руїни житлового будинку в </a:t>
            </a:r>
            <a:r>
              <a:rPr lang="uk-UA" dirty="0" smtClean="0">
                <a:hlinkClick r:id="rId5" tooltip="Романський стиль"/>
              </a:rPr>
              <a:t>романському стилі</a:t>
            </a:r>
            <a:r>
              <a:rPr lang="uk-UA" dirty="0" smtClean="0"/>
              <a:t> У ході </a:t>
            </a:r>
            <a:r>
              <a:rPr lang="uk-UA" dirty="0" smtClean="0">
                <a:hlinkClick r:id="rId6" tooltip="Війна Аугсбургской ліги"/>
              </a:rPr>
              <a:t>війни за </a:t>
            </a:r>
            <a:r>
              <a:rPr lang="uk-UA" dirty="0" err="1" smtClean="0">
                <a:hlinkClick r:id="rId6" tooltip="Війна Аугсбургской ліги"/>
              </a:rPr>
              <a:t>Пфальцський</a:t>
            </a:r>
            <a:r>
              <a:rPr lang="uk-UA" dirty="0" smtClean="0">
                <a:hlinkClick r:id="rId6" tooltip="Війна Аугсбургской ліги"/>
              </a:rPr>
              <a:t> спадщину</a:t>
            </a:r>
            <a:r>
              <a:rPr lang="uk-UA" dirty="0" smtClean="0"/>
              <a:t> </a:t>
            </a:r>
            <a:r>
              <a:rPr lang="uk-UA" dirty="0" smtClean="0"/>
              <a:t>була </a:t>
            </a:r>
            <a:r>
              <a:rPr lang="uk-UA" dirty="0" smtClean="0"/>
              <a:t>зруйнована велика частина замків в долині Рейну. Замок </a:t>
            </a:r>
            <a:r>
              <a:rPr lang="uk-UA" dirty="0" err="1" smtClean="0"/>
              <a:t>Ельц</a:t>
            </a:r>
            <a:r>
              <a:rPr lang="uk-UA" dirty="0" smtClean="0"/>
              <a:t> зберігся цілим і неушкодженим завдяки своєму господареві </a:t>
            </a:r>
            <a:r>
              <a:rPr lang="uk-UA" i="1" dirty="0" smtClean="0"/>
              <a:t>Антону </a:t>
            </a:r>
            <a:r>
              <a:rPr lang="uk-UA" i="1" dirty="0" err="1" smtClean="0"/>
              <a:t>Ельц-Юттінгенскому</a:t>
            </a:r>
            <a:r>
              <a:rPr lang="uk-UA" i="1" dirty="0" smtClean="0"/>
              <a:t>,</a:t>
            </a:r>
            <a:r>
              <a:rPr lang="uk-UA" dirty="0" smtClean="0"/>
              <a:t> який мав високий офіцерський чин у французькій армії.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Замок </a:t>
            </a:r>
            <a:r>
              <a:rPr lang="uk-UA" dirty="0" err="1" smtClean="0"/>
              <a:t>Ельц</a:t>
            </a:r>
            <a:endParaRPr lang="uk-U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3573016"/>
            <a:ext cx="9144000" cy="328498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 невеликий замок (палац), </a:t>
            </a:r>
            <a:r>
              <a:rPr lang="ru-RU" dirty="0" err="1" smtClean="0"/>
              <a:t>побудований</a:t>
            </a:r>
            <a:r>
              <a:rPr lang="ru-RU" dirty="0" smtClean="0"/>
              <a:t> за 20 км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замку</a:t>
            </a:r>
            <a:r>
              <a:rPr lang="ru-RU" dirty="0" err="1" smtClean="0">
                <a:hlinkClick r:id="rId3" tooltip="Нойшванштайн"/>
              </a:rPr>
              <a:t>Нойшванштайн</a:t>
            </a:r>
            <a:r>
              <a:rPr lang="ru-RU" dirty="0" smtClean="0"/>
              <a:t> в </a:t>
            </a:r>
            <a:r>
              <a:rPr lang="ru-RU" dirty="0" err="1" smtClean="0"/>
              <a:t>стилі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Необароко"/>
              </a:rPr>
              <a:t>необароко</a:t>
            </a:r>
            <a:r>
              <a:rPr lang="ru-RU" dirty="0" smtClean="0"/>
              <a:t>. 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необароковим</a:t>
            </a:r>
            <a:r>
              <a:rPr lang="ru-RU" dirty="0" smtClean="0"/>
              <a:t> </a:t>
            </a:r>
            <a:r>
              <a:rPr lang="ru-RU" u="sng" dirty="0" smtClean="0">
                <a:hlinkClick r:id="rId5" tooltip="Парк"/>
              </a:rPr>
              <a:t>парком</a:t>
            </a:r>
            <a:r>
              <a:rPr lang="ru-RU" dirty="0" smtClean="0"/>
              <a:t> став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найкраших</a:t>
            </a:r>
            <a:r>
              <a:rPr lang="ru-RU" dirty="0" smtClean="0"/>
              <a:t> </a:t>
            </a:r>
            <a:r>
              <a:rPr lang="ru-RU" dirty="0" err="1" smtClean="0"/>
              <a:t>комплексів</a:t>
            </a:r>
            <a:r>
              <a:rPr lang="ru-RU" dirty="0" smtClean="0"/>
              <a:t> в </a:t>
            </a:r>
            <a:r>
              <a:rPr lang="ru-RU" dirty="0" err="1" smtClean="0"/>
              <a:t>історичному</a:t>
            </a:r>
            <a:r>
              <a:rPr lang="ru-RU" dirty="0" smtClean="0"/>
              <a:t> </a:t>
            </a:r>
            <a:r>
              <a:rPr lang="ru-RU" dirty="0" err="1" smtClean="0"/>
              <a:t>стилі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 </a:t>
            </a:r>
            <a:r>
              <a:rPr lang="ru-RU" dirty="0" err="1" smtClean="0">
                <a:hlinkClick r:id="rId6" tooltip="Німеччина"/>
              </a:rPr>
              <a:t>Німеччині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Західній</a:t>
            </a:r>
            <a:r>
              <a:rPr lang="ru-RU" dirty="0" smtClean="0"/>
              <a:t> </a:t>
            </a:r>
            <a:r>
              <a:rPr lang="ru-RU" dirty="0" err="1" smtClean="0"/>
              <a:t>Європі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19 </a:t>
            </a:r>
            <a:r>
              <a:rPr lang="uk-UA" dirty="0" smtClean="0"/>
              <a:t> </a:t>
            </a:r>
            <a:r>
              <a:rPr lang="uk-UA" dirty="0" smtClean="0">
                <a:hlinkClick r:id="rId7" tooltip="Принц"/>
              </a:rPr>
              <a:t>принц</a:t>
            </a:r>
            <a:r>
              <a:rPr lang="uk-UA" dirty="0" smtClean="0"/>
              <a:t> </a:t>
            </a:r>
            <a:r>
              <a:rPr lang="uk-UA" dirty="0" err="1" smtClean="0"/>
              <a:t>Людвіґ</a:t>
            </a:r>
            <a:r>
              <a:rPr lang="uk-UA" dirty="0" smtClean="0"/>
              <a:t> . Він і розпочав </a:t>
            </a:r>
            <a:r>
              <a:rPr lang="uk-UA" dirty="0" err="1" smtClean="0"/>
              <a:t>будівницттво</a:t>
            </a:r>
            <a:r>
              <a:rPr lang="uk-UA" dirty="0" smtClean="0"/>
              <a:t> замку в історичному стилі. На відміну від замку </a:t>
            </a:r>
            <a:r>
              <a:rPr lang="uk-UA" dirty="0" err="1" smtClean="0">
                <a:hlinkClick r:id="rId3" tooltip="Нойшванштайн"/>
              </a:rPr>
              <a:t>Нойшванштайн</a:t>
            </a:r>
            <a:r>
              <a:rPr lang="uk-UA" dirty="0" smtClean="0"/>
              <a:t>, де переважали форми і образи германського </a:t>
            </a:r>
            <a:r>
              <a:rPr lang="uk-UA" dirty="0" smtClean="0">
                <a:hlinkClick r:id="rId8" tooltip="Середньовіччя"/>
              </a:rPr>
              <a:t>середньовіччя</a:t>
            </a:r>
            <a:r>
              <a:rPr lang="uk-UA" dirty="0" smtClean="0"/>
              <a:t>, в </a:t>
            </a:r>
            <a:r>
              <a:rPr lang="uk-UA" dirty="0" err="1" smtClean="0"/>
              <a:t>Ліндерхофі</a:t>
            </a:r>
            <a:r>
              <a:rPr lang="uk-UA" dirty="0" smtClean="0"/>
              <a:t> переважали форми фламандського і ранішнього французького </a:t>
            </a:r>
            <a:r>
              <a:rPr lang="uk-UA" dirty="0" smtClean="0">
                <a:hlinkClick r:id="rId9" tooltip="Бароко"/>
              </a:rPr>
              <a:t>бароко</a:t>
            </a:r>
            <a:r>
              <a:rPr lang="uk-UA" dirty="0" smtClean="0"/>
              <a:t> (колони з муфтами, </a:t>
            </a:r>
            <a:r>
              <a:rPr lang="uk-UA" dirty="0" smtClean="0">
                <a:hlinkClick r:id="rId10" tooltip="Руст"/>
              </a:rPr>
              <a:t>руст</a:t>
            </a:r>
            <a:r>
              <a:rPr lang="uk-UA" dirty="0" smtClean="0"/>
              <a:t> першого поверху, активне використання скульптур тощо). Будівництво тривало у 1869–1886 рр.</a:t>
            </a:r>
            <a:r>
              <a:rPr lang="ru-RU" dirty="0" err="1" smtClean="0"/>
              <a:t>столітті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Замок </a:t>
            </a:r>
            <a:r>
              <a:rPr lang="uk-UA" dirty="0" err="1" smtClean="0"/>
              <a:t>Ліндерхоф</a:t>
            </a:r>
            <a:endParaRPr lang="uk-UA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3573016"/>
            <a:ext cx="9144000" cy="328498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Музей відкрився</a:t>
            </a:r>
            <a:r>
              <a:rPr lang="ru-RU" dirty="0" smtClean="0">
                <a:hlinkClick r:id="rId3" tooltip="18 жовтня"/>
              </a:rPr>
              <a:t>18 </a:t>
            </a:r>
            <a:r>
              <a:rPr lang="ru-RU" dirty="0" err="1" smtClean="0">
                <a:hlinkClick r:id="rId3" tooltip="18 жовтня"/>
              </a:rPr>
              <a:t>жовтня</a:t>
            </a:r>
            <a:r>
              <a:rPr lang="ru-RU" dirty="0" smtClean="0"/>
              <a:t> </a:t>
            </a:r>
            <a:r>
              <a:rPr lang="ru-RU" dirty="0" smtClean="0">
                <a:hlinkClick r:id="rId4" tooltip="1904"/>
              </a:rPr>
              <a:t>1904</a:t>
            </a:r>
            <a:r>
              <a:rPr lang="ru-RU" dirty="0" smtClean="0"/>
              <a:t> , в день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померлого</a:t>
            </a:r>
            <a:r>
              <a:rPr lang="ru-RU" dirty="0" smtClean="0"/>
              <a:t> в </a:t>
            </a:r>
            <a:r>
              <a:rPr lang="ru-RU" dirty="0" smtClean="0">
                <a:hlinkClick r:id="rId5" tooltip="1888"/>
              </a:rPr>
              <a:t>1888</a:t>
            </a:r>
            <a:r>
              <a:rPr lang="ru-RU" dirty="0" smtClean="0"/>
              <a:t> </a:t>
            </a:r>
            <a:r>
              <a:rPr lang="ru-RU" dirty="0" err="1" smtClean="0"/>
              <a:t>Фрідріха</a:t>
            </a:r>
            <a:r>
              <a:rPr lang="ru-RU" dirty="0" smtClean="0"/>
              <a:t> III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Будівля</a:t>
            </a:r>
            <a:r>
              <a:rPr lang="ru-RU" dirty="0" smtClean="0"/>
              <a:t> в </a:t>
            </a:r>
            <a:r>
              <a:rPr lang="ru-RU" dirty="0" err="1" smtClean="0"/>
              <a:t>стилі</a:t>
            </a:r>
            <a:r>
              <a:rPr lang="ru-RU" dirty="0" smtClean="0"/>
              <a:t> </a:t>
            </a:r>
            <a:r>
              <a:rPr lang="ru-RU" dirty="0" err="1" smtClean="0">
                <a:hlinkClick r:id="rId6" tooltip="Необароко (сторінка відсутня)"/>
              </a:rPr>
              <a:t>необароко</a:t>
            </a:r>
            <a:r>
              <a:rPr lang="ru-RU" dirty="0" smtClean="0"/>
              <a:t> </a:t>
            </a:r>
            <a:r>
              <a:rPr lang="ru-RU" dirty="0" err="1" smtClean="0"/>
              <a:t>розташоване</a:t>
            </a:r>
            <a:r>
              <a:rPr lang="ru-RU" dirty="0" smtClean="0"/>
              <a:t> на </a:t>
            </a:r>
            <a:r>
              <a:rPr lang="ru-RU" dirty="0" err="1" smtClean="0"/>
              <a:t>северовосточной</a:t>
            </a:r>
            <a:r>
              <a:rPr lang="ru-RU" dirty="0" smtClean="0"/>
              <a:t> краю Музейного острова </a:t>
            </a:r>
            <a:r>
              <a:rPr lang="uk-UA" dirty="0" smtClean="0"/>
              <a:t>Скульптурне зібрання є однією з найбільших колекцій старовинної пластики в Німеччині. Як і збори Музею візантійського мистецтва воно виявилося після Другої світової війни розділеним між Західним і Східним Берліном. Об'єднана колекція експонується на своєму історичному місці - в Музеї </a:t>
            </a:r>
            <a:r>
              <a:rPr lang="uk-UA" dirty="0" err="1" smtClean="0"/>
              <a:t>Боде</a:t>
            </a:r>
            <a:r>
              <a:rPr lang="uk-UA" dirty="0" smtClean="0"/>
              <a:t> - з 2006 року.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7992888" cy="57606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Музей </a:t>
            </a:r>
            <a:r>
              <a:rPr lang="uk-UA" dirty="0" err="1" smtClean="0"/>
              <a:t>Боде</a:t>
            </a:r>
            <a:endParaRPr lang="uk-UA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573016"/>
            <a:ext cx="8964488" cy="3456384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Точна дата побудови Старого замку невідома. Одна з теорій приписує його підставу </a:t>
            </a:r>
            <a:r>
              <a:rPr lang="uk-UA" dirty="0" err="1" smtClean="0">
                <a:hlinkClick r:id="rId3" tooltip="Меровинги"/>
              </a:rPr>
              <a:t>меровингской</a:t>
            </a:r>
            <a:r>
              <a:rPr lang="uk-UA" dirty="0" smtClean="0"/>
              <a:t> королю </a:t>
            </a:r>
            <a:r>
              <a:rPr lang="uk-UA" dirty="0" err="1" smtClean="0">
                <a:hlinkClick r:id="rId4" tooltip="Дагоберт I"/>
              </a:rPr>
              <a:t>Дагоберту</a:t>
            </a:r>
            <a:r>
              <a:rPr lang="uk-UA" dirty="0" smtClean="0">
                <a:hlinkClick r:id="rId4" tooltip="Дагоберт I"/>
              </a:rPr>
              <a:t> </a:t>
            </a:r>
            <a:r>
              <a:rPr lang="en-US" dirty="0" smtClean="0">
                <a:hlinkClick r:id="rId4" tooltip="Дагоберт I"/>
              </a:rPr>
              <a:t>I</a:t>
            </a:r>
            <a:r>
              <a:rPr lang="en-US" dirty="0" smtClean="0"/>
              <a:t>(</a:t>
            </a:r>
            <a:r>
              <a:rPr lang="uk-UA" dirty="0" err="1" smtClean="0"/>
              <a:t>бл</a:t>
            </a:r>
            <a:r>
              <a:rPr lang="uk-UA" dirty="0" smtClean="0"/>
              <a:t>. 608-639). Присутність </a:t>
            </a:r>
            <a:r>
              <a:rPr lang="uk-UA" dirty="0" err="1" smtClean="0"/>
              <a:t>Дагоберта</a:t>
            </a:r>
            <a:r>
              <a:rPr lang="uk-UA" dirty="0" smtClean="0"/>
              <a:t> на Боденському озері дійсно підтверджено: близько 630 р. він облаштовував східні околиці своєї держави і намагався звернути </a:t>
            </a:r>
            <a:r>
              <a:rPr lang="uk-UA" dirty="0" err="1" smtClean="0">
                <a:hlinkClick r:id="rId5" tooltip="Алемани"/>
              </a:rPr>
              <a:t>алеманнов</a:t>
            </a:r>
            <a:r>
              <a:rPr lang="uk-UA" dirty="0" smtClean="0"/>
              <a:t> в християнство. Для захисту торгових і воєнних шляхів він також міг наказати побудувати на високому пагорбі над озером спостережну вежу, яка на згадку про короля називається вежею </a:t>
            </a:r>
            <a:r>
              <a:rPr lang="uk-UA" dirty="0" err="1" smtClean="0"/>
              <a:t>Дагоберта.В</a:t>
            </a:r>
            <a:r>
              <a:rPr lang="uk-UA" dirty="0" smtClean="0"/>
              <a:t> 1414 році там зупинявся Сигізмунд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Замок </a:t>
            </a:r>
            <a:r>
              <a:rPr lang="uk-UA" dirty="0" err="1" smtClean="0"/>
              <a:t>Мерсбург</a:t>
            </a:r>
            <a:endParaRPr lang="uk-UA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3789040"/>
            <a:ext cx="8507288" cy="230696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один з </a:t>
            </a:r>
            <a:r>
              <a:rPr lang="uk-UA" dirty="0" err="1" smtClean="0"/>
              <a:t>живописно</a:t>
            </a:r>
            <a:r>
              <a:rPr lang="uk-UA" dirty="0" smtClean="0"/>
              <a:t> розташованих замків Середнього </a:t>
            </a:r>
            <a:r>
              <a:rPr lang="uk-UA" dirty="0" smtClean="0">
                <a:hlinkClick r:id="rId3" tooltip="Рейн"/>
              </a:rPr>
              <a:t>Рейну</a:t>
            </a:r>
            <a:r>
              <a:rPr lang="uk-UA" dirty="0" smtClean="0"/>
              <a:t> в </a:t>
            </a:r>
            <a:r>
              <a:rPr lang="uk-UA" dirty="0" smtClean="0">
                <a:hlinkClick r:id="rId4" tooltip="Німеччина"/>
              </a:rPr>
              <a:t>Німеччині</a:t>
            </a:r>
            <a:r>
              <a:rPr lang="uk-UA" dirty="0" smtClean="0"/>
              <a:t> в </a:t>
            </a:r>
            <a:r>
              <a:rPr lang="uk-UA" dirty="0" err="1" smtClean="0"/>
              <a:t>землі</a:t>
            </a:r>
            <a:r>
              <a:rPr lang="uk-UA" dirty="0" err="1" smtClean="0">
                <a:hlinkClick r:id="rId5" tooltip="Рейнланд-Пфальц"/>
              </a:rPr>
              <a:t>Рейнланд-Пфальц</a:t>
            </a:r>
            <a:r>
              <a:rPr lang="uk-UA" dirty="0" smtClean="0"/>
              <a:t> . </a:t>
            </a:r>
            <a:r>
              <a:rPr lang="uk-UA" b="1" dirty="0" err="1" smtClean="0"/>
              <a:t>Марксбург</a:t>
            </a:r>
            <a:r>
              <a:rPr lang="uk-UA" dirty="0" smtClean="0"/>
              <a:t> - єдиний замок верхнього середнього Рейну, який не був узятий французькими військами в</a:t>
            </a:r>
            <a:r>
              <a:rPr lang="en-US" dirty="0" smtClean="0">
                <a:hlinkClick r:id="rId6" tooltip="XVII"/>
              </a:rPr>
              <a:t>XVII</a:t>
            </a:r>
            <a:r>
              <a:rPr lang="en-US" dirty="0" smtClean="0"/>
              <a:t> </a:t>
            </a:r>
            <a:r>
              <a:rPr lang="uk-UA" dirty="0" smtClean="0"/>
              <a:t>в., і тому зберіг незмінною свою середньовічну архітектуру.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Замок </a:t>
            </a:r>
            <a:r>
              <a:rPr lang="uk-UA" dirty="0" err="1" smtClean="0"/>
              <a:t>Марксбург</a:t>
            </a:r>
            <a:endParaRPr lang="uk-UA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206</TotalTime>
  <Words>364</Words>
  <Application>Microsoft Office PowerPoint</Application>
  <PresentationFormat>Экран (4:3)</PresentationFormat>
  <Paragraphs>71</Paragraphs>
  <Slides>28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Бумажная</vt:lpstr>
      <vt:lpstr>НІМЕЧЧИНА</vt:lpstr>
      <vt:lpstr>Замок Штерренбер</vt:lpstr>
      <vt:lpstr>Замок Кепелик</vt:lpstr>
      <vt:lpstr>Замок Нойшванштайн</vt:lpstr>
      <vt:lpstr>Замок Ельц</vt:lpstr>
      <vt:lpstr>Замок Ліндерхоф</vt:lpstr>
      <vt:lpstr>Музей Боде</vt:lpstr>
      <vt:lpstr>Замок Мерсбург</vt:lpstr>
      <vt:lpstr>Замок Марксбург</vt:lpstr>
      <vt:lpstr>Музей Мерседес в  Штутгарді</vt:lpstr>
      <vt:lpstr>Замок Драхенбург</vt:lpstr>
      <vt:lpstr>Замок Левенбург</vt:lpstr>
      <vt:lpstr>Замок Линн</vt:lpstr>
      <vt:lpstr>Палац Шарлоттенхоф</vt:lpstr>
      <vt:lpstr>Замок Хоеншвангау</vt:lpstr>
      <vt:lpstr>Музей мініатюр в Гамбурзі</vt:lpstr>
      <vt:lpstr>музей Шарлоттенбург</vt:lpstr>
      <vt:lpstr>Палац Німфенбург</vt:lpstr>
      <vt:lpstr>Баварський Національний музей</vt:lpstr>
      <vt:lpstr>Замок Бабельсберг</vt:lpstr>
      <vt:lpstr>Місто Нюрберг</vt:lpstr>
      <vt:lpstr>Місто Ахен</vt:lpstr>
      <vt:lpstr>Кьольнський Собор</vt:lpstr>
      <vt:lpstr>Опера Дрездена</vt:lpstr>
      <vt:lpstr>Кінематограф</vt:lpstr>
      <vt:lpstr>Німецький фестиваль пива</vt:lpstr>
      <vt:lpstr>Збірна футболу</vt:lpstr>
      <vt:lpstr>СПІСІБА ЗА УВІГУ!!!!!!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Німеччина</dc:title>
  <cp:lastModifiedBy>User</cp:lastModifiedBy>
  <cp:revision>22</cp:revision>
  <dcterms:modified xsi:type="dcterms:W3CDTF">2013-12-14T16:17:36Z</dcterms:modified>
</cp:coreProperties>
</file>