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7EC2A07-B7C6-4E52-8447-D8639F56C249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68CBD74-0BD5-4913-8798-F4A30D56999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C2A07-B7C6-4E52-8447-D8639F56C249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CBD74-0BD5-4913-8798-F4A30D5699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C2A07-B7C6-4E52-8447-D8639F56C249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CBD74-0BD5-4913-8798-F4A30D5699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7EC2A07-B7C6-4E52-8447-D8639F56C249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68CBD74-0BD5-4913-8798-F4A30D56999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7EC2A07-B7C6-4E52-8447-D8639F56C249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68CBD74-0BD5-4913-8798-F4A30D56999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C2A07-B7C6-4E52-8447-D8639F56C249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CBD74-0BD5-4913-8798-F4A30D56999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C2A07-B7C6-4E52-8447-D8639F56C249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CBD74-0BD5-4913-8798-F4A30D56999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7EC2A07-B7C6-4E52-8447-D8639F56C249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68CBD74-0BD5-4913-8798-F4A30D56999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C2A07-B7C6-4E52-8447-D8639F56C249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CBD74-0BD5-4913-8798-F4A30D5699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7EC2A07-B7C6-4E52-8447-D8639F56C249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68CBD74-0BD5-4913-8798-F4A30D569996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7EC2A07-B7C6-4E52-8447-D8639F56C249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68CBD74-0BD5-4913-8798-F4A30D569996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7EC2A07-B7C6-4E52-8447-D8639F56C249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68CBD74-0BD5-4913-8798-F4A30D56999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Презентация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на тему: «Бурые лесные </a:t>
            </a:r>
            <a:r>
              <a:rPr lang="ru-RU" dirty="0" smtClean="0"/>
              <a:t>и черноземные почвы » 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9354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/>
          </a:bodyPr>
          <a:lstStyle/>
          <a:p>
            <a:r>
              <a:rPr lang="ru-RU" dirty="0"/>
              <a:t>Бурые лесные </a:t>
            </a:r>
            <a:r>
              <a:rPr lang="ru-RU" dirty="0" smtClean="0"/>
              <a:t>почвы.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1268760"/>
            <a:ext cx="7529264" cy="5205192"/>
          </a:xfrm>
        </p:spPr>
        <p:txBody>
          <a:bodyPr/>
          <a:lstStyle/>
          <a:p>
            <a:r>
              <a:rPr lang="ru-RU" dirty="0"/>
              <a:t>Бурые лесные почвы, лесные буроземы - почвы, образовавшиеся широколиственными, смешанными или реже хвойными лесами в условиях умеренно теплого влажного климата на различных по генезису и механическому составу почвообразующих породах. Обычно отличаются бурым окрасом, </a:t>
            </a:r>
            <a:r>
              <a:rPr lang="ru-RU" dirty="0" err="1"/>
              <a:t>грудчастою</a:t>
            </a:r>
            <a:r>
              <a:rPr lang="ru-RU" dirty="0"/>
              <a:t> и </a:t>
            </a:r>
            <a:r>
              <a:rPr lang="ru-RU" dirty="0" err="1"/>
              <a:t>гориховатою</a:t>
            </a:r>
            <a:r>
              <a:rPr lang="ru-RU" dirty="0"/>
              <a:t> структурой.</a:t>
            </a:r>
            <a:br>
              <a:rPr lang="ru-RU" dirty="0"/>
            </a:br>
            <a:r>
              <a:rPr lang="ru-RU" dirty="0" smtClean="0"/>
              <a:t>В Украине бурые </a:t>
            </a:r>
            <a:r>
              <a:rPr lang="ru-RU" dirty="0"/>
              <a:t>лесные почвы распространены </a:t>
            </a:r>
            <a:r>
              <a:rPr lang="ru-RU" dirty="0" smtClean="0"/>
              <a:t>в Карпатах и Крыму. </a:t>
            </a:r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3502499" y="5113224"/>
            <a:ext cx="4481690" cy="1640257"/>
            <a:chOff x="3502499" y="5113224"/>
            <a:chExt cx="4481690" cy="1640257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6136" y="5113224"/>
              <a:ext cx="2188053" cy="1640257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02499" y="5113224"/>
              <a:ext cx="2125280" cy="159396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:p14="http://schemas.microsoft.com/office/powerpoint/2010/main" val="3713459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67600" cy="1143000"/>
          </a:xfrm>
        </p:spPr>
        <p:txBody>
          <a:bodyPr/>
          <a:lstStyle/>
          <a:p>
            <a:r>
              <a:rPr lang="ru-RU" dirty="0"/>
              <a:t>Черноземные почвы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491064" cy="3484984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Черноземные почвы сформировались на лессах в условиях недостаточной увлажненности под степной растительностью. Большое содержание гумуса (8 - 15%) и зернистая и Комковатая структура делают их самыми плодородными не только в Украина, но и в мире. </a:t>
            </a:r>
            <a:r>
              <a:rPr lang="ru-RU" dirty="0" err="1"/>
              <a:t>Гумусный</a:t>
            </a:r>
            <a:r>
              <a:rPr lang="ru-RU" dirty="0"/>
              <a:t> слой в черноземах имеет значительную мощность - от 40 см до 1 м и более. Эти почвы, покрывают почти 65% территории Украины, являются ее национальным богатством.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4597343"/>
            <a:ext cx="3384376" cy="22748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9720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476672"/>
            <a:ext cx="7355160" cy="3701008"/>
          </a:xfrm>
        </p:spPr>
        <p:txBody>
          <a:bodyPr>
            <a:normAutofit/>
          </a:bodyPr>
          <a:lstStyle/>
          <a:p>
            <a:r>
              <a:rPr lang="ru-RU" dirty="0"/>
              <a:t>Всего в Украине сосредоточена пятая часть всех черноземов мира. В разных частях страны распространены различные подтипы черноземов: в лесостепи - черноземы оподзоленные и типовые, Северной части степи - черноземы обыкновенные, на юге степи - черноземы южные. Разнообразие подтипов и их свойства обусловлены разной увлажненностью территории.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484784"/>
            <a:ext cx="1800200" cy="18153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39" y="3789039"/>
            <a:ext cx="3888433" cy="2916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9767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Другая 1">
      <a:dk1>
        <a:sysClr val="windowText" lastClr="000000"/>
      </a:dk1>
      <a:lt1>
        <a:srgbClr val="F2F2F2"/>
      </a:lt1>
      <a:dk2>
        <a:srgbClr val="575F6D"/>
      </a:dk2>
      <a:lt2>
        <a:srgbClr val="FFF39D"/>
      </a:lt2>
      <a:accent1>
        <a:srgbClr val="00B050"/>
      </a:accent1>
      <a:accent2>
        <a:srgbClr val="FF0000"/>
      </a:accent2>
      <a:accent3>
        <a:srgbClr val="00B0F0"/>
      </a:accent3>
      <a:accent4>
        <a:srgbClr val="F5CD2D"/>
      </a:accent4>
      <a:accent5>
        <a:srgbClr val="7030A0"/>
      </a:accent5>
      <a:accent6>
        <a:srgbClr val="C7D5EF"/>
      </a:accent6>
      <a:hlink>
        <a:srgbClr val="92D050"/>
      </a:hlink>
      <a:folHlink>
        <a:srgbClr val="92D05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114</TotalTime>
  <Words>183</Words>
  <Application>Microsoft Office PowerPoint</Application>
  <PresentationFormat>Экран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Презентация </vt:lpstr>
      <vt:lpstr>Бурые лесные почвы.</vt:lpstr>
      <vt:lpstr>Черноземные почвы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5</cp:revision>
  <dcterms:created xsi:type="dcterms:W3CDTF">2014-01-19T08:59:34Z</dcterms:created>
  <dcterms:modified xsi:type="dcterms:W3CDTF">2014-02-20T14:08:33Z</dcterms:modified>
</cp:coreProperties>
</file>