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7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C00351-86FD-4768-B6A6-D44C44848CA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</dgm:pt>
    <dgm:pt modelId="{5C01DC1A-BFD5-41BC-8CB3-D3F5373D4069}">
      <dgm:prSet phldrT="[Текст]"/>
      <dgm:spPr/>
      <dgm:t>
        <a:bodyPr/>
        <a:lstStyle/>
        <a:p>
          <a:r>
            <a:rPr lang="uk-UA" b="1" dirty="0" smtClean="0"/>
            <a:t>Рада Міністрів</a:t>
          </a:r>
          <a:endParaRPr lang="uk-UA" b="1" dirty="0"/>
        </a:p>
      </dgm:t>
    </dgm:pt>
    <dgm:pt modelId="{D119FF4A-8CE9-485F-9FBD-E915554485A0}" type="parTrans" cxnId="{58BB8CAD-C24A-4E00-9631-96FF088FCDE1}">
      <dgm:prSet/>
      <dgm:spPr/>
      <dgm:t>
        <a:bodyPr/>
        <a:lstStyle/>
        <a:p>
          <a:endParaRPr lang="uk-UA"/>
        </a:p>
      </dgm:t>
    </dgm:pt>
    <dgm:pt modelId="{79F39661-1A8A-4178-A65B-6CFFD5AEEF53}" type="sibTrans" cxnId="{58BB8CAD-C24A-4E00-9631-96FF088FCDE1}">
      <dgm:prSet/>
      <dgm:spPr/>
      <dgm:t>
        <a:bodyPr/>
        <a:lstStyle/>
        <a:p>
          <a:endParaRPr lang="uk-UA"/>
        </a:p>
      </dgm:t>
    </dgm:pt>
    <dgm:pt modelId="{A05C1BDA-FEB3-41F2-A110-F725D98ED277}">
      <dgm:prSet phldrT="[Текст]"/>
      <dgm:spPr/>
      <dgm:t>
        <a:bodyPr/>
        <a:lstStyle/>
        <a:p>
          <a:r>
            <a:rPr lang="uk-UA" b="1" dirty="0" smtClean="0"/>
            <a:t>Європарламент</a:t>
          </a:r>
          <a:endParaRPr lang="uk-UA" b="1" dirty="0"/>
        </a:p>
      </dgm:t>
    </dgm:pt>
    <dgm:pt modelId="{D0E54286-EA0B-4C21-8AAE-DEED426A6A7F}" type="parTrans" cxnId="{C11AA780-7424-4519-B1A5-73544B94A93D}">
      <dgm:prSet/>
      <dgm:spPr/>
      <dgm:t>
        <a:bodyPr/>
        <a:lstStyle/>
        <a:p>
          <a:endParaRPr lang="uk-UA"/>
        </a:p>
      </dgm:t>
    </dgm:pt>
    <dgm:pt modelId="{7D2E0D2E-5D38-446A-A86D-3AF2F38EED3E}" type="sibTrans" cxnId="{C11AA780-7424-4519-B1A5-73544B94A93D}">
      <dgm:prSet/>
      <dgm:spPr/>
      <dgm:t>
        <a:bodyPr/>
        <a:lstStyle/>
        <a:p>
          <a:endParaRPr lang="uk-UA"/>
        </a:p>
      </dgm:t>
    </dgm:pt>
    <dgm:pt modelId="{D91CD506-97A4-4215-88A2-9785B97ABBE4}">
      <dgm:prSet phldrT="[Текст]"/>
      <dgm:spPr/>
      <dgm:t>
        <a:bodyPr/>
        <a:lstStyle/>
        <a:p>
          <a:r>
            <a:rPr lang="uk-UA" b="1" dirty="0" smtClean="0"/>
            <a:t>Євросуд</a:t>
          </a:r>
          <a:endParaRPr lang="uk-UA" b="1" dirty="0"/>
        </a:p>
      </dgm:t>
    </dgm:pt>
    <dgm:pt modelId="{C54A6603-C554-4CFF-BEF0-0DDCD7F010BC}" type="parTrans" cxnId="{56C85B40-CDB4-4016-8A78-995E81016AC3}">
      <dgm:prSet/>
      <dgm:spPr/>
      <dgm:t>
        <a:bodyPr/>
        <a:lstStyle/>
        <a:p>
          <a:endParaRPr lang="uk-UA"/>
        </a:p>
      </dgm:t>
    </dgm:pt>
    <dgm:pt modelId="{FC4ADBEF-FE19-4C22-A9ED-E6E838C72AB2}" type="sibTrans" cxnId="{56C85B40-CDB4-4016-8A78-995E81016AC3}">
      <dgm:prSet/>
      <dgm:spPr/>
      <dgm:t>
        <a:bodyPr/>
        <a:lstStyle/>
        <a:p>
          <a:endParaRPr lang="uk-UA"/>
        </a:p>
      </dgm:t>
    </dgm:pt>
    <dgm:pt modelId="{C13098CB-175C-43F1-ADF1-72E550F4B658}">
      <dgm:prSet phldrT="[Текст]"/>
      <dgm:spPr/>
      <dgm:t>
        <a:bodyPr/>
        <a:lstStyle/>
        <a:p>
          <a:r>
            <a:rPr lang="uk-UA" dirty="0" smtClean="0"/>
            <a:t>вищий законодавчий орган</a:t>
          </a:r>
          <a:endParaRPr lang="uk-UA" dirty="0"/>
        </a:p>
      </dgm:t>
    </dgm:pt>
    <dgm:pt modelId="{76ED1C9E-05BB-407B-B9DC-24093E8CCFFF}" type="parTrans" cxnId="{CCAB77C0-AF8E-4A33-BB5E-712F3FFBB596}">
      <dgm:prSet/>
      <dgm:spPr/>
      <dgm:t>
        <a:bodyPr/>
        <a:lstStyle/>
        <a:p>
          <a:endParaRPr lang="uk-UA"/>
        </a:p>
      </dgm:t>
    </dgm:pt>
    <dgm:pt modelId="{D83A1F05-0B9A-4F4F-BD67-C215CD38469F}" type="sibTrans" cxnId="{CCAB77C0-AF8E-4A33-BB5E-712F3FFBB596}">
      <dgm:prSet/>
      <dgm:spPr/>
      <dgm:t>
        <a:bodyPr/>
        <a:lstStyle/>
        <a:p>
          <a:endParaRPr lang="uk-UA"/>
        </a:p>
      </dgm:t>
    </dgm:pt>
    <dgm:pt modelId="{9C582E28-25DC-4099-94C0-E77147AA06BA}">
      <dgm:prSet/>
      <dgm:spPr/>
      <dgm:t>
        <a:bodyPr/>
        <a:lstStyle/>
        <a:p>
          <a:r>
            <a:rPr lang="uk-UA" dirty="0" smtClean="0"/>
            <a:t>забезпечує координацію спільної політики</a:t>
          </a:r>
          <a:endParaRPr lang="uk-UA" dirty="0"/>
        </a:p>
      </dgm:t>
    </dgm:pt>
    <dgm:pt modelId="{066B33B9-A4E5-4912-9A9C-345AC970375D}" type="parTrans" cxnId="{BB85836F-844C-437E-A5B7-B2E9158345A6}">
      <dgm:prSet/>
      <dgm:spPr/>
      <dgm:t>
        <a:bodyPr/>
        <a:lstStyle/>
        <a:p>
          <a:endParaRPr lang="uk-UA"/>
        </a:p>
      </dgm:t>
    </dgm:pt>
    <dgm:pt modelId="{513213D2-60C4-455A-B59A-2DFDA92538BA}" type="sibTrans" cxnId="{BB85836F-844C-437E-A5B7-B2E9158345A6}">
      <dgm:prSet/>
      <dgm:spPr/>
      <dgm:t>
        <a:bodyPr/>
        <a:lstStyle/>
        <a:p>
          <a:endParaRPr lang="uk-UA"/>
        </a:p>
      </dgm:t>
    </dgm:pt>
    <dgm:pt modelId="{69F9ED23-00B3-4961-B27D-C0EC1B2CA321}">
      <dgm:prSet/>
      <dgm:spPr/>
      <dgm:t>
        <a:bodyPr/>
        <a:lstStyle/>
        <a:p>
          <a:r>
            <a:rPr lang="uk-UA" dirty="0" smtClean="0"/>
            <a:t>ухвалює необхідні рішення</a:t>
          </a:r>
          <a:endParaRPr lang="uk-UA" dirty="0"/>
        </a:p>
      </dgm:t>
    </dgm:pt>
    <dgm:pt modelId="{9D1BB9C0-DCB5-462D-B958-5D5CCC4E6201}" type="parTrans" cxnId="{92913ECE-5D87-4AC1-889B-776649A9CBE9}">
      <dgm:prSet/>
      <dgm:spPr/>
      <dgm:t>
        <a:bodyPr/>
        <a:lstStyle/>
        <a:p>
          <a:endParaRPr lang="uk-UA"/>
        </a:p>
      </dgm:t>
    </dgm:pt>
    <dgm:pt modelId="{C6205681-3D38-4DB1-9E91-421BDB34795C}" type="sibTrans" cxnId="{92913ECE-5D87-4AC1-889B-776649A9CBE9}">
      <dgm:prSet/>
      <dgm:spPr/>
      <dgm:t>
        <a:bodyPr/>
        <a:lstStyle/>
        <a:p>
          <a:endParaRPr lang="uk-UA"/>
        </a:p>
      </dgm:t>
    </dgm:pt>
    <dgm:pt modelId="{0CBEC3A7-68F0-4715-AF66-35DEFCB01F5B}">
      <dgm:prSet/>
      <dgm:spPr/>
      <dgm:t>
        <a:bodyPr/>
        <a:lstStyle/>
        <a:p>
          <a:r>
            <a:rPr lang="uk-UA" dirty="0" smtClean="0"/>
            <a:t>керує бюджетом ЄС разом з Європарламентом</a:t>
          </a:r>
          <a:endParaRPr lang="uk-UA" dirty="0"/>
        </a:p>
      </dgm:t>
    </dgm:pt>
    <dgm:pt modelId="{010DC1DC-F8BD-45E1-B20C-5020156AE5F2}" type="parTrans" cxnId="{F104F543-80D5-4D25-A756-E22923B72A13}">
      <dgm:prSet/>
      <dgm:spPr/>
      <dgm:t>
        <a:bodyPr/>
        <a:lstStyle/>
        <a:p>
          <a:endParaRPr lang="uk-UA"/>
        </a:p>
      </dgm:t>
    </dgm:pt>
    <dgm:pt modelId="{69CC10BC-BA15-41AE-A680-279A78783529}" type="sibTrans" cxnId="{F104F543-80D5-4D25-A756-E22923B72A13}">
      <dgm:prSet/>
      <dgm:spPr/>
      <dgm:t>
        <a:bodyPr/>
        <a:lstStyle/>
        <a:p>
          <a:endParaRPr lang="uk-UA"/>
        </a:p>
      </dgm:t>
    </dgm:pt>
    <dgm:pt modelId="{2EAAD513-B8CE-425B-A3D0-9F8B34959DEB}">
      <dgm:prSet/>
      <dgm:spPr/>
      <dgm:t>
        <a:bodyPr/>
        <a:lstStyle/>
        <a:p>
          <a:r>
            <a:rPr lang="uk-UA" dirty="0" smtClean="0"/>
            <a:t>укладає міжнародні угоди</a:t>
          </a:r>
          <a:endParaRPr lang="uk-UA" dirty="0"/>
        </a:p>
      </dgm:t>
    </dgm:pt>
    <dgm:pt modelId="{5B17CBB8-6772-4DEF-9833-B763A769330A}" type="parTrans" cxnId="{D79C40D5-46E4-4DA8-A310-614368AE133F}">
      <dgm:prSet/>
      <dgm:spPr/>
      <dgm:t>
        <a:bodyPr/>
        <a:lstStyle/>
        <a:p>
          <a:endParaRPr lang="uk-UA"/>
        </a:p>
      </dgm:t>
    </dgm:pt>
    <dgm:pt modelId="{C9523142-791A-4158-83EA-51D0E8FBCB57}" type="sibTrans" cxnId="{D79C40D5-46E4-4DA8-A310-614368AE133F}">
      <dgm:prSet/>
      <dgm:spPr/>
      <dgm:t>
        <a:bodyPr/>
        <a:lstStyle/>
        <a:p>
          <a:endParaRPr lang="uk-UA"/>
        </a:p>
      </dgm:t>
    </dgm:pt>
    <dgm:pt modelId="{FE1C683C-94C7-4C2B-A686-FAA38627F2DE}">
      <dgm:prSet phldrT="[Текст]"/>
      <dgm:spPr/>
      <dgm:t>
        <a:bodyPr/>
        <a:lstStyle/>
        <a:p>
          <a:r>
            <a:rPr lang="uk-UA" dirty="0" smtClean="0"/>
            <a:t>затверджує бюджет ЄС</a:t>
          </a:r>
          <a:endParaRPr lang="uk-UA" dirty="0"/>
        </a:p>
      </dgm:t>
    </dgm:pt>
    <dgm:pt modelId="{94A5A8E1-E1BB-472D-A9BB-C45E3473419F}" type="parTrans" cxnId="{9C776903-DCA0-431E-BC47-EA1555C4C2E2}">
      <dgm:prSet/>
      <dgm:spPr/>
      <dgm:t>
        <a:bodyPr/>
        <a:lstStyle/>
        <a:p>
          <a:endParaRPr lang="uk-UA"/>
        </a:p>
      </dgm:t>
    </dgm:pt>
    <dgm:pt modelId="{96F72E2E-3A7A-41D4-BACA-C70358AE5F59}" type="sibTrans" cxnId="{9C776903-DCA0-431E-BC47-EA1555C4C2E2}">
      <dgm:prSet/>
      <dgm:spPr/>
      <dgm:t>
        <a:bodyPr/>
        <a:lstStyle/>
        <a:p>
          <a:endParaRPr lang="uk-UA"/>
        </a:p>
      </dgm:t>
    </dgm:pt>
    <dgm:pt modelId="{F14E0228-BFE3-46D5-ADDC-B93C435F13CC}">
      <dgm:prSet/>
      <dgm:spPr/>
      <dgm:t>
        <a:bodyPr/>
        <a:lstStyle/>
        <a:p>
          <a:r>
            <a:rPr lang="uk-UA" dirty="0" smtClean="0"/>
            <a:t>ухвалює або виносить до нього поправки</a:t>
          </a:r>
          <a:endParaRPr lang="uk-UA" dirty="0"/>
        </a:p>
      </dgm:t>
    </dgm:pt>
    <dgm:pt modelId="{D9998FEE-A265-410F-88E9-39A942DC6FCB}" type="parTrans" cxnId="{0C3B2D29-D9C6-44BF-B775-B9CCDFF9E777}">
      <dgm:prSet/>
      <dgm:spPr/>
      <dgm:t>
        <a:bodyPr/>
        <a:lstStyle/>
        <a:p>
          <a:endParaRPr lang="uk-UA"/>
        </a:p>
      </dgm:t>
    </dgm:pt>
    <dgm:pt modelId="{44C12C77-1D09-43B0-A800-B686A8456C09}" type="sibTrans" cxnId="{0C3B2D29-D9C6-44BF-B775-B9CCDFF9E777}">
      <dgm:prSet/>
      <dgm:spPr/>
      <dgm:t>
        <a:bodyPr/>
        <a:lstStyle/>
        <a:p>
          <a:endParaRPr lang="uk-UA"/>
        </a:p>
      </dgm:t>
    </dgm:pt>
    <dgm:pt modelId="{C272678D-B105-4BC2-8734-8225B5508640}">
      <dgm:prSet phldrT="[Текст]"/>
      <dgm:spPr/>
      <dgm:t>
        <a:bodyPr/>
        <a:lstStyle/>
        <a:p>
          <a:r>
            <a:rPr lang="uk-UA" dirty="0" smtClean="0"/>
            <a:t>забезпечує єдине застосування і тлумачення прав ЄС на всій його території</a:t>
          </a:r>
          <a:endParaRPr lang="uk-UA" dirty="0"/>
        </a:p>
      </dgm:t>
    </dgm:pt>
    <dgm:pt modelId="{0FFD5C75-1A7E-438A-B295-5FF1972899E7}" type="parTrans" cxnId="{8E3D78B6-AB99-430A-9428-5068A9BA31F0}">
      <dgm:prSet/>
      <dgm:spPr/>
      <dgm:t>
        <a:bodyPr/>
        <a:lstStyle/>
        <a:p>
          <a:endParaRPr lang="uk-UA"/>
        </a:p>
      </dgm:t>
    </dgm:pt>
    <dgm:pt modelId="{B0F212EC-75C8-4A4F-8781-E5A887B8D863}" type="sibTrans" cxnId="{8E3D78B6-AB99-430A-9428-5068A9BA31F0}">
      <dgm:prSet/>
      <dgm:spPr/>
      <dgm:t>
        <a:bodyPr/>
        <a:lstStyle/>
        <a:p>
          <a:endParaRPr lang="uk-UA"/>
        </a:p>
      </dgm:t>
    </dgm:pt>
    <dgm:pt modelId="{9613C1F8-DF74-49BF-8FAE-5112155216B4}">
      <dgm:prSet/>
      <dgm:spPr/>
      <dgm:t>
        <a:bodyPr/>
        <a:lstStyle/>
        <a:p>
          <a:r>
            <a:rPr lang="en-US" dirty="0" smtClean="0"/>
            <a:t>c</a:t>
          </a:r>
          <a:r>
            <a:rPr lang="uk-UA" dirty="0" err="1" smtClean="0"/>
            <a:t>кладається</a:t>
          </a:r>
          <a:r>
            <a:rPr lang="uk-UA" dirty="0" smtClean="0"/>
            <a:t> з 25 судів і 9 юридичних радників, які призначаються урядами країн терміном на 6 років</a:t>
          </a:r>
          <a:endParaRPr lang="uk-UA" dirty="0"/>
        </a:p>
      </dgm:t>
    </dgm:pt>
    <dgm:pt modelId="{F3879A23-696A-4DE7-91DE-8B2F954D6F02}" type="parTrans" cxnId="{2CF60338-3036-4C64-8073-FAC2ACDA9D8B}">
      <dgm:prSet/>
      <dgm:spPr/>
      <dgm:t>
        <a:bodyPr/>
        <a:lstStyle/>
        <a:p>
          <a:endParaRPr lang="uk-UA"/>
        </a:p>
      </dgm:t>
    </dgm:pt>
    <dgm:pt modelId="{E6A4EF63-F9A1-45A3-A88E-90A6001DD58E}" type="sibTrans" cxnId="{2CF60338-3036-4C64-8073-FAC2ACDA9D8B}">
      <dgm:prSet/>
      <dgm:spPr/>
      <dgm:t>
        <a:bodyPr/>
        <a:lstStyle/>
        <a:p>
          <a:endParaRPr lang="uk-UA"/>
        </a:p>
      </dgm:t>
    </dgm:pt>
    <dgm:pt modelId="{E55DDEDE-246F-4DFB-BBF8-D64D96AA9CC4}">
      <dgm:prSet/>
      <dgm:spPr/>
      <dgm:t>
        <a:bodyPr/>
        <a:lstStyle/>
        <a:p>
          <a:r>
            <a:rPr lang="uk-UA" dirty="0" smtClean="0"/>
            <a:t>незалежні у виконанні своїх </a:t>
          </a:r>
          <a:r>
            <a:rPr lang="ru-RU" dirty="0" err="1" smtClean="0"/>
            <a:t>обов'язків</a:t>
          </a:r>
          <a:endParaRPr lang="uk-UA" dirty="0"/>
        </a:p>
      </dgm:t>
    </dgm:pt>
    <dgm:pt modelId="{F5E2038B-FDE5-47D3-BA87-C8D2DABBCB18}" type="parTrans" cxnId="{ACEA24AE-0F37-4CFF-B475-3BD859EFED8F}">
      <dgm:prSet/>
      <dgm:spPr/>
      <dgm:t>
        <a:bodyPr/>
        <a:lstStyle/>
        <a:p>
          <a:endParaRPr lang="uk-UA"/>
        </a:p>
      </dgm:t>
    </dgm:pt>
    <dgm:pt modelId="{CEF98E38-366B-496D-BD20-1E004F6574EA}" type="sibTrans" cxnId="{ACEA24AE-0F37-4CFF-B475-3BD859EFED8F}">
      <dgm:prSet/>
      <dgm:spPr/>
      <dgm:t>
        <a:bodyPr/>
        <a:lstStyle/>
        <a:p>
          <a:endParaRPr lang="uk-UA"/>
        </a:p>
      </dgm:t>
    </dgm:pt>
    <dgm:pt modelId="{A023EDA9-FEEB-4A97-9E11-E222F6B5C039}" type="pres">
      <dgm:prSet presAssocID="{CEC00351-86FD-4768-B6A6-D44C44848CA9}" presName="Name0" presStyleCnt="0">
        <dgm:presLayoutVars>
          <dgm:dir/>
          <dgm:animLvl val="lvl"/>
          <dgm:resizeHandles val="exact"/>
        </dgm:presLayoutVars>
      </dgm:prSet>
      <dgm:spPr/>
    </dgm:pt>
    <dgm:pt modelId="{B7A6F659-1BC0-4B8B-9376-75BCA464A0E6}" type="pres">
      <dgm:prSet presAssocID="{5C01DC1A-BFD5-41BC-8CB3-D3F5373D4069}" presName="composite" presStyleCnt="0"/>
      <dgm:spPr/>
    </dgm:pt>
    <dgm:pt modelId="{44306B1C-88AB-426F-B303-5AB99A8FB89A}" type="pres">
      <dgm:prSet presAssocID="{5C01DC1A-BFD5-41BC-8CB3-D3F5373D4069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6820AC35-3D75-412D-A609-F1A283073E59}" type="pres">
      <dgm:prSet presAssocID="{5C01DC1A-BFD5-41BC-8CB3-D3F5373D4069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051E4FA-2721-4745-9303-28D993307380}" type="pres">
      <dgm:prSet presAssocID="{79F39661-1A8A-4178-A65B-6CFFD5AEEF53}" presName="space" presStyleCnt="0"/>
      <dgm:spPr/>
    </dgm:pt>
    <dgm:pt modelId="{2ED69C3F-C7C5-4A95-8DD5-4F8AAB56A8F4}" type="pres">
      <dgm:prSet presAssocID="{A05C1BDA-FEB3-41F2-A110-F725D98ED277}" presName="composite" presStyleCnt="0"/>
      <dgm:spPr/>
    </dgm:pt>
    <dgm:pt modelId="{A57A0EA6-5C0E-4038-8E9A-B467DFCE1E92}" type="pres">
      <dgm:prSet presAssocID="{A05C1BDA-FEB3-41F2-A110-F725D98ED277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3798559-DEDA-4C8B-94F3-5EEFD056A293}" type="pres">
      <dgm:prSet presAssocID="{A05C1BDA-FEB3-41F2-A110-F725D98ED277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B81FD11-260F-4E07-A00A-8031EA6BAABB}" type="pres">
      <dgm:prSet presAssocID="{7D2E0D2E-5D38-446A-A86D-3AF2F38EED3E}" presName="space" presStyleCnt="0"/>
      <dgm:spPr/>
    </dgm:pt>
    <dgm:pt modelId="{64AB041A-7040-4B80-9EA4-78EAA57704A8}" type="pres">
      <dgm:prSet presAssocID="{D91CD506-97A4-4215-88A2-9785B97ABBE4}" presName="composite" presStyleCnt="0"/>
      <dgm:spPr/>
    </dgm:pt>
    <dgm:pt modelId="{B88B74E0-83BD-494C-815A-94FD59906592}" type="pres">
      <dgm:prSet presAssocID="{D91CD506-97A4-4215-88A2-9785B97ABBE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992F34E5-FEEA-4C93-BAEC-AA0694025D92}" type="pres">
      <dgm:prSet presAssocID="{D91CD506-97A4-4215-88A2-9785B97ABBE4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6E59CA14-7BB3-4549-BC09-92BB5A884A08}" type="presOf" srcId="{9613C1F8-DF74-49BF-8FAE-5112155216B4}" destId="{992F34E5-FEEA-4C93-BAEC-AA0694025D92}" srcOrd="0" destOrd="1" presId="urn:microsoft.com/office/officeart/2005/8/layout/hList1"/>
    <dgm:cxn modelId="{3E6A33BD-E4B4-49D8-A200-79E689103B87}" type="presOf" srcId="{FE1C683C-94C7-4C2B-A686-FAA38627F2DE}" destId="{C3798559-DEDA-4C8B-94F3-5EEFD056A293}" srcOrd="0" destOrd="0" presId="urn:microsoft.com/office/officeart/2005/8/layout/hList1"/>
    <dgm:cxn modelId="{0AA9D4CE-F3CE-4D9C-9FA4-0FEFFE409C6C}" type="presOf" srcId="{D91CD506-97A4-4215-88A2-9785B97ABBE4}" destId="{B88B74E0-83BD-494C-815A-94FD59906592}" srcOrd="0" destOrd="0" presId="urn:microsoft.com/office/officeart/2005/8/layout/hList1"/>
    <dgm:cxn modelId="{92913ECE-5D87-4AC1-889B-776649A9CBE9}" srcId="{5C01DC1A-BFD5-41BC-8CB3-D3F5373D4069}" destId="{69F9ED23-00B3-4961-B27D-C0EC1B2CA321}" srcOrd="2" destOrd="0" parTransId="{9D1BB9C0-DCB5-462D-B958-5D5CCC4E6201}" sibTransId="{C6205681-3D38-4DB1-9E91-421BDB34795C}"/>
    <dgm:cxn modelId="{CB4665F6-5202-4632-B104-C490E46B1B99}" type="presOf" srcId="{C13098CB-175C-43F1-ADF1-72E550F4B658}" destId="{6820AC35-3D75-412D-A609-F1A283073E59}" srcOrd="0" destOrd="0" presId="urn:microsoft.com/office/officeart/2005/8/layout/hList1"/>
    <dgm:cxn modelId="{CCAB77C0-AF8E-4A33-BB5E-712F3FFBB596}" srcId="{5C01DC1A-BFD5-41BC-8CB3-D3F5373D4069}" destId="{C13098CB-175C-43F1-ADF1-72E550F4B658}" srcOrd="0" destOrd="0" parTransId="{76ED1C9E-05BB-407B-B9DC-24093E8CCFFF}" sibTransId="{D83A1F05-0B9A-4F4F-BD67-C215CD38469F}"/>
    <dgm:cxn modelId="{F104F543-80D5-4D25-A756-E22923B72A13}" srcId="{5C01DC1A-BFD5-41BC-8CB3-D3F5373D4069}" destId="{0CBEC3A7-68F0-4715-AF66-35DEFCB01F5B}" srcOrd="3" destOrd="0" parTransId="{010DC1DC-F8BD-45E1-B20C-5020156AE5F2}" sibTransId="{69CC10BC-BA15-41AE-A680-279A78783529}"/>
    <dgm:cxn modelId="{994E9F41-5A2C-48D0-B90B-06DC95899AAA}" type="presOf" srcId="{5C01DC1A-BFD5-41BC-8CB3-D3F5373D4069}" destId="{44306B1C-88AB-426F-B303-5AB99A8FB89A}" srcOrd="0" destOrd="0" presId="urn:microsoft.com/office/officeart/2005/8/layout/hList1"/>
    <dgm:cxn modelId="{56C85B40-CDB4-4016-8A78-995E81016AC3}" srcId="{CEC00351-86FD-4768-B6A6-D44C44848CA9}" destId="{D91CD506-97A4-4215-88A2-9785B97ABBE4}" srcOrd="2" destOrd="0" parTransId="{C54A6603-C554-4CFF-BEF0-0DDCD7F010BC}" sibTransId="{FC4ADBEF-FE19-4C22-A9ED-E6E838C72AB2}"/>
    <dgm:cxn modelId="{C11AA780-7424-4519-B1A5-73544B94A93D}" srcId="{CEC00351-86FD-4768-B6A6-D44C44848CA9}" destId="{A05C1BDA-FEB3-41F2-A110-F725D98ED277}" srcOrd="1" destOrd="0" parTransId="{D0E54286-EA0B-4C21-8AAE-DEED426A6A7F}" sibTransId="{7D2E0D2E-5D38-446A-A86D-3AF2F38EED3E}"/>
    <dgm:cxn modelId="{2915DEB8-1EEE-4E1E-8C5D-C38E2BF824FC}" type="presOf" srcId="{C272678D-B105-4BC2-8734-8225B5508640}" destId="{992F34E5-FEEA-4C93-BAEC-AA0694025D92}" srcOrd="0" destOrd="0" presId="urn:microsoft.com/office/officeart/2005/8/layout/hList1"/>
    <dgm:cxn modelId="{9C776903-DCA0-431E-BC47-EA1555C4C2E2}" srcId="{A05C1BDA-FEB3-41F2-A110-F725D98ED277}" destId="{FE1C683C-94C7-4C2B-A686-FAA38627F2DE}" srcOrd="0" destOrd="0" parTransId="{94A5A8E1-E1BB-472D-A9BB-C45E3473419F}" sibTransId="{96F72E2E-3A7A-41D4-BACA-C70358AE5F59}"/>
    <dgm:cxn modelId="{69A18168-4F1A-4ED2-B638-5A2260C3BC20}" type="presOf" srcId="{0CBEC3A7-68F0-4715-AF66-35DEFCB01F5B}" destId="{6820AC35-3D75-412D-A609-F1A283073E59}" srcOrd="0" destOrd="3" presId="urn:microsoft.com/office/officeart/2005/8/layout/hList1"/>
    <dgm:cxn modelId="{A29F1ABD-01AB-45C7-B351-60C2D280FBAD}" type="presOf" srcId="{9C582E28-25DC-4099-94C0-E77147AA06BA}" destId="{6820AC35-3D75-412D-A609-F1A283073E59}" srcOrd="0" destOrd="1" presId="urn:microsoft.com/office/officeart/2005/8/layout/hList1"/>
    <dgm:cxn modelId="{BB85836F-844C-437E-A5B7-B2E9158345A6}" srcId="{5C01DC1A-BFD5-41BC-8CB3-D3F5373D4069}" destId="{9C582E28-25DC-4099-94C0-E77147AA06BA}" srcOrd="1" destOrd="0" parTransId="{066B33B9-A4E5-4912-9A9C-345AC970375D}" sibTransId="{513213D2-60C4-455A-B59A-2DFDA92538BA}"/>
    <dgm:cxn modelId="{94E112BA-5C3A-471E-849F-51461F161D1B}" type="presOf" srcId="{CEC00351-86FD-4768-B6A6-D44C44848CA9}" destId="{A023EDA9-FEEB-4A97-9E11-E222F6B5C039}" srcOrd="0" destOrd="0" presId="urn:microsoft.com/office/officeart/2005/8/layout/hList1"/>
    <dgm:cxn modelId="{482880E0-C46A-469F-BEBB-F6A07094B430}" type="presOf" srcId="{69F9ED23-00B3-4961-B27D-C0EC1B2CA321}" destId="{6820AC35-3D75-412D-A609-F1A283073E59}" srcOrd="0" destOrd="2" presId="urn:microsoft.com/office/officeart/2005/8/layout/hList1"/>
    <dgm:cxn modelId="{ACEA24AE-0F37-4CFF-B475-3BD859EFED8F}" srcId="{D91CD506-97A4-4215-88A2-9785B97ABBE4}" destId="{E55DDEDE-246F-4DFB-BBF8-D64D96AA9CC4}" srcOrd="2" destOrd="0" parTransId="{F5E2038B-FDE5-47D3-BA87-C8D2DABBCB18}" sibTransId="{CEF98E38-366B-496D-BD20-1E004F6574EA}"/>
    <dgm:cxn modelId="{3326076D-A4A8-4CDF-82E7-25CA1D270A87}" type="presOf" srcId="{E55DDEDE-246F-4DFB-BBF8-D64D96AA9CC4}" destId="{992F34E5-FEEA-4C93-BAEC-AA0694025D92}" srcOrd="0" destOrd="2" presId="urn:microsoft.com/office/officeart/2005/8/layout/hList1"/>
    <dgm:cxn modelId="{85D13F04-F361-4068-BBB2-60EAF5FDD5C6}" type="presOf" srcId="{F14E0228-BFE3-46D5-ADDC-B93C435F13CC}" destId="{C3798559-DEDA-4C8B-94F3-5EEFD056A293}" srcOrd="0" destOrd="1" presId="urn:microsoft.com/office/officeart/2005/8/layout/hList1"/>
    <dgm:cxn modelId="{8E3D78B6-AB99-430A-9428-5068A9BA31F0}" srcId="{D91CD506-97A4-4215-88A2-9785B97ABBE4}" destId="{C272678D-B105-4BC2-8734-8225B5508640}" srcOrd="0" destOrd="0" parTransId="{0FFD5C75-1A7E-438A-B295-5FF1972899E7}" sibTransId="{B0F212EC-75C8-4A4F-8781-E5A887B8D863}"/>
    <dgm:cxn modelId="{0930B085-4726-4A43-911E-62C223374DD1}" type="presOf" srcId="{A05C1BDA-FEB3-41F2-A110-F725D98ED277}" destId="{A57A0EA6-5C0E-4038-8E9A-B467DFCE1E92}" srcOrd="0" destOrd="0" presId="urn:microsoft.com/office/officeart/2005/8/layout/hList1"/>
    <dgm:cxn modelId="{2CF60338-3036-4C64-8073-FAC2ACDA9D8B}" srcId="{D91CD506-97A4-4215-88A2-9785B97ABBE4}" destId="{9613C1F8-DF74-49BF-8FAE-5112155216B4}" srcOrd="1" destOrd="0" parTransId="{F3879A23-696A-4DE7-91DE-8B2F954D6F02}" sibTransId="{E6A4EF63-F9A1-45A3-A88E-90A6001DD58E}"/>
    <dgm:cxn modelId="{58BB8CAD-C24A-4E00-9631-96FF088FCDE1}" srcId="{CEC00351-86FD-4768-B6A6-D44C44848CA9}" destId="{5C01DC1A-BFD5-41BC-8CB3-D3F5373D4069}" srcOrd="0" destOrd="0" parTransId="{D119FF4A-8CE9-485F-9FBD-E915554485A0}" sibTransId="{79F39661-1A8A-4178-A65B-6CFFD5AEEF53}"/>
    <dgm:cxn modelId="{F414B46B-97D5-4765-A1C9-83C5F43EBE96}" type="presOf" srcId="{2EAAD513-B8CE-425B-A3D0-9F8B34959DEB}" destId="{6820AC35-3D75-412D-A609-F1A283073E59}" srcOrd="0" destOrd="4" presId="urn:microsoft.com/office/officeart/2005/8/layout/hList1"/>
    <dgm:cxn modelId="{0C3B2D29-D9C6-44BF-B775-B9CCDFF9E777}" srcId="{A05C1BDA-FEB3-41F2-A110-F725D98ED277}" destId="{F14E0228-BFE3-46D5-ADDC-B93C435F13CC}" srcOrd="1" destOrd="0" parTransId="{D9998FEE-A265-410F-88E9-39A942DC6FCB}" sibTransId="{44C12C77-1D09-43B0-A800-B686A8456C09}"/>
    <dgm:cxn modelId="{D79C40D5-46E4-4DA8-A310-614368AE133F}" srcId="{5C01DC1A-BFD5-41BC-8CB3-D3F5373D4069}" destId="{2EAAD513-B8CE-425B-A3D0-9F8B34959DEB}" srcOrd="4" destOrd="0" parTransId="{5B17CBB8-6772-4DEF-9833-B763A769330A}" sibTransId="{C9523142-791A-4158-83EA-51D0E8FBCB57}"/>
    <dgm:cxn modelId="{36693D9A-3299-417F-BF64-8F6EDAC43263}" type="presParOf" srcId="{A023EDA9-FEEB-4A97-9E11-E222F6B5C039}" destId="{B7A6F659-1BC0-4B8B-9376-75BCA464A0E6}" srcOrd="0" destOrd="0" presId="urn:microsoft.com/office/officeart/2005/8/layout/hList1"/>
    <dgm:cxn modelId="{D8811817-4F25-4588-BDE5-284F14E5F589}" type="presParOf" srcId="{B7A6F659-1BC0-4B8B-9376-75BCA464A0E6}" destId="{44306B1C-88AB-426F-B303-5AB99A8FB89A}" srcOrd="0" destOrd="0" presId="urn:microsoft.com/office/officeart/2005/8/layout/hList1"/>
    <dgm:cxn modelId="{BE217C71-857C-49B5-8400-628BBDA68D12}" type="presParOf" srcId="{B7A6F659-1BC0-4B8B-9376-75BCA464A0E6}" destId="{6820AC35-3D75-412D-A609-F1A283073E59}" srcOrd="1" destOrd="0" presId="urn:microsoft.com/office/officeart/2005/8/layout/hList1"/>
    <dgm:cxn modelId="{AC8A688B-B156-43AA-AFD0-9E01E258013F}" type="presParOf" srcId="{A023EDA9-FEEB-4A97-9E11-E222F6B5C039}" destId="{0051E4FA-2721-4745-9303-28D993307380}" srcOrd="1" destOrd="0" presId="urn:microsoft.com/office/officeart/2005/8/layout/hList1"/>
    <dgm:cxn modelId="{D5000DCE-4F4A-408A-8F86-C4EAB9571063}" type="presParOf" srcId="{A023EDA9-FEEB-4A97-9E11-E222F6B5C039}" destId="{2ED69C3F-C7C5-4A95-8DD5-4F8AAB56A8F4}" srcOrd="2" destOrd="0" presId="urn:microsoft.com/office/officeart/2005/8/layout/hList1"/>
    <dgm:cxn modelId="{6D859729-8975-4201-822A-39E033F4ECB0}" type="presParOf" srcId="{2ED69C3F-C7C5-4A95-8DD5-4F8AAB56A8F4}" destId="{A57A0EA6-5C0E-4038-8E9A-B467DFCE1E92}" srcOrd="0" destOrd="0" presId="urn:microsoft.com/office/officeart/2005/8/layout/hList1"/>
    <dgm:cxn modelId="{0A92F92C-6DDB-4F74-BF19-D02207769FC7}" type="presParOf" srcId="{2ED69C3F-C7C5-4A95-8DD5-4F8AAB56A8F4}" destId="{C3798559-DEDA-4C8B-94F3-5EEFD056A293}" srcOrd="1" destOrd="0" presId="urn:microsoft.com/office/officeart/2005/8/layout/hList1"/>
    <dgm:cxn modelId="{72411260-D176-48A6-901B-75F189301FD3}" type="presParOf" srcId="{A023EDA9-FEEB-4A97-9E11-E222F6B5C039}" destId="{6B81FD11-260F-4E07-A00A-8031EA6BAABB}" srcOrd="3" destOrd="0" presId="urn:microsoft.com/office/officeart/2005/8/layout/hList1"/>
    <dgm:cxn modelId="{27EEF9AC-3EA2-4CAE-900B-67EF3FEB0B68}" type="presParOf" srcId="{A023EDA9-FEEB-4A97-9E11-E222F6B5C039}" destId="{64AB041A-7040-4B80-9EA4-78EAA57704A8}" srcOrd="4" destOrd="0" presId="urn:microsoft.com/office/officeart/2005/8/layout/hList1"/>
    <dgm:cxn modelId="{9D2E7C3E-3475-434C-8C14-F669FE6DC680}" type="presParOf" srcId="{64AB041A-7040-4B80-9EA4-78EAA57704A8}" destId="{B88B74E0-83BD-494C-815A-94FD59906592}" srcOrd="0" destOrd="0" presId="urn:microsoft.com/office/officeart/2005/8/layout/hList1"/>
    <dgm:cxn modelId="{9B760CE7-988A-4FB0-A0A7-3EB23D9895E9}" type="presParOf" srcId="{64AB041A-7040-4B80-9EA4-78EAA57704A8}" destId="{992F34E5-FEEA-4C93-BAEC-AA0694025D9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3A1B4CE-74D5-4580-8648-E2256B89389B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9C652F79-D740-427C-8D81-5E338140DC91}">
      <dgm:prSet phldrT="[Текст]"/>
      <dgm:spPr/>
      <dgm:t>
        <a:bodyPr/>
        <a:lstStyle/>
        <a:p>
          <a:r>
            <a:rPr lang="uk-UA" b="1" dirty="0" smtClean="0"/>
            <a:t>У травні 2004 року</a:t>
          </a:r>
          <a:endParaRPr lang="uk-UA" dirty="0"/>
        </a:p>
      </dgm:t>
    </dgm:pt>
    <dgm:pt modelId="{3C44BD6E-4756-44F8-9D29-D5E566065697}" type="parTrans" cxnId="{3B4CBDA6-3CF4-44A2-9090-DA315AF712BB}">
      <dgm:prSet/>
      <dgm:spPr/>
      <dgm:t>
        <a:bodyPr/>
        <a:lstStyle/>
        <a:p>
          <a:endParaRPr lang="uk-UA"/>
        </a:p>
      </dgm:t>
    </dgm:pt>
    <dgm:pt modelId="{F405630B-702B-48C2-A7C4-38BB9815F3FC}" type="sibTrans" cxnId="{3B4CBDA6-3CF4-44A2-9090-DA315AF712BB}">
      <dgm:prSet/>
      <dgm:spPr/>
      <dgm:t>
        <a:bodyPr/>
        <a:lstStyle/>
        <a:p>
          <a:endParaRPr lang="uk-UA"/>
        </a:p>
      </dgm:t>
    </dgm:pt>
    <dgm:pt modelId="{DD8A34D3-8A76-44FF-863C-F457BD6ACA0B}">
      <dgm:prSet phldrT="[Текст]"/>
      <dgm:spPr/>
      <dgm:t>
        <a:bodyPr anchor="ctr"/>
        <a:lstStyle/>
        <a:p>
          <a:r>
            <a:rPr lang="uk-UA" dirty="0" smtClean="0"/>
            <a:t>до ЄС втупили ще 10 країн - </a:t>
          </a:r>
          <a:r>
            <a:rPr lang="uk-UA" b="1" dirty="0" smtClean="0"/>
            <a:t>Польща, Угорщина, Чехія, Словаччина, Словенія, Мальта, Литва, Латвія, Естонія та Кіпр</a:t>
          </a:r>
          <a:endParaRPr lang="uk-UA" dirty="0"/>
        </a:p>
      </dgm:t>
    </dgm:pt>
    <dgm:pt modelId="{5EA5EE13-4270-4D07-9A63-0866D1228073}" type="parTrans" cxnId="{1A79ACFD-3371-44E3-88B0-05DC902A8EEB}">
      <dgm:prSet/>
      <dgm:spPr/>
      <dgm:t>
        <a:bodyPr/>
        <a:lstStyle/>
        <a:p>
          <a:endParaRPr lang="uk-UA"/>
        </a:p>
      </dgm:t>
    </dgm:pt>
    <dgm:pt modelId="{B6FEB47F-2614-465B-9D6D-51BC0090BBEF}" type="sibTrans" cxnId="{1A79ACFD-3371-44E3-88B0-05DC902A8EEB}">
      <dgm:prSet/>
      <dgm:spPr/>
      <dgm:t>
        <a:bodyPr/>
        <a:lstStyle/>
        <a:p>
          <a:endParaRPr lang="uk-UA"/>
        </a:p>
      </dgm:t>
    </dgm:pt>
    <dgm:pt modelId="{EC447FDA-6F7A-43A7-8677-B2FE307D3726}">
      <dgm:prSet phldrT="[Текст]"/>
      <dgm:spPr/>
      <dgm:t>
        <a:bodyPr/>
        <a:lstStyle/>
        <a:p>
          <a:r>
            <a:rPr lang="uk-UA" dirty="0" smtClean="0"/>
            <a:t>З </a:t>
          </a:r>
          <a:r>
            <a:rPr lang="uk-UA" b="1" dirty="0" smtClean="0"/>
            <a:t>2005 року</a:t>
          </a:r>
          <a:endParaRPr lang="uk-UA" dirty="0"/>
        </a:p>
      </dgm:t>
    </dgm:pt>
    <dgm:pt modelId="{C701F4B9-E095-4CD7-B042-FE22AF3AEE3A}" type="parTrans" cxnId="{A2705E5D-65EC-4EE7-AE0D-3C03A0013D4B}">
      <dgm:prSet/>
      <dgm:spPr/>
      <dgm:t>
        <a:bodyPr/>
        <a:lstStyle/>
        <a:p>
          <a:endParaRPr lang="uk-UA"/>
        </a:p>
      </dgm:t>
    </dgm:pt>
    <dgm:pt modelId="{63C9317A-A10F-4680-8824-F500ABFC7D18}" type="sibTrans" cxnId="{A2705E5D-65EC-4EE7-AE0D-3C03A0013D4B}">
      <dgm:prSet/>
      <dgm:spPr/>
      <dgm:t>
        <a:bodyPr/>
        <a:lstStyle/>
        <a:p>
          <a:endParaRPr lang="uk-UA"/>
        </a:p>
      </dgm:t>
    </dgm:pt>
    <dgm:pt modelId="{B42C5CAD-11F0-47B5-A3E1-B2B5422ADBBA}">
      <dgm:prSet phldrT="[Текст]"/>
      <dgm:spPr/>
      <dgm:t>
        <a:bodyPr anchor="ctr"/>
        <a:lstStyle/>
        <a:p>
          <a:r>
            <a:rPr lang="uk-UA" dirty="0" smtClean="0"/>
            <a:t>почалися переговори щодо </a:t>
          </a:r>
          <a:r>
            <a:rPr lang="uk-UA" dirty="0" err="1" smtClean="0"/>
            <a:t>втупу</a:t>
          </a:r>
          <a:r>
            <a:rPr lang="uk-UA" dirty="0" smtClean="0"/>
            <a:t> до ЄС </a:t>
          </a:r>
          <a:r>
            <a:rPr lang="uk-UA" b="1" dirty="0" smtClean="0"/>
            <a:t>Туреччини</a:t>
          </a:r>
          <a:r>
            <a:rPr lang="uk-UA" dirty="0" smtClean="0"/>
            <a:t> і </a:t>
          </a:r>
          <a:r>
            <a:rPr lang="uk-UA" b="1" dirty="0" smtClean="0"/>
            <a:t>Хорватії.</a:t>
          </a:r>
          <a:endParaRPr lang="uk-UA" dirty="0"/>
        </a:p>
      </dgm:t>
    </dgm:pt>
    <dgm:pt modelId="{BB390FDB-4B68-43F0-9E0E-5093E3A51312}" type="parTrans" cxnId="{ECAA4708-167C-4607-B929-B9DD5146C9BA}">
      <dgm:prSet/>
      <dgm:spPr/>
      <dgm:t>
        <a:bodyPr/>
        <a:lstStyle/>
        <a:p>
          <a:endParaRPr lang="uk-UA"/>
        </a:p>
      </dgm:t>
    </dgm:pt>
    <dgm:pt modelId="{C463AE4A-4D10-478B-97D3-BA89DF6B3453}" type="sibTrans" cxnId="{ECAA4708-167C-4607-B929-B9DD5146C9BA}">
      <dgm:prSet/>
      <dgm:spPr/>
      <dgm:t>
        <a:bodyPr/>
        <a:lstStyle/>
        <a:p>
          <a:endParaRPr lang="uk-UA"/>
        </a:p>
      </dgm:t>
    </dgm:pt>
    <dgm:pt modelId="{C2D76B28-A2D4-4D4B-87E9-64512CC9396A}">
      <dgm:prSet phldrT="[Текст]"/>
      <dgm:spPr/>
      <dgm:t>
        <a:bodyPr/>
        <a:lstStyle/>
        <a:p>
          <a:r>
            <a:rPr lang="uk-UA" dirty="0" smtClean="0"/>
            <a:t>У</a:t>
          </a:r>
          <a:r>
            <a:rPr lang="uk-UA" b="1" dirty="0" smtClean="0"/>
            <a:t> 2007 році</a:t>
          </a:r>
          <a:endParaRPr lang="uk-UA" dirty="0"/>
        </a:p>
      </dgm:t>
    </dgm:pt>
    <dgm:pt modelId="{3229947F-A152-4208-B08B-3F275B34F925}" type="parTrans" cxnId="{E512410E-2191-43E8-B5D4-17182211F3C3}">
      <dgm:prSet/>
      <dgm:spPr/>
      <dgm:t>
        <a:bodyPr/>
        <a:lstStyle/>
        <a:p>
          <a:endParaRPr lang="uk-UA"/>
        </a:p>
      </dgm:t>
    </dgm:pt>
    <dgm:pt modelId="{7D165730-2B12-4E0A-B8AF-15B69BAFEFCF}" type="sibTrans" cxnId="{E512410E-2191-43E8-B5D4-17182211F3C3}">
      <dgm:prSet/>
      <dgm:spPr/>
      <dgm:t>
        <a:bodyPr/>
        <a:lstStyle/>
        <a:p>
          <a:endParaRPr lang="uk-UA"/>
        </a:p>
      </dgm:t>
    </dgm:pt>
    <dgm:pt modelId="{B739890C-DBC2-451D-87D8-1366BD197B06}">
      <dgm:prSet phldrT="[Текст]"/>
      <dgm:spPr/>
      <dgm:t>
        <a:bodyPr anchor="ctr"/>
        <a:lstStyle/>
        <a:p>
          <a:r>
            <a:rPr lang="uk-UA" dirty="0" smtClean="0"/>
            <a:t>намічено прийняти в ЄС </a:t>
          </a:r>
          <a:r>
            <a:rPr lang="uk-UA" b="1" dirty="0" smtClean="0"/>
            <a:t>Румунію</a:t>
          </a:r>
          <a:r>
            <a:rPr lang="uk-UA" dirty="0" smtClean="0"/>
            <a:t> та </a:t>
          </a:r>
          <a:r>
            <a:rPr lang="uk-UA" b="1" dirty="0" smtClean="0"/>
            <a:t>Болгарію</a:t>
          </a:r>
          <a:endParaRPr lang="uk-UA" dirty="0"/>
        </a:p>
      </dgm:t>
    </dgm:pt>
    <dgm:pt modelId="{A926D3CB-9D4D-4C81-A0EB-ADE0A5D0AD04}" type="parTrans" cxnId="{07C48267-D00E-4EA7-B1F3-F8DE2D51ECA9}">
      <dgm:prSet/>
      <dgm:spPr/>
      <dgm:t>
        <a:bodyPr/>
        <a:lstStyle/>
        <a:p>
          <a:endParaRPr lang="uk-UA"/>
        </a:p>
      </dgm:t>
    </dgm:pt>
    <dgm:pt modelId="{7C286A70-BFD4-4FF6-A1E6-0135611C2C4C}" type="sibTrans" cxnId="{07C48267-D00E-4EA7-B1F3-F8DE2D51ECA9}">
      <dgm:prSet/>
      <dgm:spPr/>
      <dgm:t>
        <a:bodyPr/>
        <a:lstStyle/>
        <a:p>
          <a:endParaRPr lang="uk-UA"/>
        </a:p>
      </dgm:t>
    </dgm:pt>
    <dgm:pt modelId="{22947BF9-67C0-4BB9-B17B-527B0D7CCD1B}" type="pres">
      <dgm:prSet presAssocID="{33A1B4CE-74D5-4580-8648-E2256B89389B}" presName="Name0" presStyleCnt="0">
        <dgm:presLayoutVars>
          <dgm:dir/>
          <dgm:animLvl val="lvl"/>
          <dgm:resizeHandles/>
        </dgm:presLayoutVars>
      </dgm:prSet>
      <dgm:spPr/>
    </dgm:pt>
    <dgm:pt modelId="{489D1B79-C780-44FA-AFC2-4B2FBE49DB6F}" type="pres">
      <dgm:prSet presAssocID="{9C652F79-D740-427C-8D81-5E338140DC91}" presName="linNode" presStyleCnt="0"/>
      <dgm:spPr/>
    </dgm:pt>
    <dgm:pt modelId="{CEA70BC1-5DEB-4C4E-A3CC-1B4F315FF7F9}" type="pres">
      <dgm:prSet presAssocID="{9C652F79-D740-427C-8D81-5E338140DC91}" presName="parentShp" presStyleLbl="node1" presStyleIdx="0" presStyleCnt="3" custScaleX="4873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4D02068-5D27-48D5-A15F-61C91A830A95}" type="pres">
      <dgm:prSet presAssocID="{9C652F79-D740-427C-8D81-5E338140DC91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D56C905-CFB1-442B-8FBF-B9A54D5DF907}" type="pres">
      <dgm:prSet presAssocID="{F405630B-702B-48C2-A7C4-38BB9815F3FC}" presName="spacing" presStyleCnt="0"/>
      <dgm:spPr/>
    </dgm:pt>
    <dgm:pt modelId="{682985B5-E2B2-4CCD-BC45-7607155C8DB0}" type="pres">
      <dgm:prSet presAssocID="{EC447FDA-6F7A-43A7-8677-B2FE307D3726}" presName="linNode" presStyleCnt="0"/>
      <dgm:spPr/>
    </dgm:pt>
    <dgm:pt modelId="{759A7F18-8F55-41CF-82A2-5AD1969D7B90}" type="pres">
      <dgm:prSet presAssocID="{EC447FDA-6F7A-43A7-8677-B2FE307D3726}" presName="parentShp" presStyleLbl="node1" presStyleIdx="1" presStyleCnt="3" custScaleX="4873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124610F-C46D-4FAB-9EB1-D78A9288967C}" type="pres">
      <dgm:prSet presAssocID="{EC447FDA-6F7A-43A7-8677-B2FE307D3726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809E01F-F37D-46DF-A88F-90BB8A986E0F}" type="pres">
      <dgm:prSet presAssocID="{63C9317A-A10F-4680-8824-F500ABFC7D18}" presName="spacing" presStyleCnt="0"/>
      <dgm:spPr/>
    </dgm:pt>
    <dgm:pt modelId="{98526B78-E6A1-4BD0-BFF2-4B0A46DB41F0}" type="pres">
      <dgm:prSet presAssocID="{C2D76B28-A2D4-4D4B-87E9-64512CC9396A}" presName="linNode" presStyleCnt="0"/>
      <dgm:spPr/>
    </dgm:pt>
    <dgm:pt modelId="{EEE7B0E7-C9FA-40FC-9112-F4B5F56254BB}" type="pres">
      <dgm:prSet presAssocID="{C2D76B28-A2D4-4D4B-87E9-64512CC9396A}" presName="parentShp" presStyleLbl="node1" presStyleIdx="2" presStyleCnt="3" custScaleX="4873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C80697E-AEB1-4479-BD26-EEFBD8A9BC59}" type="pres">
      <dgm:prSet presAssocID="{C2D76B28-A2D4-4D4B-87E9-64512CC9396A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A2705E5D-65EC-4EE7-AE0D-3C03A0013D4B}" srcId="{33A1B4CE-74D5-4580-8648-E2256B89389B}" destId="{EC447FDA-6F7A-43A7-8677-B2FE307D3726}" srcOrd="1" destOrd="0" parTransId="{C701F4B9-E095-4CD7-B042-FE22AF3AEE3A}" sibTransId="{63C9317A-A10F-4680-8824-F500ABFC7D18}"/>
    <dgm:cxn modelId="{07C48267-D00E-4EA7-B1F3-F8DE2D51ECA9}" srcId="{C2D76B28-A2D4-4D4B-87E9-64512CC9396A}" destId="{B739890C-DBC2-451D-87D8-1366BD197B06}" srcOrd="0" destOrd="0" parTransId="{A926D3CB-9D4D-4C81-A0EB-ADE0A5D0AD04}" sibTransId="{7C286A70-BFD4-4FF6-A1E6-0135611C2C4C}"/>
    <dgm:cxn modelId="{45DC5DE6-19D3-4F6E-8F68-0487E4CD8011}" type="presOf" srcId="{33A1B4CE-74D5-4580-8648-E2256B89389B}" destId="{22947BF9-67C0-4BB9-B17B-527B0D7CCD1B}" srcOrd="0" destOrd="0" presId="urn:microsoft.com/office/officeart/2005/8/layout/vList6"/>
    <dgm:cxn modelId="{ECAA4708-167C-4607-B929-B9DD5146C9BA}" srcId="{EC447FDA-6F7A-43A7-8677-B2FE307D3726}" destId="{B42C5CAD-11F0-47B5-A3E1-B2B5422ADBBA}" srcOrd="0" destOrd="0" parTransId="{BB390FDB-4B68-43F0-9E0E-5093E3A51312}" sibTransId="{C463AE4A-4D10-478B-97D3-BA89DF6B3453}"/>
    <dgm:cxn modelId="{3B4CBDA6-3CF4-44A2-9090-DA315AF712BB}" srcId="{33A1B4CE-74D5-4580-8648-E2256B89389B}" destId="{9C652F79-D740-427C-8D81-5E338140DC91}" srcOrd="0" destOrd="0" parTransId="{3C44BD6E-4756-44F8-9D29-D5E566065697}" sibTransId="{F405630B-702B-48C2-A7C4-38BB9815F3FC}"/>
    <dgm:cxn modelId="{CB40315D-0E3F-4829-B07D-91C7634F708F}" type="presOf" srcId="{B739890C-DBC2-451D-87D8-1366BD197B06}" destId="{5C80697E-AEB1-4479-BD26-EEFBD8A9BC59}" srcOrd="0" destOrd="0" presId="urn:microsoft.com/office/officeart/2005/8/layout/vList6"/>
    <dgm:cxn modelId="{E512410E-2191-43E8-B5D4-17182211F3C3}" srcId="{33A1B4CE-74D5-4580-8648-E2256B89389B}" destId="{C2D76B28-A2D4-4D4B-87E9-64512CC9396A}" srcOrd="2" destOrd="0" parTransId="{3229947F-A152-4208-B08B-3F275B34F925}" sibTransId="{7D165730-2B12-4E0A-B8AF-15B69BAFEFCF}"/>
    <dgm:cxn modelId="{F2A3D944-96CD-482F-83BC-4D4F7F34C32B}" type="presOf" srcId="{EC447FDA-6F7A-43A7-8677-B2FE307D3726}" destId="{759A7F18-8F55-41CF-82A2-5AD1969D7B90}" srcOrd="0" destOrd="0" presId="urn:microsoft.com/office/officeart/2005/8/layout/vList6"/>
    <dgm:cxn modelId="{08DCED43-DD97-4583-A1CA-DB949502B6D0}" type="presOf" srcId="{B42C5CAD-11F0-47B5-A3E1-B2B5422ADBBA}" destId="{E124610F-C46D-4FAB-9EB1-D78A9288967C}" srcOrd="0" destOrd="0" presId="urn:microsoft.com/office/officeart/2005/8/layout/vList6"/>
    <dgm:cxn modelId="{1A79ACFD-3371-44E3-88B0-05DC902A8EEB}" srcId="{9C652F79-D740-427C-8D81-5E338140DC91}" destId="{DD8A34D3-8A76-44FF-863C-F457BD6ACA0B}" srcOrd="0" destOrd="0" parTransId="{5EA5EE13-4270-4D07-9A63-0866D1228073}" sibTransId="{B6FEB47F-2614-465B-9D6D-51BC0090BBEF}"/>
    <dgm:cxn modelId="{64D93E07-D1BD-40B3-8C30-09C821BF6648}" type="presOf" srcId="{C2D76B28-A2D4-4D4B-87E9-64512CC9396A}" destId="{EEE7B0E7-C9FA-40FC-9112-F4B5F56254BB}" srcOrd="0" destOrd="0" presId="urn:microsoft.com/office/officeart/2005/8/layout/vList6"/>
    <dgm:cxn modelId="{ABC88CEC-463C-4DE4-84EE-E2569D8FE70D}" type="presOf" srcId="{9C652F79-D740-427C-8D81-5E338140DC91}" destId="{CEA70BC1-5DEB-4C4E-A3CC-1B4F315FF7F9}" srcOrd="0" destOrd="0" presId="urn:microsoft.com/office/officeart/2005/8/layout/vList6"/>
    <dgm:cxn modelId="{B3DCD4AE-4134-4A75-A9B8-899E0BB92E3D}" type="presOf" srcId="{DD8A34D3-8A76-44FF-863C-F457BD6ACA0B}" destId="{A4D02068-5D27-48D5-A15F-61C91A830A95}" srcOrd="0" destOrd="0" presId="urn:microsoft.com/office/officeart/2005/8/layout/vList6"/>
    <dgm:cxn modelId="{16058B4B-21F7-4FF3-9D53-679D9231D297}" type="presParOf" srcId="{22947BF9-67C0-4BB9-B17B-527B0D7CCD1B}" destId="{489D1B79-C780-44FA-AFC2-4B2FBE49DB6F}" srcOrd="0" destOrd="0" presId="urn:microsoft.com/office/officeart/2005/8/layout/vList6"/>
    <dgm:cxn modelId="{A9046B04-F774-41C1-A17A-184FA9D74653}" type="presParOf" srcId="{489D1B79-C780-44FA-AFC2-4B2FBE49DB6F}" destId="{CEA70BC1-5DEB-4C4E-A3CC-1B4F315FF7F9}" srcOrd="0" destOrd="0" presId="urn:microsoft.com/office/officeart/2005/8/layout/vList6"/>
    <dgm:cxn modelId="{324D30DF-2C9C-4568-B09F-35402F4577F9}" type="presParOf" srcId="{489D1B79-C780-44FA-AFC2-4B2FBE49DB6F}" destId="{A4D02068-5D27-48D5-A15F-61C91A830A95}" srcOrd="1" destOrd="0" presId="urn:microsoft.com/office/officeart/2005/8/layout/vList6"/>
    <dgm:cxn modelId="{F7807DF9-D3C8-482E-B149-38B62306B93A}" type="presParOf" srcId="{22947BF9-67C0-4BB9-B17B-527B0D7CCD1B}" destId="{4D56C905-CFB1-442B-8FBF-B9A54D5DF907}" srcOrd="1" destOrd="0" presId="urn:microsoft.com/office/officeart/2005/8/layout/vList6"/>
    <dgm:cxn modelId="{2BA8F2E2-983B-45A4-8F58-4AEA6E640516}" type="presParOf" srcId="{22947BF9-67C0-4BB9-B17B-527B0D7CCD1B}" destId="{682985B5-E2B2-4CCD-BC45-7607155C8DB0}" srcOrd="2" destOrd="0" presId="urn:microsoft.com/office/officeart/2005/8/layout/vList6"/>
    <dgm:cxn modelId="{AF4DB266-A7DF-444F-9382-3CB1FE7113B7}" type="presParOf" srcId="{682985B5-E2B2-4CCD-BC45-7607155C8DB0}" destId="{759A7F18-8F55-41CF-82A2-5AD1969D7B90}" srcOrd="0" destOrd="0" presId="urn:microsoft.com/office/officeart/2005/8/layout/vList6"/>
    <dgm:cxn modelId="{867FA677-705B-48E1-9888-CACFDF62745B}" type="presParOf" srcId="{682985B5-E2B2-4CCD-BC45-7607155C8DB0}" destId="{E124610F-C46D-4FAB-9EB1-D78A9288967C}" srcOrd="1" destOrd="0" presId="urn:microsoft.com/office/officeart/2005/8/layout/vList6"/>
    <dgm:cxn modelId="{8E9D75F1-FEF2-4D7F-8568-4F59EB9E3031}" type="presParOf" srcId="{22947BF9-67C0-4BB9-B17B-527B0D7CCD1B}" destId="{E809E01F-F37D-46DF-A88F-90BB8A986E0F}" srcOrd="3" destOrd="0" presId="urn:microsoft.com/office/officeart/2005/8/layout/vList6"/>
    <dgm:cxn modelId="{A4917C5F-EF1D-4142-A531-5D06E815BE39}" type="presParOf" srcId="{22947BF9-67C0-4BB9-B17B-527B0D7CCD1B}" destId="{98526B78-E6A1-4BD0-BFF2-4B0A46DB41F0}" srcOrd="4" destOrd="0" presId="urn:microsoft.com/office/officeart/2005/8/layout/vList6"/>
    <dgm:cxn modelId="{8F765986-5086-4354-A969-DF5A0EE8C8B4}" type="presParOf" srcId="{98526B78-E6A1-4BD0-BFF2-4B0A46DB41F0}" destId="{EEE7B0E7-C9FA-40FC-9112-F4B5F56254BB}" srcOrd="0" destOrd="0" presId="urn:microsoft.com/office/officeart/2005/8/layout/vList6"/>
    <dgm:cxn modelId="{6C9F416C-4302-49B0-9A95-E5FCC3ADA6D2}" type="presParOf" srcId="{98526B78-E6A1-4BD0-BFF2-4B0A46DB41F0}" destId="{5C80697E-AEB1-4479-BD26-EEFBD8A9BC59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558AAB-1E62-4D95-8C1A-ED8FF0027A84}" type="doc">
      <dgm:prSet loTypeId="urn:microsoft.com/office/officeart/2005/8/layout/arrow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A610AC14-CDD5-4FFC-8FA3-8E61B1CC289C}">
      <dgm:prSet phldrT="[Текст]"/>
      <dgm:spPr/>
      <dgm:t>
        <a:bodyPr/>
        <a:lstStyle/>
        <a:p>
          <a:r>
            <a:rPr lang="uk-UA" dirty="0" smtClean="0"/>
            <a:t>1.Процес створення єдиної Європи є динамічним, але водночас дуже суперечливим.</a:t>
          </a:r>
          <a:endParaRPr lang="uk-UA" dirty="0"/>
        </a:p>
      </dgm:t>
    </dgm:pt>
    <dgm:pt modelId="{10176B53-3A99-42E8-A3BB-BC893F6D7849}" type="parTrans" cxnId="{7872355E-BEB8-459F-B481-BE32F3747238}">
      <dgm:prSet/>
      <dgm:spPr/>
      <dgm:t>
        <a:bodyPr/>
        <a:lstStyle/>
        <a:p>
          <a:endParaRPr lang="uk-UA"/>
        </a:p>
      </dgm:t>
    </dgm:pt>
    <dgm:pt modelId="{D24F2FA8-BEF7-43E2-9A5A-9EF156B8F3D1}" type="sibTrans" cxnId="{7872355E-BEB8-459F-B481-BE32F3747238}">
      <dgm:prSet/>
      <dgm:spPr/>
      <dgm:t>
        <a:bodyPr/>
        <a:lstStyle/>
        <a:p>
          <a:endParaRPr lang="uk-UA"/>
        </a:p>
      </dgm:t>
    </dgm:pt>
    <dgm:pt modelId="{0CAF6550-077F-4181-9D21-8613F83364CE}">
      <dgm:prSet/>
      <dgm:spPr/>
      <dgm:t>
        <a:bodyPr/>
        <a:lstStyle/>
        <a:p>
          <a:r>
            <a:rPr lang="uk-UA" dirty="0" smtClean="0"/>
            <a:t>2.Формування системи колективної безпеки у Європі дає змогу людству оптимістично дивитися у майбутнє.</a:t>
          </a:r>
          <a:endParaRPr lang="uk-UA" dirty="0"/>
        </a:p>
      </dgm:t>
    </dgm:pt>
    <dgm:pt modelId="{DFAA5048-95DD-4E1B-B65A-B3EF41B34780}" type="parTrans" cxnId="{7F4C4AD1-EAEB-4CD1-A7EC-03D59D61CC0D}">
      <dgm:prSet/>
      <dgm:spPr/>
      <dgm:t>
        <a:bodyPr/>
        <a:lstStyle/>
        <a:p>
          <a:endParaRPr lang="uk-UA"/>
        </a:p>
      </dgm:t>
    </dgm:pt>
    <dgm:pt modelId="{318637F4-A789-4B23-9BB2-02AF41D5AC98}" type="sibTrans" cxnId="{7F4C4AD1-EAEB-4CD1-A7EC-03D59D61CC0D}">
      <dgm:prSet/>
      <dgm:spPr/>
      <dgm:t>
        <a:bodyPr/>
        <a:lstStyle/>
        <a:p>
          <a:endParaRPr lang="uk-UA"/>
        </a:p>
      </dgm:t>
    </dgm:pt>
    <dgm:pt modelId="{4FBB721A-F81C-4ED9-93A5-B59F3C5623B2}" type="pres">
      <dgm:prSet presAssocID="{DE558AAB-1E62-4D95-8C1A-ED8FF0027A84}" presName="compositeShape" presStyleCnt="0">
        <dgm:presLayoutVars>
          <dgm:chMax val="2"/>
          <dgm:dir/>
          <dgm:resizeHandles val="exact"/>
        </dgm:presLayoutVars>
      </dgm:prSet>
      <dgm:spPr/>
    </dgm:pt>
    <dgm:pt modelId="{032838C8-B4F2-450C-9769-2F532CB25B3F}" type="pres">
      <dgm:prSet presAssocID="{DE558AAB-1E62-4D95-8C1A-ED8FF0027A84}" presName="ribbon" presStyleLbl="node1" presStyleIdx="0" presStyleCnt="1"/>
      <dgm:spPr/>
    </dgm:pt>
    <dgm:pt modelId="{6376174A-330D-47E3-8B0F-EBE473871840}" type="pres">
      <dgm:prSet presAssocID="{DE558AAB-1E62-4D95-8C1A-ED8FF0027A84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20CCE4D-0CEA-47C6-B57E-A9850421BD02}" type="pres">
      <dgm:prSet presAssocID="{DE558AAB-1E62-4D95-8C1A-ED8FF0027A84}" presName="rightArrow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7F4C4AD1-EAEB-4CD1-A7EC-03D59D61CC0D}" srcId="{DE558AAB-1E62-4D95-8C1A-ED8FF0027A84}" destId="{0CAF6550-077F-4181-9D21-8613F83364CE}" srcOrd="1" destOrd="0" parTransId="{DFAA5048-95DD-4E1B-B65A-B3EF41B34780}" sibTransId="{318637F4-A789-4B23-9BB2-02AF41D5AC98}"/>
    <dgm:cxn modelId="{7872355E-BEB8-459F-B481-BE32F3747238}" srcId="{DE558AAB-1E62-4D95-8C1A-ED8FF0027A84}" destId="{A610AC14-CDD5-4FFC-8FA3-8E61B1CC289C}" srcOrd="0" destOrd="0" parTransId="{10176B53-3A99-42E8-A3BB-BC893F6D7849}" sibTransId="{D24F2FA8-BEF7-43E2-9A5A-9EF156B8F3D1}"/>
    <dgm:cxn modelId="{0A10BB0D-8177-406E-AB6D-56CB23624AA2}" type="presOf" srcId="{0CAF6550-077F-4181-9D21-8613F83364CE}" destId="{020CCE4D-0CEA-47C6-B57E-A9850421BD02}" srcOrd="0" destOrd="0" presId="urn:microsoft.com/office/officeart/2005/8/layout/arrow6"/>
    <dgm:cxn modelId="{AAFD26EB-E1CD-4A1A-847E-84EDE90B9673}" type="presOf" srcId="{A610AC14-CDD5-4FFC-8FA3-8E61B1CC289C}" destId="{6376174A-330D-47E3-8B0F-EBE473871840}" srcOrd="0" destOrd="0" presId="urn:microsoft.com/office/officeart/2005/8/layout/arrow6"/>
    <dgm:cxn modelId="{9D3413F3-B753-46F5-9304-F96DCB392F86}" type="presOf" srcId="{DE558AAB-1E62-4D95-8C1A-ED8FF0027A84}" destId="{4FBB721A-F81C-4ED9-93A5-B59F3C5623B2}" srcOrd="0" destOrd="0" presId="urn:microsoft.com/office/officeart/2005/8/layout/arrow6"/>
    <dgm:cxn modelId="{DB08683D-B2D5-424C-896C-B2FEE0F66CE5}" type="presParOf" srcId="{4FBB721A-F81C-4ED9-93A5-B59F3C5623B2}" destId="{032838C8-B4F2-450C-9769-2F532CB25B3F}" srcOrd="0" destOrd="0" presId="urn:microsoft.com/office/officeart/2005/8/layout/arrow6"/>
    <dgm:cxn modelId="{8EB735CD-0DCA-4F3C-9853-8F93B3BC0088}" type="presParOf" srcId="{4FBB721A-F81C-4ED9-93A5-B59F3C5623B2}" destId="{6376174A-330D-47E3-8B0F-EBE473871840}" srcOrd="1" destOrd="0" presId="urn:microsoft.com/office/officeart/2005/8/layout/arrow6"/>
    <dgm:cxn modelId="{79367E63-A5B3-47E2-A1FA-2A65771DC7FF}" type="presParOf" srcId="{4FBB721A-F81C-4ED9-93A5-B59F3C5623B2}" destId="{020CCE4D-0CEA-47C6-B57E-A9850421BD02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C0B8741-A72C-4022-B5D8-6012728A1109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C66C4BEF-F095-47A2-9AEB-96D0AF12E01D}">
      <dgm:prSet phldrT="[Текст]"/>
      <dgm:spPr/>
      <dgm:t>
        <a:bodyPr/>
        <a:lstStyle/>
        <a:p>
          <a:r>
            <a:rPr lang="uk-UA" b="1" dirty="0" smtClean="0"/>
            <a:t>1992р</a:t>
          </a:r>
          <a:r>
            <a:rPr lang="uk-UA" dirty="0" smtClean="0"/>
            <a:t>.</a:t>
          </a:r>
          <a:endParaRPr lang="uk-UA" dirty="0"/>
        </a:p>
      </dgm:t>
    </dgm:pt>
    <dgm:pt modelId="{0EFEEE2B-70D9-41F0-BD8C-908D65A5E839}" type="parTrans" cxnId="{0E032481-C84F-4F61-8836-F5B269B586D9}">
      <dgm:prSet/>
      <dgm:spPr/>
      <dgm:t>
        <a:bodyPr/>
        <a:lstStyle/>
        <a:p>
          <a:endParaRPr lang="uk-UA"/>
        </a:p>
      </dgm:t>
    </dgm:pt>
    <dgm:pt modelId="{B48D9CE8-3219-4830-A197-38C422842F96}" type="sibTrans" cxnId="{0E032481-C84F-4F61-8836-F5B269B586D9}">
      <dgm:prSet/>
      <dgm:spPr/>
      <dgm:t>
        <a:bodyPr/>
        <a:lstStyle/>
        <a:p>
          <a:endParaRPr lang="uk-UA"/>
        </a:p>
      </dgm:t>
    </dgm:pt>
    <dgm:pt modelId="{8D315B91-6572-44A4-98E4-BE515B4250F6}">
      <dgm:prSet/>
      <dgm:spPr>
        <a:solidFill>
          <a:schemeClr val="lt1">
            <a:hueOff val="0"/>
            <a:satOff val="0"/>
            <a:lumOff val="0"/>
            <a:alpha val="75000"/>
          </a:schemeClr>
        </a:solidFill>
      </dgm:spPr>
      <dgm:t>
        <a:bodyPr/>
        <a:lstStyle/>
        <a:p>
          <a:r>
            <a:rPr lang="uk-UA" dirty="0" smtClean="0"/>
            <a:t>Україна - один із співзасновників Парламентської Асамблеї Чорноморського економічного співтовариства</a:t>
          </a:r>
          <a:endParaRPr lang="uk-UA" dirty="0"/>
        </a:p>
      </dgm:t>
    </dgm:pt>
    <dgm:pt modelId="{700B09FA-F1CA-4C88-AD74-99CA13071B0E}" type="parTrans" cxnId="{F83B6CAD-8F74-4FC1-87C3-4F91F7C095DF}">
      <dgm:prSet/>
      <dgm:spPr/>
      <dgm:t>
        <a:bodyPr/>
        <a:lstStyle/>
        <a:p>
          <a:endParaRPr lang="uk-UA"/>
        </a:p>
      </dgm:t>
    </dgm:pt>
    <dgm:pt modelId="{0390CA9E-9791-41CC-993D-02731B464D03}" type="sibTrans" cxnId="{F83B6CAD-8F74-4FC1-87C3-4F91F7C095DF}">
      <dgm:prSet/>
      <dgm:spPr/>
      <dgm:t>
        <a:bodyPr/>
        <a:lstStyle/>
        <a:p>
          <a:endParaRPr lang="uk-UA"/>
        </a:p>
      </dgm:t>
    </dgm:pt>
    <dgm:pt modelId="{B77CBD8C-3058-4EFA-BE01-06D8D83D5CEB}">
      <dgm:prSet/>
      <dgm:spPr/>
      <dgm:t>
        <a:bodyPr/>
        <a:lstStyle/>
        <a:p>
          <a:r>
            <a:rPr lang="uk-UA" b="1" dirty="0" smtClean="0"/>
            <a:t>1998р.</a:t>
          </a:r>
          <a:endParaRPr lang="uk-UA" dirty="0"/>
        </a:p>
      </dgm:t>
    </dgm:pt>
    <dgm:pt modelId="{04B74534-D228-4553-9741-D8BD3FF24466}" type="parTrans" cxnId="{31568191-AC16-48E9-A498-363AA671B315}">
      <dgm:prSet/>
      <dgm:spPr/>
      <dgm:t>
        <a:bodyPr/>
        <a:lstStyle/>
        <a:p>
          <a:endParaRPr lang="uk-UA"/>
        </a:p>
      </dgm:t>
    </dgm:pt>
    <dgm:pt modelId="{EAFC8BAE-EB6E-433F-B733-93B75E0F5CEB}" type="sibTrans" cxnId="{31568191-AC16-48E9-A498-363AA671B315}">
      <dgm:prSet/>
      <dgm:spPr/>
      <dgm:t>
        <a:bodyPr/>
        <a:lstStyle/>
        <a:p>
          <a:endParaRPr lang="uk-UA"/>
        </a:p>
      </dgm:t>
    </dgm:pt>
    <dgm:pt modelId="{D859FA12-2999-4639-9B08-6A2BD2086945}">
      <dgm:prSet/>
      <dgm:spPr/>
      <dgm:t>
        <a:bodyPr/>
        <a:lstStyle/>
        <a:p>
          <a:r>
            <a:rPr lang="uk-UA" b="1" dirty="0" smtClean="0"/>
            <a:t>1999р.</a:t>
          </a:r>
          <a:endParaRPr lang="uk-UA" dirty="0"/>
        </a:p>
      </dgm:t>
    </dgm:pt>
    <dgm:pt modelId="{FF2E0DED-A5DB-4279-AAB4-BEBE949FC293}" type="parTrans" cxnId="{33030413-EF44-4046-8E99-46DBA022D0AA}">
      <dgm:prSet/>
      <dgm:spPr/>
      <dgm:t>
        <a:bodyPr/>
        <a:lstStyle/>
        <a:p>
          <a:endParaRPr lang="uk-UA"/>
        </a:p>
      </dgm:t>
    </dgm:pt>
    <dgm:pt modelId="{B907468B-7D5A-4C4C-A137-5DE6CB0E0C65}" type="sibTrans" cxnId="{33030413-EF44-4046-8E99-46DBA022D0AA}">
      <dgm:prSet/>
      <dgm:spPr/>
      <dgm:t>
        <a:bodyPr/>
        <a:lstStyle/>
        <a:p>
          <a:endParaRPr lang="uk-UA"/>
        </a:p>
      </dgm:t>
    </dgm:pt>
    <dgm:pt modelId="{CCCDFB66-54DC-4E6E-8099-AB48301E9C34}">
      <dgm:prSet phldrT="[Текст]"/>
      <dgm:spPr>
        <a:solidFill>
          <a:schemeClr val="lt1">
            <a:hueOff val="0"/>
            <a:satOff val="0"/>
            <a:lumOff val="0"/>
            <a:alpha val="75000"/>
          </a:schemeClr>
        </a:solidFill>
      </dgm:spPr>
      <dgm:t>
        <a:bodyPr/>
        <a:lstStyle/>
        <a:p>
          <a:r>
            <a:rPr lang="uk-UA" dirty="0" smtClean="0"/>
            <a:t>Україна стала членом Міжнародного валютного фонду, одержує іноземні кредити для розвитку промисловості</a:t>
          </a:r>
          <a:endParaRPr lang="uk-UA" dirty="0"/>
        </a:p>
      </dgm:t>
    </dgm:pt>
    <dgm:pt modelId="{93C054D2-A7CC-4CCB-BC0A-891AA914B2E8}" type="parTrans" cxnId="{16E67A60-72CC-49BD-BC7D-3CFFC48CBF8D}">
      <dgm:prSet/>
      <dgm:spPr/>
      <dgm:t>
        <a:bodyPr/>
        <a:lstStyle/>
        <a:p>
          <a:endParaRPr lang="uk-UA"/>
        </a:p>
      </dgm:t>
    </dgm:pt>
    <dgm:pt modelId="{1D703BF3-6250-4DAE-9158-BD2B7862393B}" type="sibTrans" cxnId="{16E67A60-72CC-49BD-BC7D-3CFFC48CBF8D}">
      <dgm:prSet/>
      <dgm:spPr/>
      <dgm:t>
        <a:bodyPr/>
        <a:lstStyle/>
        <a:p>
          <a:endParaRPr lang="uk-UA"/>
        </a:p>
      </dgm:t>
    </dgm:pt>
    <dgm:pt modelId="{30C77E56-53DA-4E6E-B522-EA2F6336F634}">
      <dgm:prSet/>
      <dgm:spPr>
        <a:solidFill>
          <a:schemeClr val="lt1">
            <a:hueOff val="0"/>
            <a:satOff val="0"/>
            <a:lumOff val="0"/>
            <a:alpha val="75000"/>
          </a:schemeClr>
        </a:solidFill>
      </dgm:spPr>
      <dgm:t>
        <a:bodyPr/>
        <a:lstStyle/>
        <a:p>
          <a:r>
            <a:rPr lang="uk-UA" dirty="0" smtClean="0"/>
            <a:t>Україна приєдналася до Європейського банку реконструкції та розвитку</a:t>
          </a:r>
          <a:endParaRPr lang="uk-UA" dirty="0"/>
        </a:p>
      </dgm:t>
    </dgm:pt>
    <dgm:pt modelId="{46897E5D-FA0E-4C84-8A72-10CA9C17FFC7}" type="parTrans" cxnId="{C38B2F1E-9E2C-4BEB-967F-9C215787B4CE}">
      <dgm:prSet/>
      <dgm:spPr/>
      <dgm:t>
        <a:bodyPr/>
        <a:lstStyle/>
        <a:p>
          <a:endParaRPr lang="uk-UA"/>
        </a:p>
      </dgm:t>
    </dgm:pt>
    <dgm:pt modelId="{12188595-10F1-427D-A342-A9207FA66AFB}" type="sibTrans" cxnId="{C38B2F1E-9E2C-4BEB-967F-9C215787B4CE}">
      <dgm:prSet/>
      <dgm:spPr/>
      <dgm:t>
        <a:bodyPr/>
        <a:lstStyle/>
        <a:p>
          <a:endParaRPr lang="uk-UA"/>
        </a:p>
      </dgm:t>
    </dgm:pt>
    <dgm:pt modelId="{D4297BFE-9121-4DEC-AD55-5C810EE0E300}">
      <dgm:prSet/>
      <dgm:spPr>
        <a:solidFill>
          <a:schemeClr val="lt1">
            <a:hueOff val="0"/>
            <a:satOff val="0"/>
            <a:lumOff val="0"/>
            <a:alpha val="75000"/>
          </a:schemeClr>
        </a:solidFill>
      </dgm:spPr>
      <dgm:t>
        <a:bodyPr/>
        <a:lstStyle/>
        <a:p>
          <a:r>
            <a:rPr lang="uk-UA" dirty="0" smtClean="0"/>
            <a:t>угода про партнерство і співробітництво між Україною та ЄС.</a:t>
          </a:r>
          <a:endParaRPr lang="uk-UA" dirty="0"/>
        </a:p>
      </dgm:t>
    </dgm:pt>
    <dgm:pt modelId="{A98AA5B7-3E47-43B2-AA7F-556AEB42F082}" type="parTrans" cxnId="{6459370C-6265-486C-BFC0-18BEAE7A6116}">
      <dgm:prSet/>
      <dgm:spPr/>
      <dgm:t>
        <a:bodyPr/>
        <a:lstStyle/>
        <a:p>
          <a:endParaRPr lang="uk-UA"/>
        </a:p>
      </dgm:t>
    </dgm:pt>
    <dgm:pt modelId="{6E233922-6A42-4B13-B226-6269C4522AC7}" type="sibTrans" cxnId="{6459370C-6265-486C-BFC0-18BEAE7A6116}">
      <dgm:prSet/>
      <dgm:spPr/>
      <dgm:t>
        <a:bodyPr/>
        <a:lstStyle/>
        <a:p>
          <a:endParaRPr lang="uk-UA"/>
        </a:p>
      </dgm:t>
    </dgm:pt>
    <dgm:pt modelId="{6840E0D6-1945-4F39-B55B-D1875A30D6F6}">
      <dgm:prSet/>
      <dgm:spPr>
        <a:solidFill>
          <a:schemeClr val="lt1">
            <a:hueOff val="0"/>
            <a:satOff val="0"/>
            <a:lumOff val="0"/>
            <a:alpha val="75000"/>
          </a:schemeClr>
        </a:solidFill>
      </dgm:spPr>
      <dgm:t>
        <a:bodyPr/>
        <a:lstStyle/>
        <a:p>
          <a:r>
            <a:rPr lang="uk-UA" dirty="0" smtClean="0"/>
            <a:t>Україна підписала Декларацію Чорноморського економічного співтовариства.</a:t>
          </a:r>
          <a:endParaRPr lang="uk-UA" dirty="0"/>
        </a:p>
      </dgm:t>
    </dgm:pt>
    <dgm:pt modelId="{BB206DCA-5F7B-4D6C-947D-5D16AD97BBCF}" type="parTrans" cxnId="{C3347C50-B5D6-4229-93AE-8874B19221A8}">
      <dgm:prSet/>
      <dgm:spPr/>
      <dgm:t>
        <a:bodyPr/>
        <a:lstStyle/>
        <a:p>
          <a:endParaRPr lang="uk-UA"/>
        </a:p>
      </dgm:t>
    </dgm:pt>
    <dgm:pt modelId="{692F9A9F-3601-4EBA-8076-1EA4A0D68011}" type="sibTrans" cxnId="{C3347C50-B5D6-4229-93AE-8874B19221A8}">
      <dgm:prSet/>
      <dgm:spPr/>
      <dgm:t>
        <a:bodyPr/>
        <a:lstStyle/>
        <a:p>
          <a:endParaRPr lang="uk-UA"/>
        </a:p>
      </dgm:t>
    </dgm:pt>
    <dgm:pt modelId="{595DC2DF-362C-4C69-8ACD-1D528450CD02}">
      <dgm:prSet/>
      <dgm:spPr/>
      <dgm:t>
        <a:bodyPr/>
        <a:lstStyle/>
        <a:p>
          <a:r>
            <a:rPr lang="uk-UA" b="1" smtClean="0"/>
            <a:t>1994р.</a:t>
          </a:r>
          <a:endParaRPr lang="uk-UA" dirty="0"/>
        </a:p>
      </dgm:t>
    </dgm:pt>
    <dgm:pt modelId="{4D45999A-DC24-422A-A229-F388E35A80CE}" type="parTrans" cxnId="{58CECF67-40DE-4656-A5F2-D5FE825684C4}">
      <dgm:prSet/>
      <dgm:spPr/>
      <dgm:t>
        <a:bodyPr/>
        <a:lstStyle/>
        <a:p>
          <a:endParaRPr lang="uk-UA"/>
        </a:p>
      </dgm:t>
    </dgm:pt>
    <dgm:pt modelId="{77DCF585-DC5A-45A8-93C1-E25227E6F637}" type="sibTrans" cxnId="{58CECF67-40DE-4656-A5F2-D5FE825684C4}">
      <dgm:prSet/>
      <dgm:spPr/>
      <dgm:t>
        <a:bodyPr/>
        <a:lstStyle/>
        <a:p>
          <a:endParaRPr lang="uk-UA"/>
        </a:p>
      </dgm:t>
    </dgm:pt>
    <dgm:pt modelId="{4ECAFDE6-AA6B-451C-A918-BF4A586F80E0}">
      <dgm:prSet/>
      <dgm:spPr>
        <a:solidFill>
          <a:schemeClr val="lt1">
            <a:hueOff val="0"/>
            <a:satOff val="0"/>
            <a:lumOff val="0"/>
            <a:alpha val="75000"/>
          </a:schemeClr>
        </a:solidFill>
      </dgm:spPr>
      <dgm:t>
        <a:bodyPr/>
        <a:lstStyle/>
        <a:p>
          <a:r>
            <a:rPr lang="uk-UA" dirty="0" smtClean="0"/>
            <a:t>прийнято “Спільну стратегію ЄС щодо України“</a:t>
          </a:r>
          <a:endParaRPr lang="uk-UA" dirty="0"/>
        </a:p>
      </dgm:t>
    </dgm:pt>
    <dgm:pt modelId="{3A85D090-4D71-4E02-B04A-6AA942635C95}" type="parTrans" cxnId="{CEBEF850-D88E-4B57-8251-9419D62A2B0B}">
      <dgm:prSet/>
      <dgm:spPr/>
      <dgm:t>
        <a:bodyPr/>
        <a:lstStyle/>
        <a:p>
          <a:endParaRPr lang="uk-UA"/>
        </a:p>
      </dgm:t>
    </dgm:pt>
    <dgm:pt modelId="{54620EB0-3111-482F-8292-54AFB394C0FC}" type="sibTrans" cxnId="{CEBEF850-D88E-4B57-8251-9419D62A2B0B}">
      <dgm:prSet/>
      <dgm:spPr/>
      <dgm:t>
        <a:bodyPr/>
        <a:lstStyle/>
        <a:p>
          <a:endParaRPr lang="uk-UA"/>
        </a:p>
      </dgm:t>
    </dgm:pt>
    <dgm:pt modelId="{9043442E-62F7-4E04-B3BC-71AB9F873459}">
      <dgm:prSet phldrT="[Текст]"/>
      <dgm:spPr/>
      <dgm:t>
        <a:bodyPr/>
        <a:lstStyle/>
        <a:p>
          <a:r>
            <a:rPr lang="uk-UA" b="1" dirty="0" smtClean="0"/>
            <a:t>1992р</a:t>
          </a:r>
          <a:r>
            <a:rPr lang="uk-UA" dirty="0" smtClean="0"/>
            <a:t>.</a:t>
          </a:r>
          <a:endParaRPr lang="uk-UA" dirty="0"/>
        </a:p>
      </dgm:t>
    </dgm:pt>
    <dgm:pt modelId="{AB135F8D-3903-44E5-ACAC-7B3D9F4B0101}" type="parTrans" cxnId="{73126258-1B48-40AF-BAF9-5733FB07B913}">
      <dgm:prSet/>
      <dgm:spPr/>
      <dgm:t>
        <a:bodyPr/>
        <a:lstStyle/>
        <a:p>
          <a:endParaRPr lang="uk-UA"/>
        </a:p>
      </dgm:t>
    </dgm:pt>
    <dgm:pt modelId="{2F6CA293-DA23-4F02-9E2D-6B8F9EB76917}" type="sibTrans" cxnId="{73126258-1B48-40AF-BAF9-5733FB07B913}">
      <dgm:prSet/>
      <dgm:spPr/>
      <dgm:t>
        <a:bodyPr/>
        <a:lstStyle/>
        <a:p>
          <a:endParaRPr lang="uk-UA"/>
        </a:p>
      </dgm:t>
    </dgm:pt>
    <dgm:pt modelId="{2878C2E7-FFB4-4C57-B1CB-D3C844E45329}">
      <dgm:prSet phldrT="[Текст]"/>
      <dgm:spPr/>
      <dgm:t>
        <a:bodyPr/>
        <a:lstStyle/>
        <a:p>
          <a:r>
            <a:rPr lang="uk-UA" b="1" dirty="0" smtClean="0"/>
            <a:t>1992р</a:t>
          </a:r>
          <a:r>
            <a:rPr lang="uk-UA" dirty="0" smtClean="0"/>
            <a:t>.</a:t>
          </a:r>
          <a:endParaRPr lang="uk-UA" dirty="0"/>
        </a:p>
      </dgm:t>
    </dgm:pt>
    <dgm:pt modelId="{7E808C2C-A555-4BBD-BC4C-8566131C24A0}" type="parTrans" cxnId="{3A40B176-F0D0-437A-B78C-42C30999FD95}">
      <dgm:prSet/>
      <dgm:spPr/>
      <dgm:t>
        <a:bodyPr/>
        <a:lstStyle/>
        <a:p>
          <a:endParaRPr lang="uk-UA"/>
        </a:p>
      </dgm:t>
    </dgm:pt>
    <dgm:pt modelId="{E00FAFDE-8C1F-4D4E-9AAD-4262AB3125CA}" type="sibTrans" cxnId="{3A40B176-F0D0-437A-B78C-42C30999FD95}">
      <dgm:prSet/>
      <dgm:spPr/>
      <dgm:t>
        <a:bodyPr/>
        <a:lstStyle/>
        <a:p>
          <a:endParaRPr lang="uk-UA"/>
        </a:p>
      </dgm:t>
    </dgm:pt>
    <dgm:pt modelId="{70F2086B-036C-4310-95B0-4D29A8C58FD4}" type="pres">
      <dgm:prSet presAssocID="{2C0B8741-A72C-4022-B5D8-6012728A1109}" presName="linearFlow" presStyleCnt="0">
        <dgm:presLayoutVars>
          <dgm:dir/>
          <dgm:animLvl val="lvl"/>
          <dgm:resizeHandles val="exact"/>
        </dgm:presLayoutVars>
      </dgm:prSet>
      <dgm:spPr/>
    </dgm:pt>
    <dgm:pt modelId="{9A185D0B-6D2F-45BE-BD49-F2CF1BA18D49}" type="pres">
      <dgm:prSet presAssocID="{C66C4BEF-F095-47A2-9AEB-96D0AF12E01D}" presName="composite" presStyleCnt="0"/>
      <dgm:spPr/>
    </dgm:pt>
    <dgm:pt modelId="{7C04E3D5-45FC-4666-98B3-C7E23E46502E}" type="pres">
      <dgm:prSet presAssocID="{C66C4BEF-F095-47A2-9AEB-96D0AF12E01D}" presName="parentText" presStyleLbl="align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97B922E-1E68-41B6-8453-DB60F2F6F088}" type="pres">
      <dgm:prSet presAssocID="{C66C4BEF-F095-47A2-9AEB-96D0AF12E01D}" presName="descendantText" presStyleLbl="alignAcc1" presStyleIdx="0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99344D5-7655-4221-92F9-ADF4341395FC}" type="pres">
      <dgm:prSet presAssocID="{B48D9CE8-3219-4830-A197-38C422842F96}" presName="sp" presStyleCnt="0"/>
      <dgm:spPr/>
    </dgm:pt>
    <dgm:pt modelId="{72536343-C143-4645-BFE4-9ABF534C92CF}" type="pres">
      <dgm:prSet presAssocID="{9043442E-62F7-4E04-B3BC-71AB9F873459}" presName="composite" presStyleCnt="0"/>
      <dgm:spPr/>
    </dgm:pt>
    <dgm:pt modelId="{2A1C3D45-6BC3-4D25-8534-628B71237A9F}" type="pres">
      <dgm:prSet presAssocID="{9043442E-62F7-4E04-B3BC-71AB9F873459}" presName="parentText" presStyleLbl="align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55DADA1-578A-45E0-9BC1-337FE8EF9062}" type="pres">
      <dgm:prSet presAssocID="{9043442E-62F7-4E04-B3BC-71AB9F873459}" presName="descendantText" presStyleLbl="alignAcc1" presStyleIdx="1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16F17E1-0D1A-46EA-B449-5B274E3ECBCB}" type="pres">
      <dgm:prSet presAssocID="{2F6CA293-DA23-4F02-9E2D-6B8F9EB76917}" presName="sp" presStyleCnt="0"/>
      <dgm:spPr/>
    </dgm:pt>
    <dgm:pt modelId="{4A18783F-BAD0-4C18-BD7C-8725C05A9E0B}" type="pres">
      <dgm:prSet presAssocID="{2878C2E7-FFB4-4C57-B1CB-D3C844E45329}" presName="composite" presStyleCnt="0"/>
      <dgm:spPr/>
    </dgm:pt>
    <dgm:pt modelId="{B3E9EFD2-94D3-4BA9-8AE9-BBAA9634AFF7}" type="pres">
      <dgm:prSet presAssocID="{2878C2E7-FFB4-4C57-B1CB-D3C844E45329}" presName="parentText" presStyleLbl="align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C423ACD-242D-4BA9-90D6-13CEAD0E6927}" type="pres">
      <dgm:prSet presAssocID="{2878C2E7-FFB4-4C57-B1CB-D3C844E45329}" presName="descendantText" presStyleLbl="alignAcc1" presStyleIdx="2" presStyleCnt="6">
        <dgm:presLayoutVars>
          <dgm:bulletEnabled val="1"/>
        </dgm:presLayoutVars>
      </dgm:prSet>
      <dgm:spPr/>
    </dgm:pt>
    <dgm:pt modelId="{5F1897A1-900E-433A-A7D5-3DCA0ADAD18A}" type="pres">
      <dgm:prSet presAssocID="{E00FAFDE-8C1F-4D4E-9AAD-4262AB3125CA}" presName="sp" presStyleCnt="0"/>
      <dgm:spPr/>
    </dgm:pt>
    <dgm:pt modelId="{3BD53AEF-5CCC-4E7C-AED7-C29A3C271D97}" type="pres">
      <dgm:prSet presAssocID="{595DC2DF-362C-4C69-8ACD-1D528450CD02}" presName="composite" presStyleCnt="0"/>
      <dgm:spPr/>
    </dgm:pt>
    <dgm:pt modelId="{D57BEA3D-13B8-4156-94C6-4CC2E0F82728}" type="pres">
      <dgm:prSet presAssocID="{595DC2DF-362C-4C69-8ACD-1D528450CD02}" presName="parentText" presStyleLbl="alignNode1" presStyleIdx="3" presStyleCnt="6">
        <dgm:presLayoutVars>
          <dgm:chMax val="1"/>
          <dgm:bulletEnabled val="1"/>
        </dgm:presLayoutVars>
      </dgm:prSet>
      <dgm:spPr/>
    </dgm:pt>
    <dgm:pt modelId="{C4F750A5-69F9-4436-B706-A7EB0246AD55}" type="pres">
      <dgm:prSet presAssocID="{595DC2DF-362C-4C69-8ACD-1D528450CD02}" presName="descendantText" presStyleLbl="alignAcc1" presStyleIdx="3" presStyleCnt="6">
        <dgm:presLayoutVars>
          <dgm:bulletEnabled val="1"/>
        </dgm:presLayoutVars>
      </dgm:prSet>
      <dgm:spPr/>
    </dgm:pt>
    <dgm:pt modelId="{A844A0D7-4FB1-40F3-B900-25F44A9F50CC}" type="pres">
      <dgm:prSet presAssocID="{77DCF585-DC5A-45A8-93C1-E25227E6F637}" presName="sp" presStyleCnt="0"/>
      <dgm:spPr/>
    </dgm:pt>
    <dgm:pt modelId="{25798949-ACA7-48E0-8603-79B08CCCEDE2}" type="pres">
      <dgm:prSet presAssocID="{B77CBD8C-3058-4EFA-BE01-06D8D83D5CEB}" presName="composite" presStyleCnt="0"/>
      <dgm:spPr/>
    </dgm:pt>
    <dgm:pt modelId="{323A931F-40EC-463B-BCFD-CF780DFA4C42}" type="pres">
      <dgm:prSet presAssocID="{B77CBD8C-3058-4EFA-BE01-06D8D83D5CEB}" presName="parentText" presStyleLbl="align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08CBE2C-72DD-4DC8-A65A-290AE086A21E}" type="pres">
      <dgm:prSet presAssocID="{B77CBD8C-3058-4EFA-BE01-06D8D83D5CEB}" presName="descendantText" presStyleLbl="alignAcc1" presStyleIdx="4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2D94549-3C33-491F-9436-5021D71280CD}" type="pres">
      <dgm:prSet presAssocID="{EAFC8BAE-EB6E-433F-B733-93B75E0F5CEB}" presName="sp" presStyleCnt="0"/>
      <dgm:spPr/>
    </dgm:pt>
    <dgm:pt modelId="{CD11334F-ED7E-4BB0-A7B4-2082FF50410D}" type="pres">
      <dgm:prSet presAssocID="{D859FA12-2999-4639-9B08-6A2BD2086945}" presName="composite" presStyleCnt="0"/>
      <dgm:spPr/>
    </dgm:pt>
    <dgm:pt modelId="{46C4305F-23E7-4F64-BB54-B7B99D2263D9}" type="pres">
      <dgm:prSet presAssocID="{D859FA12-2999-4639-9B08-6A2BD2086945}" presName="parentText" presStyleLbl="align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6276A9A-24ED-436E-8B6B-4CAD83811461}" type="pres">
      <dgm:prSet presAssocID="{D859FA12-2999-4639-9B08-6A2BD2086945}" presName="descendantText" presStyleLbl="alignAcc1" presStyleIdx="5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32A3F6E1-2A8D-45EF-8C1E-A71EF7D5442E}" type="presOf" srcId="{30C77E56-53DA-4E6E-B522-EA2F6336F634}" destId="{F55DADA1-578A-45E0-9BC1-337FE8EF9062}" srcOrd="0" destOrd="0" presId="urn:microsoft.com/office/officeart/2005/8/layout/chevron2"/>
    <dgm:cxn modelId="{E7077103-551A-489D-92A2-255363AE1CB9}" type="presOf" srcId="{8D315B91-6572-44A4-98E4-BE515B4250F6}" destId="{5C423ACD-242D-4BA9-90D6-13CEAD0E6927}" srcOrd="0" destOrd="0" presId="urn:microsoft.com/office/officeart/2005/8/layout/chevron2"/>
    <dgm:cxn modelId="{31568191-AC16-48E9-A498-363AA671B315}" srcId="{2C0B8741-A72C-4022-B5D8-6012728A1109}" destId="{B77CBD8C-3058-4EFA-BE01-06D8D83D5CEB}" srcOrd="4" destOrd="0" parTransId="{04B74534-D228-4553-9741-D8BD3FF24466}" sibTransId="{EAFC8BAE-EB6E-433F-B733-93B75E0F5CEB}"/>
    <dgm:cxn modelId="{5E5302A7-2BE3-4BE8-B93B-51B505C6BD95}" type="presOf" srcId="{B77CBD8C-3058-4EFA-BE01-06D8D83D5CEB}" destId="{323A931F-40EC-463B-BCFD-CF780DFA4C42}" srcOrd="0" destOrd="0" presId="urn:microsoft.com/office/officeart/2005/8/layout/chevron2"/>
    <dgm:cxn modelId="{CEBEF850-D88E-4B57-8251-9419D62A2B0B}" srcId="{D859FA12-2999-4639-9B08-6A2BD2086945}" destId="{4ECAFDE6-AA6B-451C-A918-BF4A586F80E0}" srcOrd="0" destOrd="0" parTransId="{3A85D090-4D71-4E02-B04A-6AA942635C95}" sibTransId="{54620EB0-3111-482F-8292-54AFB394C0FC}"/>
    <dgm:cxn modelId="{229EC081-EEDD-4225-8809-BF99DA6FE465}" type="presOf" srcId="{2C0B8741-A72C-4022-B5D8-6012728A1109}" destId="{70F2086B-036C-4310-95B0-4D29A8C58FD4}" srcOrd="0" destOrd="0" presId="urn:microsoft.com/office/officeart/2005/8/layout/chevron2"/>
    <dgm:cxn modelId="{C06AAFB0-A150-4843-B0ED-AE545B15CF5F}" type="presOf" srcId="{2878C2E7-FFB4-4C57-B1CB-D3C844E45329}" destId="{B3E9EFD2-94D3-4BA9-8AE9-BBAA9634AFF7}" srcOrd="0" destOrd="0" presId="urn:microsoft.com/office/officeart/2005/8/layout/chevron2"/>
    <dgm:cxn modelId="{E028FDC3-4AEE-4A16-8BD9-AB74F65F234A}" type="presOf" srcId="{D859FA12-2999-4639-9B08-6A2BD2086945}" destId="{46C4305F-23E7-4F64-BB54-B7B99D2263D9}" srcOrd="0" destOrd="0" presId="urn:microsoft.com/office/officeart/2005/8/layout/chevron2"/>
    <dgm:cxn modelId="{49112D6F-23BB-4F59-AFF3-5E1696DF1341}" type="presOf" srcId="{4ECAFDE6-AA6B-451C-A918-BF4A586F80E0}" destId="{56276A9A-24ED-436E-8B6B-4CAD83811461}" srcOrd="0" destOrd="0" presId="urn:microsoft.com/office/officeart/2005/8/layout/chevron2"/>
    <dgm:cxn modelId="{6F7F9F31-A98A-402C-9662-9BD0FF055683}" type="presOf" srcId="{6840E0D6-1945-4F39-B55B-D1875A30D6F6}" destId="{F08CBE2C-72DD-4DC8-A65A-290AE086A21E}" srcOrd="0" destOrd="0" presId="urn:microsoft.com/office/officeart/2005/8/layout/chevron2"/>
    <dgm:cxn modelId="{C49625B9-B2BF-493F-8921-49198F564B70}" type="presOf" srcId="{C66C4BEF-F095-47A2-9AEB-96D0AF12E01D}" destId="{7C04E3D5-45FC-4666-98B3-C7E23E46502E}" srcOrd="0" destOrd="0" presId="urn:microsoft.com/office/officeart/2005/8/layout/chevron2"/>
    <dgm:cxn modelId="{73126258-1B48-40AF-BAF9-5733FB07B913}" srcId="{2C0B8741-A72C-4022-B5D8-6012728A1109}" destId="{9043442E-62F7-4E04-B3BC-71AB9F873459}" srcOrd="1" destOrd="0" parTransId="{AB135F8D-3903-44E5-ACAC-7B3D9F4B0101}" sibTransId="{2F6CA293-DA23-4F02-9E2D-6B8F9EB76917}"/>
    <dgm:cxn modelId="{C3347C50-B5D6-4229-93AE-8874B19221A8}" srcId="{B77CBD8C-3058-4EFA-BE01-06D8D83D5CEB}" destId="{6840E0D6-1945-4F39-B55B-D1875A30D6F6}" srcOrd="0" destOrd="0" parTransId="{BB206DCA-5F7B-4D6C-947D-5D16AD97BBCF}" sibTransId="{692F9A9F-3601-4EBA-8076-1EA4A0D68011}"/>
    <dgm:cxn modelId="{6459370C-6265-486C-BFC0-18BEAE7A6116}" srcId="{595DC2DF-362C-4C69-8ACD-1D528450CD02}" destId="{D4297BFE-9121-4DEC-AD55-5C810EE0E300}" srcOrd="0" destOrd="0" parTransId="{A98AA5B7-3E47-43B2-AA7F-556AEB42F082}" sibTransId="{6E233922-6A42-4B13-B226-6269C4522AC7}"/>
    <dgm:cxn modelId="{16E67A60-72CC-49BD-BC7D-3CFFC48CBF8D}" srcId="{C66C4BEF-F095-47A2-9AEB-96D0AF12E01D}" destId="{CCCDFB66-54DC-4E6E-8099-AB48301E9C34}" srcOrd="0" destOrd="0" parTransId="{93C054D2-A7CC-4CCB-BC0A-891AA914B2E8}" sibTransId="{1D703BF3-6250-4DAE-9158-BD2B7862393B}"/>
    <dgm:cxn modelId="{C38B2F1E-9E2C-4BEB-967F-9C215787B4CE}" srcId="{9043442E-62F7-4E04-B3BC-71AB9F873459}" destId="{30C77E56-53DA-4E6E-B522-EA2F6336F634}" srcOrd="0" destOrd="0" parTransId="{46897E5D-FA0E-4C84-8A72-10CA9C17FFC7}" sibTransId="{12188595-10F1-427D-A342-A9207FA66AFB}"/>
    <dgm:cxn modelId="{58CECF67-40DE-4656-A5F2-D5FE825684C4}" srcId="{2C0B8741-A72C-4022-B5D8-6012728A1109}" destId="{595DC2DF-362C-4C69-8ACD-1D528450CD02}" srcOrd="3" destOrd="0" parTransId="{4D45999A-DC24-422A-A229-F388E35A80CE}" sibTransId="{77DCF585-DC5A-45A8-93C1-E25227E6F637}"/>
    <dgm:cxn modelId="{75DA19CF-8539-4A78-8C6D-584DC532C3FA}" type="presOf" srcId="{595DC2DF-362C-4C69-8ACD-1D528450CD02}" destId="{D57BEA3D-13B8-4156-94C6-4CC2E0F82728}" srcOrd="0" destOrd="0" presId="urn:microsoft.com/office/officeart/2005/8/layout/chevron2"/>
    <dgm:cxn modelId="{FBB4EBA1-E249-45A4-A98C-D5A147DBC50C}" type="presOf" srcId="{D4297BFE-9121-4DEC-AD55-5C810EE0E300}" destId="{C4F750A5-69F9-4436-B706-A7EB0246AD55}" srcOrd="0" destOrd="0" presId="urn:microsoft.com/office/officeart/2005/8/layout/chevron2"/>
    <dgm:cxn modelId="{33030413-EF44-4046-8E99-46DBA022D0AA}" srcId="{2C0B8741-A72C-4022-B5D8-6012728A1109}" destId="{D859FA12-2999-4639-9B08-6A2BD2086945}" srcOrd="5" destOrd="0" parTransId="{FF2E0DED-A5DB-4279-AAB4-BEBE949FC293}" sibTransId="{B907468B-7D5A-4C4C-A137-5DE6CB0E0C65}"/>
    <dgm:cxn modelId="{3A40B176-F0D0-437A-B78C-42C30999FD95}" srcId="{2C0B8741-A72C-4022-B5D8-6012728A1109}" destId="{2878C2E7-FFB4-4C57-B1CB-D3C844E45329}" srcOrd="2" destOrd="0" parTransId="{7E808C2C-A555-4BBD-BC4C-8566131C24A0}" sibTransId="{E00FAFDE-8C1F-4D4E-9AAD-4262AB3125CA}"/>
    <dgm:cxn modelId="{0E032481-C84F-4F61-8836-F5B269B586D9}" srcId="{2C0B8741-A72C-4022-B5D8-6012728A1109}" destId="{C66C4BEF-F095-47A2-9AEB-96D0AF12E01D}" srcOrd="0" destOrd="0" parTransId="{0EFEEE2B-70D9-41F0-BD8C-908D65A5E839}" sibTransId="{B48D9CE8-3219-4830-A197-38C422842F96}"/>
    <dgm:cxn modelId="{F83B6CAD-8F74-4FC1-87C3-4F91F7C095DF}" srcId="{2878C2E7-FFB4-4C57-B1CB-D3C844E45329}" destId="{8D315B91-6572-44A4-98E4-BE515B4250F6}" srcOrd="0" destOrd="0" parTransId="{700B09FA-F1CA-4C88-AD74-99CA13071B0E}" sibTransId="{0390CA9E-9791-41CC-993D-02731B464D03}"/>
    <dgm:cxn modelId="{CD60B054-0D03-43E5-9A7A-5806AC3AE7D3}" type="presOf" srcId="{9043442E-62F7-4E04-B3BC-71AB9F873459}" destId="{2A1C3D45-6BC3-4D25-8534-628B71237A9F}" srcOrd="0" destOrd="0" presId="urn:microsoft.com/office/officeart/2005/8/layout/chevron2"/>
    <dgm:cxn modelId="{C450AFE5-EC7F-4F8C-8F24-502E1429243F}" type="presOf" srcId="{CCCDFB66-54DC-4E6E-8099-AB48301E9C34}" destId="{D97B922E-1E68-41B6-8453-DB60F2F6F088}" srcOrd="0" destOrd="0" presId="urn:microsoft.com/office/officeart/2005/8/layout/chevron2"/>
    <dgm:cxn modelId="{808F40B8-34F6-4C29-80EF-3D8207940EBC}" type="presParOf" srcId="{70F2086B-036C-4310-95B0-4D29A8C58FD4}" destId="{9A185D0B-6D2F-45BE-BD49-F2CF1BA18D49}" srcOrd="0" destOrd="0" presId="urn:microsoft.com/office/officeart/2005/8/layout/chevron2"/>
    <dgm:cxn modelId="{87C0E232-5DE5-4452-A824-D0802C0B894B}" type="presParOf" srcId="{9A185D0B-6D2F-45BE-BD49-F2CF1BA18D49}" destId="{7C04E3D5-45FC-4666-98B3-C7E23E46502E}" srcOrd="0" destOrd="0" presId="urn:microsoft.com/office/officeart/2005/8/layout/chevron2"/>
    <dgm:cxn modelId="{6B47CC2A-FC0B-44BE-A397-DCE6A8FF08FD}" type="presParOf" srcId="{9A185D0B-6D2F-45BE-BD49-F2CF1BA18D49}" destId="{D97B922E-1E68-41B6-8453-DB60F2F6F088}" srcOrd="1" destOrd="0" presId="urn:microsoft.com/office/officeart/2005/8/layout/chevron2"/>
    <dgm:cxn modelId="{15A22AD6-5981-46A2-BA7E-B78ADDC7DB2A}" type="presParOf" srcId="{70F2086B-036C-4310-95B0-4D29A8C58FD4}" destId="{199344D5-7655-4221-92F9-ADF4341395FC}" srcOrd="1" destOrd="0" presId="urn:microsoft.com/office/officeart/2005/8/layout/chevron2"/>
    <dgm:cxn modelId="{4FF32D40-CF68-4540-9FB9-B6A171335D0B}" type="presParOf" srcId="{70F2086B-036C-4310-95B0-4D29A8C58FD4}" destId="{72536343-C143-4645-BFE4-9ABF534C92CF}" srcOrd="2" destOrd="0" presId="urn:microsoft.com/office/officeart/2005/8/layout/chevron2"/>
    <dgm:cxn modelId="{AC9AD975-3FC7-4B13-B5D2-CAAA5D4E5D0E}" type="presParOf" srcId="{72536343-C143-4645-BFE4-9ABF534C92CF}" destId="{2A1C3D45-6BC3-4D25-8534-628B71237A9F}" srcOrd="0" destOrd="0" presId="urn:microsoft.com/office/officeart/2005/8/layout/chevron2"/>
    <dgm:cxn modelId="{BE1E551C-31D3-4912-99CC-7861BEAC3F00}" type="presParOf" srcId="{72536343-C143-4645-BFE4-9ABF534C92CF}" destId="{F55DADA1-578A-45E0-9BC1-337FE8EF9062}" srcOrd="1" destOrd="0" presId="urn:microsoft.com/office/officeart/2005/8/layout/chevron2"/>
    <dgm:cxn modelId="{0BFCFBE6-56C3-4472-AACE-5FD7F7F0384D}" type="presParOf" srcId="{70F2086B-036C-4310-95B0-4D29A8C58FD4}" destId="{A16F17E1-0D1A-46EA-B449-5B274E3ECBCB}" srcOrd="3" destOrd="0" presId="urn:microsoft.com/office/officeart/2005/8/layout/chevron2"/>
    <dgm:cxn modelId="{368D8FF7-99AC-4565-8A1F-2FBEEDC743A3}" type="presParOf" srcId="{70F2086B-036C-4310-95B0-4D29A8C58FD4}" destId="{4A18783F-BAD0-4C18-BD7C-8725C05A9E0B}" srcOrd="4" destOrd="0" presId="urn:microsoft.com/office/officeart/2005/8/layout/chevron2"/>
    <dgm:cxn modelId="{5B050C0C-9F66-48AA-88BD-8498F4214E37}" type="presParOf" srcId="{4A18783F-BAD0-4C18-BD7C-8725C05A9E0B}" destId="{B3E9EFD2-94D3-4BA9-8AE9-BBAA9634AFF7}" srcOrd="0" destOrd="0" presId="urn:microsoft.com/office/officeart/2005/8/layout/chevron2"/>
    <dgm:cxn modelId="{C17BC39A-643D-4BF8-B165-1F2F50567A8C}" type="presParOf" srcId="{4A18783F-BAD0-4C18-BD7C-8725C05A9E0B}" destId="{5C423ACD-242D-4BA9-90D6-13CEAD0E6927}" srcOrd="1" destOrd="0" presId="urn:microsoft.com/office/officeart/2005/8/layout/chevron2"/>
    <dgm:cxn modelId="{2AE2CB54-9689-4CB7-A58B-17B9BFE2E4C6}" type="presParOf" srcId="{70F2086B-036C-4310-95B0-4D29A8C58FD4}" destId="{5F1897A1-900E-433A-A7D5-3DCA0ADAD18A}" srcOrd="5" destOrd="0" presId="urn:microsoft.com/office/officeart/2005/8/layout/chevron2"/>
    <dgm:cxn modelId="{1C3E9CBF-7F23-4C20-8D65-720F90FE4CC6}" type="presParOf" srcId="{70F2086B-036C-4310-95B0-4D29A8C58FD4}" destId="{3BD53AEF-5CCC-4E7C-AED7-C29A3C271D97}" srcOrd="6" destOrd="0" presId="urn:microsoft.com/office/officeart/2005/8/layout/chevron2"/>
    <dgm:cxn modelId="{7FE93CE1-5C34-4F07-9D6D-3C55A3FA5150}" type="presParOf" srcId="{3BD53AEF-5CCC-4E7C-AED7-C29A3C271D97}" destId="{D57BEA3D-13B8-4156-94C6-4CC2E0F82728}" srcOrd="0" destOrd="0" presId="urn:microsoft.com/office/officeart/2005/8/layout/chevron2"/>
    <dgm:cxn modelId="{916CD4FA-4685-41BE-AD42-BCD2B6746364}" type="presParOf" srcId="{3BD53AEF-5CCC-4E7C-AED7-C29A3C271D97}" destId="{C4F750A5-69F9-4436-B706-A7EB0246AD55}" srcOrd="1" destOrd="0" presId="urn:microsoft.com/office/officeart/2005/8/layout/chevron2"/>
    <dgm:cxn modelId="{5504287C-CB0E-491A-8DB8-15CB51E8E9B4}" type="presParOf" srcId="{70F2086B-036C-4310-95B0-4D29A8C58FD4}" destId="{A844A0D7-4FB1-40F3-B900-25F44A9F50CC}" srcOrd="7" destOrd="0" presId="urn:microsoft.com/office/officeart/2005/8/layout/chevron2"/>
    <dgm:cxn modelId="{A5363BA4-741D-4D3E-B991-15499B7EDBC6}" type="presParOf" srcId="{70F2086B-036C-4310-95B0-4D29A8C58FD4}" destId="{25798949-ACA7-48E0-8603-79B08CCCEDE2}" srcOrd="8" destOrd="0" presId="urn:microsoft.com/office/officeart/2005/8/layout/chevron2"/>
    <dgm:cxn modelId="{9000BFB2-30B4-4D44-9CAB-35660CCCBE0F}" type="presParOf" srcId="{25798949-ACA7-48E0-8603-79B08CCCEDE2}" destId="{323A931F-40EC-463B-BCFD-CF780DFA4C42}" srcOrd="0" destOrd="0" presId="urn:microsoft.com/office/officeart/2005/8/layout/chevron2"/>
    <dgm:cxn modelId="{A6232F08-5529-4959-8E5E-3ACB62CC2911}" type="presParOf" srcId="{25798949-ACA7-48E0-8603-79B08CCCEDE2}" destId="{F08CBE2C-72DD-4DC8-A65A-290AE086A21E}" srcOrd="1" destOrd="0" presId="urn:microsoft.com/office/officeart/2005/8/layout/chevron2"/>
    <dgm:cxn modelId="{F86E20AA-82E8-4DBF-AF45-A665FABA5341}" type="presParOf" srcId="{70F2086B-036C-4310-95B0-4D29A8C58FD4}" destId="{72D94549-3C33-491F-9436-5021D71280CD}" srcOrd="9" destOrd="0" presId="urn:microsoft.com/office/officeart/2005/8/layout/chevron2"/>
    <dgm:cxn modelId="{E5C3D54B-9B6C-4CE7-BCC1-576F45DDD6F0}" type="presParOf" srcId="{70F2086B-036C-4310-95B0-4D29A8C58FD4}" destId="{CD11334F-ED7E-4BB0-A7B4-2082FF50410D}" srcOrd="10" destOrd="0" presId="urn:microsoft.com/office/officeart/2005/8/layout/chevron2"/>
    <dgm:cxn modelId="{6279EEFF-9446-4DC0-B325-2FF067CB333D}" type="presParOf" srcId="{CD11334F-ED7E-4BB0-A7B4-2082FF50410D}" destId="{46C4305F-23E7-4F64-BB54-B7B99D2263D9}" srcOrd="0" destOrd="0" presId="urn:microsoft.com/office/officeart/2005/8/layout/chevron2"/>
    <dgm:cxn modelId="{0A6F2C65-E452-464B-8AA1-E836EA70C5C5}" type="presParOf" srcId="{CD11334F-ED7E-4BB0-A7B4-2082FF50410D}" destId="{56276A9A-24ED-436E-8B6B-4CAD8381146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306B1C-88AB-426F-B303-5AB99A8FB89A}">
      <dsp:nvSpPr>
        <dsp:cNvPr id="0" name=""/>
        <dsp:cNvSpPr/>
      </dsp:nvSpPr>
      <dsp:spPr>
        <a:xfrm>
          <a:off x="2603" y="38431"/>
          <a:ext cx="2538261" cy="518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/>
            <a:t>Рада Міністрів</a:t>
          </a:r>
          <a:endParaRPr lang="uk-UA" sz="1800" b="1" kern="1200" dirty="0"/>
        </a:p>
      </dsp:txBody>
      <dsp:txXfrm>
        <a:off x="2603" y="38431"/>
        <a:ext cx="2538261" cy="518400"/>
      </dsp:txXfrm>
    </dsp:sp>
    <dsp:sp modelId="{6820AC35-3D75-412D-A609-F1A283073E59}">
      <dsp:nvSpPr>
        <dsp:cNvPr id="0" name=""/>
        <dsp:cNvSpPr/>
      </dsp:nvSpPr>
      <dsp:spPr>
        <a:xfrm>
          <a:off x="2603" y="556831"/>
          <a:ext cx="2538261" cy="336296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kern="1200" dirty="0" smtClean="0"/>
            <a:t>вищий законодавчий орган</a:t>
          </a:r>
          <a:endParaRPr lang="uk-UA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kern="1200" dirty="0" smtClean="0"/>
            <a:t>забезпечує координацію спільної політики</a:t>
          </a:r>
          <a:endParaRPr lang="uk-UA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kern="1200" dirty="0" smtClean="0"/>
            <a:t>ухвалює необхідні рішення</a:t>
          </a:r>
          <a:endParaRPr lang="uk-UA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kern="1200" dirty="0" smtClean="0"/>
            <a:t>керує бюджетом ЄС разом з Європарламентом</a:t>
          </a:r>
          <a:endParaRPr lang="uk-UA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kern="1200" dirty="0" smtClean="0"/>
            <a:t>укладає міжнародні угоди</a:t>
          </a:r>
          <a:endParaRPr lang="uk-UA" sz="1800" kern="1200" dirty="0"/>
        </a:p>
      </dsp:txBody>
      <dsp:txXfrm>
        <a:off x="2603" y="556831"/>
        <a:ext cx="2538261" cy="3362968"/>
      </dsp:txXfrm>
    </dsp:sp>
    <dsp:sp modelId="{A57A0EA6-5C0E-4038-8E9A-B467DFCE1E92}">
      <dsp:nvSpPr>
        <dsp:cNvPr id="0" name=""/>
        <dsp:cNvSpPr/>
      </dsp:nvSpPr>
      <dsp:spPr>
        <a:xfrm>
          <a:off x="2896221" y="38431"/>
          <a:ext cx="2538261" cy="518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/>
            <a:t>Європарламент</a:t>
          </a:r>
          <a:endParaRPr lang="uk-UA" sz="1800" b="1" kern="1200" dirty="0"/>
        </a:p>
      </dsp:txBody>
      <dsp:txXfrm>
        <a:off x="2896221" y="38431"/>
        <a:ext cx="2538261" cy="518400"/>
      </dsp:txXfrm>
    </dsp:sp>
    <dsp:sp modelId="{C3798559-DEDA-4C8B-94F3-5EEFD056A293}">
      <dsp:nvSpPr>
        <dsp:cNvPr id="0" name=""/>
        <dsp:cNvSpPr/>
      </dsp:nvSpPr>
      <dsp:spPr>
        <a:xfrm>
          <a:off x="2896221" y="556831"/>
          <a:ext cx="2538261" cy="336296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kern="1200" dirty="0" smtClean="0"/>
            <a:t>затверджує бюджет ЄС</a:t>
          </a:r>
          <a:endParaRPr lang="uk-UA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kern="1200" dirty="0" smtClean="0"/>
            <a:t>ухвалює або виносить до нього поправки</a:t>
          </a:r>
          <a:endParaRPr lang="uk-UA" sz="1800" kern="1200" dirty="0"/>
        </a:p>
      </dsp:txBody>
      <dsp:txXfrm>
        <a:off x="2896221" y="556831"/>
        <a:ext cx="2538261" cy="3362968"/>
      </dsp:txXfrm>
    </dsp:sp>
    <dsp:sp modelId="{B88B74E0-83BD-494C-815A-94FD59906592}">
      <dsp:nvSpPr>
        <dsp:cNvPr id="0" name=""/>
        <dsp:cNvSpPr/>
      </dsp:nvSpPr>
      <dsp:spPr>
        <a:xfrm>
          <a:off x="5789839" y="38431"/>
          <a:ext cx="2538261" cy="518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/>
            <a:t>Євросуд</a:t>
          </a:r>
          <a:endParaRPr lang="uk-UA" sz="1800" b="1" kern="1200" dirty="0"/>
        </a:p>
      </dsp:txBody>
      <dsp:txXfrm>
        <a:off x="5789839" y="38431"/>
        <a:ext cx="2538261" cy="518400"/>
      </dsp:txXfrm>
    </dsp:sp>
    <dsp:sp modelId="{992F34E5-FEEA-4C93-BAEC-AA0694025D92}">
      <dsp:nvSpPr>
        <dsp:cNvPr id="0" name=""/>
        <dsp:cNvSpPr/>
      </dsp:nvSpPr>
      <dsp:spPr>
        <a:xfrm>
          <a:off x="5789839" y="556831"/>
          <a:ext cx="2538261" cy="336296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kern="1200" dirty="0" smtClean="0"/>
            <a:t>забезпечує єдине застосування і тлумачення прав ЄС на всій його території</a:t>
          </a:r>
          <a:endParaRPr lang="uk-UA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c</a:t>
          </a:r>
          <a:r>
            <a:rPr lang="uk-UA" sz="1800" kern="1200" dirty="0" err="1" smtClean="0"/>
            <a:t>кладається</a:t>
          </a:r>
          <a:r>
            <a:rPr lang="uk-UA" sz="1800" kern="1200" dirty="0" smtClean="0"/>
            <a:t> з 25 судів і 9 юридичних радників, які призначаються урядами країн терміном на 6 років</a:t>
          </a:r>
          <a:endParaRPr lang="uk-UA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kern="1200" dirty="0" smtClean="0"/>
            <a:t>незалежні у виконанні своїх </a:t>
          </a:r>
          <a:r>
            <a:rPr lang="ru-RU" sz="1800" kern="1200" dirty="0" err="1" smtClean="0"/>
            <a:t>обов'язків</a:t>
          </a:r>
          <a:endParaRPr lang="uk-UA" sz="1800" kern="1200" dirty="0"/>
        </a:p>
      </dsp:txBody>
      <dsp:txXfrm>
        <a:off x="5789839" y="556831"/>
        <a:ext cx="2538261" cy="33629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D02068-5D27-48D5-A15F-61C91A830A95}">
      <dsp:nvSpPr>
        <dsp:cNvPr id="0" name=""/>
        <dsp:cNvSpPr/>
      </dsp:nvSpPr>
      <dsp:spPr>
        <a:xfrm>
          <a:off x="2237503" y="0"/>
          <a:ext cx="4512945" cy="133602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kern="1200" dirty="0" smtClean="0"/>
            <a:t>до ЄС втупили ще 10 країн - </a:t>
          </a:r>
          <a:r>
            <a:rPr lang="uk-UA" sz="1800" b="1" kern="1200" dirty="0" smtClean="0"/>
            <a:t>Польща, Угорщина, Чехія, Словаччина, Словенія, Мальта, Литва, Латвія, Естонія та Кіпр</a:t>
          </a:r>
          <a:endParaRPr lang="uk-UA" sz="1800" kern="1200" dirty="0"/>
        </a:p>
      </dsp:txBody>
      <dsp:txXfrm>
        <a:off x="2237503" y="167003"/>
        <a:ext cx="4011935" cy="1002020"/>
      </dsp:txXfrm>
    </dsp:sp>
    <dsp:sp modelId="{CEA70BC1-5DEB-4C4E-A3CC-1B4F315FF7F9}">
      <dsp:nvSpPr>
        <dsp:cNvPr id="0" name=""/>
        <dsp:cNvSpPr/>
      </dsp:nvSpPr>
      <dsp:spPr>
        <a:xfrm>
          <a:off x="771126" y="0"/>
          <a:ext cx="1466376" cy="13360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b="1" kern="1200" dirty="0" smtClean="0"/>
            <a:t>У травні 2004 року</a:t>
          </a:r>
          <a:endParaRPr lang="uk-UA" sz="2500" kern="1200" dirty="0"/>
        </a:p>
      </dsp:txBody>
      <dsp:txXfrm>
        <a:off x="836345" y="65219"/>
        <a:ext cx="1335938" cy="1205588"/>
      </dsp:txXfrm>
    </dsp:sp>
    <dsp:sp modelId="{E124610F-C46D-4FAB-9EB1-D78A9288967C}">
      <dsp:nvSpPr>
        <dsp:cNvPr id="0" name=""/>
        <dsp:cNvSpPr/>
      </dsp:nvSpPr>
      <dsp:spPr>
        <a:xfrm>
          <a:off x="2237503" y="1469629"/>
          <a:ext cx="4512945" cy="133602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kern="1200" dirty="0" smtClean="0"/>
            <a:t>почалися переговори щодо </a:t>
          </a:r>
          <a:r>
            <a:rPr lang="uk-UA" sz="1800" kern="1200" dirty="0" err="1" smtClean="0"/>
            <a:t>втупу</a:t>
          </a:r>
          <a:r>
            <a:rPr lang="uk-UA" sz="1800" kern="1200" dirty="0" smtClean="0"/>
            <a:t> до ЄС </a:t>
          </a:r>
          <a:r>
            <a:rPr lang="uk-UA" sz="1800" b="1" kern="1200" dirty="0" smtClean="0"/>
            <a:t>Туреччини</a:t>
          </a:r>
          <a:r>
            <a:rPr lang="uk-UA" sz="1800" kern="1200" dirty="0" smtClean="0"/>
            <a:t> і </a:t>
          </a:r>
          <a:r>
            <a:rPr lang="uk-UA" sz="1800" b="1" kern="1200" dirty="0" smtClean="0"/>
            <a:t>Хорватії.</a:t>
          </a:r>
          <a:endParaRPr lang="uk-UA" sz="1800" kern="1200" dirty="0"/>
        </a:p>
      </dsp:txBody>
      <dsp:txXfrm>
        <a:off x="2237503" y="1636632"/>
        <a:ext cx="4011935" cy="1002020"/>
      </dsp:txXfrm>
    </dsp:sp>
    <dsp:sp modelId="{759A7F18-8F55-41CF-82A2-5AD1969D7B90}">
      <dsp:nvSpPr>
        <dsp:cNvPr id="0" name=""/>
        <dsp:cNvSpPr/>
      </dsp:nvSpPr>
      <dsp:spPr>
        <a:xfrm>
          <a:off x="771126" y="1469629"/>
          <a:ext cx="1466376" cy="13360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З </a:t>
          </a:r>
          <a:r>
            <a:rPr lang="uk-UA" sz="2500" b="1" kern="1200" dirty="0" smtClean="0"/>
            <a:t>2005 року</a:t>
          </a:r>
          <a:endParaRPr lang="uk-UA" sz="2500" kern="1200" dirty="0"/>
        </a:p>
      </dsp:txBody>
      <dsp:txXfrm>
        <a:off x="836345" y="1534848"/>
        <a:ext cx="1335938" cy="1205588"/>
      </dsp:txXfrm>
    </dsp:sp>
    <dsp:sp modelId="{5C80697E-AEB1-4479-BD26-EEFBD8A9BC59}">
      <dsp:nvSpPr>
        <dsp:cNvPr id="0" name=""/>
        <dsp:cNvSpPr/>
      </dsp:nvSpPr>
      <dsp:spPr>
        <a:xfrm>
          <a:off x="2237503" y="2939259"/>
          <a:ext cx="4512945" cy="133602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kern="1200" dirty="0" smtClean="0"/>
            <a:t>намічено прийняти в ЄС </a:t>
          </a:r>
          <a:r>
            <a:rPr lang="uk-UA" sz="1800" b="1" kern="1200" dirty="0" smtClean="0"/>
            <a:t>Румунію</a:t>
          </a:r>
          <a:r>
            <a:rPr lang="uk-UA" sz="1800" kern="1200" dirty="0" smtClean="0"/>
            <a:t> та </a:t>
          </a:r>
          <a:r>
            <a:rPr lang="uk-UA" sz="1800" b="1" kern="1200" dirty="0" smtClean="0"/>
            <a:t>Болгарію</a:t>
          </a:r>
          <a:endParaRPr lang="uk-UA" sz="1800" kern="1200" dirty="0"/>
        </a:p>
      </dsp:txBody>
      <dsp:txXfrm>
        <a:off x="2237503" y="3106262"/>
        <a:ext cx="4011935" cy="1002020"/>
      </dsp:txXfrm>
    </dsp:sp>
    <dsp:sp modelId="{EEE7B0E7-C9FA-40FC-9112-F4B5F56254BB}">
      <dsp:nvSpPr>
        <dsp:cNvPr id="0" name=""/>
        <dsp:cNvSpPr/>
      </dsp:nvSpPr>
      <dsp:spPr>
        <a:xfrm>
          <a:off x="771126" y="2939259"/>
          <a:ext cx="1466376" cy="13360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У</a:t>
          </a:r>
          <a:r>
            <a:rPr lang="uk-UA" sz="2500" b="1" kern="1200" dirty="0" smtClean="0"/>
            <a:t> 2007 році</a:t>
          </a:r>
          <a:endParaRPr lang="uk-UA" sz="2500" kern="1200" dirty="0"/>
        </a:p>
      </dsp:txBody>
      <dsp:txXfrm>
        <a:off x="836345" y="3004478"/>
        <a:ext cx="1335938" cy="12055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2838C8-B4F2-450C-9769-2F532CB25B3F}">
      <dsp:nvSpPr>
        <dsp:cNvPr id="0" name=""/>
        <dsp:cNvSpPr/>
      </dsp:nvSpPr>
      <dsp:spPr>
        <a:xfrm>
          <a:off x="0" y="732829"/>
          <a:ext cx="8762752" cy="3505100"/>
        </a:xfrm>
        <a:prstGeom prst="leftRightRibb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76174A-330D-47E3-8B0F-EBE473871840}">
      <dsp:nvSpPr>
        <dsp:cNvPr id="0" name=""/>
        <dsp:cNvSpPr/>
      </dsp:nvSpPr>
      <dsp:spPr>
        <a:xfrm>
          <a:off x="1051530" y="1346222"/>
          <a:ext cx="2891708" cy="171749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1788" rIns="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1.Процес створення єдиної Європи є динамічним, але водночас дуже суперечливим.</a:t>
          </a:r>
          <a:endParaRPr lang="uk-UA" sz="2300" kern="1200" dirty="0"/>
        </a:p>
      </dsp:txBody>
      <dsp:txXfrm>
        <a:off x="1051530" y="1346222"/>
        <a:ext cx="2891708" cy="1717499"/>
      </dsp:txXfrm>
    </dsp:sp>
    <dsp:sp modelId="{020CCE4D-0CEA-47C6-B57E-A9850421BD02}">
      <dsp:nvSpPr>
        <dsp:cNvPr id="0" name=""/>
        <dsp:cNvSpPr/>
      </dsp:nvSpPr>
      <dsp:spPr>
        <a:xfrm>
          <a:off x="4381376" y="1907038"/>
          <a:ext cx="3417473" cy="171749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1788" rIns="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2.Формування системи колективної безпеки у Європі дає змогу людству оптимістично дивитися у майбутнє.</a:t>
          </a:r>
          <a:endParaRPr lang="uk-UA" sz="2300" kern="1200" dirty="0"/>
        </a:p>
      </dsp:txBody>
      <dsp:txXfrm>
        <a:off x="4381376" y="1907038"/>
        <a:ext cx="3417473" cy="171749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04E3D5-45FC-4666-98B3-C7E23E46502E}">
      <dsp:nvSpPr>
        <dsp:cNvPr id="0" name=""/>
        <dsp:cNvSpPr/>
      </dsp:nvSpPr>
      <dsp:spPr>
        <a:xfrm rot="5400000">
          <a:off x="-139919" y="143149"/>
          <a:ext cx="932797" cy="65295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b="1" kern="1200" dirty="0" smtClean="0"/>
            <a:t>1992р</a:t>
          </a:r>
          <a:r>
            <a:rPr lang="uk-UA" sz="1500" kern="1200" dirty="0" smtClean="0"/>
            <a:t>.</a:t>
          </a:r>
          <a:endParaRPr lang="uk-UA" sz="1500" kern="1200" dirty="0"/>
        </a:p>
      </dsp:txBody>
      <dsp:txXfrm rot="-5400000">
        <a:off x="1" y="329708"/>
        <a:ext cx="652958" cy="279839"/>
      </dsp:txXfrm>
    </dsp:sp>
    <dsp:sp modelId="{D97B922E-1E68-41B6-8453-DB60F2F6F088}">
      <dsp:nvSpPr>
        <dsp:cNvPr id="0" name=""/>
        <dsp:cNvSpPr/>
      </dsp:nvSpPr>
      <dsp:spPr>
        <a:xfrm rot="5400000">
          <a:off x="4393656" y="-3737468"/>
          <a:ext cx="606318" cy="8087715"/>
        </a:xfrm>
        <a:prstGeom prst="round2SameRect">
          <a:avLst/>
        </a:prstGeom>
        <a:solidFill>
          <a:schemeClr val="lt1">
            <a:hueOff val="0"/>
            <a:satOff val="0"/>
            <a:lumOff val="0"/>
            <a:alpha val="75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kern="1200" dirty="0" smtClean="0"/>
            <a:t>Україна стала членом Міжнародного валютного фонду, одержує іноземні кредити для розвитку промисловості</a:t>
          </a:r>
          <a:endParaRPr lang="uk-UA" sz="2000" kern="1200" dirty="0"/>
        </a:p>
      </dsp:txBody>
      <dsp:txXfrm rot="-5400000">
        <a:off x="652958" y="32828"/>
        <a:ext cx="8058117" cy="547122"/>
      </dsp:txXfrm>
    </dsp:sp>
    <dsp:sp modelId="{2A1C3D45-6BC3-4D25-8534-628B71237A9F}">
      <dsp:nvSpPr>
        <dsp:cNvPr id="0" name=""/>
        <dsp:cNvSpPr/>
      </dsp:nvSpPr>
      <dsp:spPr>
        <a:xfrm rot="5400000">
          <a:off x="-139919" y="978253"/>
          <a:ext cx="932797" cy="65295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b="1" kern="1200" dirty="0" smtClean="0"/>
            <a:t>1992р</a:t>
          </a:r>
          <a:r>
            <a:rPr lang="uk-UA" sz="1500" kern="1200" dirty="0" smtClean="0"/>
            <a:t>.</a:t>
          </a:r>
          <a:endParaRPr lang="uk-UA" sz="1500" kern="1200" dirty="0"/>
        </a:p>
      </dsp:txBody>
      <dsp:txXfrm rot="-5400000">
        <a:off x="1" y="1164812"/>
        <a:ext cx="652958" cy="279839"/>
      </dsp:txXfrm>
    </dsp:sp>
    <dsp:sp modelId="{F55DADA1-578A-45E0-9BC1-337FE8EF9062}">
      <dsp:nvSpPr>
        <dsp:cNvPr id="0" name=""/>
        <dsp:cNvSpPr/>
      </dsp:nvSpPr>
      <dsp:spPr>
        <a:xfrm rot="5400000">
          <a:off x="4393656" y="-2902365"/>
          <a:ext cx="606318" cy="8087715"/>
        </a:xfrm>
        <a:prstGeom prst="round2SameRect">
          <a:avLst/>
        </a:prstGeom>
        <a:solidFill>
          <a:schemeClr val="lt1">
            <a:hueOff val="0"/>
            <a:satOff val="0"/>
            <a:lumOff val="0"/>
            <a:alpha val="75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kern="1200" dirty="0" smtClean="0"/>
            <a:t>Україна приєдналася до Європейського банку реконструкції та розвитку</a:t>
          </a:r>
          <a:endParaRPr lang="uk-UA" sz="2000" kern="1200" dirty="0"/>
        </a:p>
      </dsp:txBody>
      <dsp:txXfrm rot="-5400000">
        <a:off x="652958" y="867931"/>
        <a:ext cx="8058117" cy="547122"/>
      </dsp:txXfrm>
    </dsp:sp>
    <dsp:sp modelId="{B3E9EFD2-94D3-4BA9-8AE9-BBAA9634AFF7}">
      <dsp:nvSpPr>
        <dsp:cNvPr id="0" name=""/>
        <dsp:cNvSpPr/>
      </dsp:nvSpPr>
      <dsp:spPr>
        <a:xfrm rot="5400000">
          <a:off x="-139919" y="1813357"/>
          <a:ext cx="932797" cy="65295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b="1" kern="1200" dirty="0" smtClean="0"/>
            <a:t>1992р</a:t>
          </a:r>
          <a:r>
            <a:rPr lang="uk-UA" sz="1500" kern="1200" dirty="0" smtClean="0"/>
            <a:t>.</a:t>
          </a:r>
          <a:endParaRPr lang="uk-UA" sz="1500" kern="1200" dirty="0"/>
        </a:p>
      </dsp:txBody>
      <dsp:txXfrm rot="-5400000">
        <a:off x="1" y="1999916"/>
        <a:ext cx="652958" cy="279839"/>
      </dsp:txXfrm>
    </dsp:sp>
    <dsp:sp modelId="{5C423ACD-242D-4BA9-90D6-13CEAD0E6927}">
      <dsp:nvSpPr>
        <dsp:cNvPr id="0" name=""/>
        <dsp:cNvSpPr/>
      </dsp:nvSpPr>
      <dsp:spPr>
        <a:xfrm rot="5400000">
          <a:off x="4393656" y="-2067261"/>
          <a:ext cx="606318" cy="8087715"/>
        </a:xfrm>
        <a:prstGeom prst="round2SameRect">
          <a:avLst/>
        </a:prstGeom>
        <a:solidFill>
          <a:schemeClr val="lt1">
            <a:hueOff val="0"/>
            <a:satOff val="0"/>
            <a:lumOff val="0"/>
            <a:alpha val="75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kern="1200" dirty="0" smtClean="0"/>
            <a:t>Україна - один із співзасновників Парламентської Асамблеї Чорноморського економічного співтовариства</a:t>
          </a:r>
          <a:endParaRPr lang="uk-UA" sz="2000" kern="1200" dirty="0"/>
        </a:p>
      </dsp:txBody>
      <dsp:txXfrm rot="-5400000">
        <a:off x="652958" y="1703035"/>
        <a:ext cx="8058117" cy="547122"/>
      </dsp:txXfrm>
    </dsp:sp>
    <dsp:sp modelId="{D57BEA3D-13B8-4156-94C6-4CC2E0F82728}">
      <dsp:nvSpPr>
        <dsp:cNvPr id="0" name=""/>
        <dsp:cNvSpPr/>
      </dsp:nvSpPr>
      <dsp:spPr>
        <a:xfrm rot="5400000">
          <a:off x="-139919" y="2648460"/>
          <a:ext cx="932797" cy="65295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b="1" kern="1200" smtClean="0"/>
            <a:t>1994р.</a:t>
          </a:r>
          <a:endParaRPr lang="uk-UA" sz="1500" kern="1200" dirty="0"/>
        </a:p>
      </dsp:txBody>
      <dsp:txXfrm rot="-5400000">
        <a:off x="1" y="2835019"/>
        <a:ext cx="652958" cy="279839"/>
      </dsp:txXfrm>
    </dsp:sp>
    <dsp:sp modelId="{C4F750A5-69F9-4436-B706-A7EB0246AD55}">
      <dsp:nvSpPr>
        <dsp:cNvPr id="0" name=""/>
        <dsp:cNvSpPr/>
      </dsp:nvSpPr>
      <dsp:spPr>
        <a:xfrm rot="5400000">
          <a:off x="4393656" y="-1232157"/>
          <a:ext cx="606318" cy="8087715"/>
        </a:xfrm>
        <a:prstGeom prst="round2SameRect">
          <a:avLst/>
        </a:prstGeom>
        <a:solidFill>
          <a:schemeClr val="lt1">
            <a:hueOff val="0"/>
            <a:satOff val="0"/>
            <a:lumOff val="0"/>
            <a:alpha val="75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kern="1200" dirty="0" smtClean="0"/>
            <a:t>угода про партнерство і співробітництво між Україною та ЄС.</a:t>
          </a:r>
          <a:endParaRPr lang="uk-UA" sz="2000" kern="1200" dirty="0"/>
        </a:p>
      </dsp:txBody>
      <dsp:txXfrm rot="-5400000">
        <a:off x="652958" y="2538139"/>
        <a:ext cx="8058117" cy="547122"/>
      </dsp:txXfrm>
    </dsp:sp>
    <dsp:sp modelId="{323A931F-40EC-463B-BCFD-CF780DFA4C42}">
      <dsp:nvSpPr>
        <dsp:cNvPr id="0" name=""/>
        <dsp:cNvSpPr/>
      </dsp:nvSpPr>
      <dsp:spPr>
        <a:xfrm rot="5400000">
          <a:off x="-139919" y="3483564"/>
          <a:ext cx="932797" cy="65295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b="1" kern="1200" dirty="0" smtClean="0"/>
            <a:t>1998р.</a:t>
          </a:r>
          <a:endParaRPr lang="uk-UA" sz="1500" kern="1200" dirty="0"/>
        </a:p>
      </dsp:txBody>
      <dsp:txXfrm rot="-5400000">
        <a:off x="1" y="3670123"/>
        <a:ext cx="652958" cy="279839"/>
      </dsp:txXfrm>
    </dsp:sp>
    <dsp:sp modelId="{F08CBE2C-72DD-4DC8-A65A-290AE086A21E}">
      <dsp:nvSpPr>
        <dsp:cNvPr id="0" name=""/>
        <dsp:cNvSpPr/>
      </dsp:nvSpPr>
      <dsp:spPr>
        <a:xfrm rot="5400000">
          <a:off x="4393656" y="-397053"/>
          <a:ext cx="606318" cy="8087715"/>
        </a:xfrm>
        <a:prstGeom prst="round2SameRect">
          <a:avLst/>
        </a:prstGeom>
        <a:solidFill>
          <a:schemeClr val="lt1">
            <a:hueOff val="0"/>
            <a:satOff val="0"/>
            <a:lumOff val="0"/>
            <a:alpha val="75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kern="1200" dirty="0" smtClean="0"/>
            <a:t>Україна підписала Декларацію Чорноморського економічного співтовариства.</a:t>
          </a:r>
          <a:endParaRPr lang="uk-UA" sz="2000" kern="1200" dirty="0"/>
        </a:p>
      </dsp:txBody>
      <dsp:txXfrm rot="-5400000">
        <a:off x="652958" y="3373243"/>
        <a:ext cx="8058117" cy="547122"/>
      </dsp:txXfrm>
    </dsp:sp>
    <dsp:sp modelId="{46C4305F-23E7-4F64-BB54-B7B99D2263D9}">
      <dsp:nvSpPr>
        <dsp:cNvPr id="0" name=""/>
        <dsp:cNvSpPr/>
      </dsp:nvSpPr>
      <dsp:spPr>
        <a:xfrm rot="5400000">
          <a:off x="-139919" y="4318668"/>
          <a:ext cx="932797" cy="65295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b="1" kern="1200" dirty="0" smtClean="0"/>
            <a:t>1999р.</a:t>
          </a:r>
          <a:endParaRPr lang="uk-UA" sz="1500" kern="1200" dirty="0"/>
        </a:p>
      </dsp:txBody>
      <dsp:txXfrm rot="-5400000">
        <a:off x="1" y="4505227"/>
        <a:ext cx="652958" cy="279839"/>
      </dsp:txXfrm>
    </dsp:sp>
    <dsp:sp modelId="{56276A9A-24ED-436E-8B6B-4CAD83811461}">
      <dsp:nvSpPr>
        <dsp:cNvPr id="0" name=""/>
        <dsp:cNvSpPr/>
      </dsp:nvSpPr>
      <dsp:spPr>
        <a:xfrm rot="5400000">
          <a:off x="4393656" y="438049"/>
          <a:ext cx="606318" cy="8087715"/>
        </a:xfrm>
        <a:prstGeom prst="round2SameRect">
          <a:avLst/>
        </a:prstGeom>
        <a:solidFill>
          <a:schemeClr val="lt1">
            <a:hueOff val="0"/>
            <a:satOff val="0"/>
            <a:lumOff val="0"/>
            <a:alpha val="75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kern="1200" dirty="0" smtClean="0"/>
            <a:t>прийнято “Спільну стратегію ЄС щодо України“</a:t>
          </a:r>
          <a:endParaRPr lang="uk-UA" sz="2000" kern="1200" dirty="0"/>
        </a:p>
      </dsp:txBody>
      <dsp:txXfrm rot="-5400000">
        <a:off x="652958" y="4208345"/>
        <a:ext cx="8058117" cy="5471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11ED3-4914-4F22-8CFF-F233AE47D237}" type="datetimeFigureOut">
              <a:rPr lang="uk-UA" smtClean="0"/>
              <a:t>18.12.2013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097DB-600E-4054-B47E-E956CBC68B7B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11ED3-4914-4F22-8CFF-F233AE47D237}" type="datetimeFigureOut">
              <a:rPr lang="uk-UA" smtClean="0"/>
              <a:t>18.12.2013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097DB-600E-4054-B47E-E956CBC68B7B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11ED3-4914-4F22-8CFF-F233AE47D237}" type="datetimeFigureOut">
              <a:rPr lang="uk-UA" smtClean="0"/>
              <a:t>18.12.2013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097DB-600E-4054-B47E-E956CBC68B7B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11ED3-4914-4F22-8CFF-F233AE47D237}" type="datetimeFigureOut">
              <a:rPr lang="uk-UA" smtClean="0"/>
              <a:t>18.12.2013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097DB-600E-4054-B47E-E956CBC68B7B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11ED3-4914-4F22-8CFF-F233AE47D237}" type="datetimeFigureOut">
              <a:rPr lang="uk-UA" smtClean="0"/>
              <a:t>18.12.2013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097DB-600E-4054-B47E-E956CBC68B7B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11ED3-4914-4F22-8CFF-F233AE47D237}" type="datetimeFigureOut">
              <a:rPr lang="uk-UA" smtClean="0"/>
              <a:t>18.12.2013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097DB-600E-4054-B47E-E956CBC68B7B}" type="slidenum">
              <a:rPr lang="uk-UA" smtClean="0"/>
              <a:t>‹№›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11ED3-4914-4F22-8CFF-F233AE47D237}" type="datetimeFigureOut">
              <a:rPr lang="uk-UA" smtClean="0"/>
              <a:t>18.12.2013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097DB-600E-4054-B47E-E956CBC68B7B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11ED3-4914-4F22-8CFF-F233AE47D237}" type="datetimeFigureOut">
              <a:rPr lang="uk-UA" smtClean="0"/>
              <a:t>18.12.2013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097DB-600E-4054-B47E-E956CBC68B7B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11ED3-4914-4F22-8CFF-F233AE47D237}" type="datetimeFigureOut">
              <a:rPr lang="uk-UA" smtClean="0"/>
              <a:t>18.12.2013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097DB-600E-4054-B47E-E956CBC68B7B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11ED3-4914-4F22-8CFF-F233AE47D237}" type="datetimeFigureOut">
              <a:rPr lang="uk-UA" smtClean="0"/>
              <a:t>18.12.2013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F097DB-600E-4054-B47E-E956CBC68B7B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11ED3-4914-4F22-8CFF-F233AE47D237}" type="datetimeFigureOut">
              <a:rPr lang="uk-UA" smtClean="0"/>
              <a:t>18.12.2013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097DB-600E-4054-B47E-E956CBC68B7B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0000"/>
            <a:duotone>
              <a:schemeClr val="bg1">
                <a:tint val="93000"/>
                <a:shade val="85000"/>
              </a:schemeClr>
              <a:schemeClr val="bg1">
                <a:tint val="96000"/>
                <a:shade val="99000"/>
              </a:schemeClr>
            </a:duotone>
            <a:lum/>
          </a:blip>
          <a:srcRect/>
          <a:tile tx="0" ty="0" sx="90000" sy="9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5111ED3-4914-4F22-8CFF-F233AE47D237}" type="datetimeFigureOut">
              <a:rPr lang="uk-UA" smtClean="0"/>
              <a:t>18.12.2013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5BF097DB-600E-4054-B47E-E956CBC68B7B}" type="slidenum">
              <a:rPr lang="uk-UA" smtClean="0"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83158" y="2924944"/>
            <a:ext cx="5648623" cy="2126215"/>
          </a:xfrm>
        </p:spPr>
        <p:txBody>
          <a:bodyPr/>
          <a:lstStyle/>
          <a:p>
            <a:pPr algn="r"/>
            <a:r>
              <a:rPr lang="uk-UA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Економічна інтеграція країн Західної Європи</a:t>
            </a:r>
            <a:endParaRPr lang="uk-UA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52" t="-216" r="17702" b="216"/>
          <a:stretch/>
        </p:blipFill>
        <p:spPr>
          <a:xfrm rot="194461">
            <a:off x="-307439" y="-391987"/>
            <a:ext cx="5076967" cy="5080000"/>
          </a:xfrm>
          <a:prstGeom prst="flowChartDecision">
            <a:avLst/>
          </a:prstGeom>
          <a:ln>
            <a:noFill/>
          </a:ln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32761634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3605421"/>
              </p:ext>
            </p:extLst>
          </p:nvPr>
        </p:nvGraphicFramePr>
        <p:xfrm>
          <a:off x="822325" y="404664"/>
          <a:ext cx="7521575" cy="42752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625133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EA70BC1-5DEB-4C4E-A3CC-1B4F315FF7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4">
                                            <p:graphicEl>
                                              <a:dgm id="{CEA70BC1-5DEB-4C4E-A3CC-1B4F315FF7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4">
                                            <p:graphicEl>
                                              <a:dgm id="{CEA70BC1-5DEB-4C4E-A3CC-1B4F315FF7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250"/>
                                        <p:tgtEl>
                                          <p:spTgt spid="4">
                                            <p:graphicEl>
                                              <a:dgm id="{CEA70BC1-5DEB-4C4E-A3CC-1B4F315FF7F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59A7F18-8F55-41CF-82A2-5AD1969D7B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4">
                                            <p:graphicEl>
                                              <a:dgm id="{759A7F18-8F55-41CF-82A2-5AD1969D7B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250" fill="hold"/>
                                        <p:tgtEl>
                                          <p:spTgt spid="4">
                                            <p:graphicEl>
                                              <a:dgm id="{759A7F18-8F55-41CF-82A2-5AD1969D7B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250"/>
                                        <p:tgtEl>
                                          <p:spTgt spid="4">
                                            <p:graphicEl>
                                              <a:dgm id="{759A7F18-8F55-41CF-82A2-5AD1969D7B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EE7B0E7-C9FA-40FC-9112-F4B5F56254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250" fill="hold"/>
                                        <p:tgtEl>
                                          <p:spTgt spid="4">
                                            <p:graphicEl>
                                              <a:dgm id="{EEE7B0E7-C9FA-40FC-9112-F4B5F56254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250" fill="hold"/>
                                        <p:tgtEl>
                                          <p:spTgt spid="4">
                                            <p:graphicEl>
                                              <a:dgm id="{EEE7B0E7-C9FA-40FC-9112-F4B5F56254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250"/>
                                        <p:tgtEl>
                                          <p:spTgt spid="4">
                                            <p:graphicEl>
                                              <a:dgm id="{EEE7B0E7-C9FA-40FC-9112-F4B5F56254B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4D02068-5D27-48D5-A15F-61C91A830A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250" fill="hold"/>
                                        <p:tgtEl>
                                          <p:spTgt spid="4">
                                            <p:graphicEl>
                                              <a:dgm id="{A4D02068-5D27-48D5-A15F-61C91A830A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250" fill="hold"/>
                                        <p:tgtEl>
                                          <p:spTgt spid="4">
                                            <p:graphicEl>
                                              <a:dgm id="{A4D02068-5D27-48D5-A15F-61C91A830A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250"/>
                                        <p:tgtEl>
                                          <p:spTgt spid="4">
                                            <p:graphicEl>
                                              <a:dgm id="{A4D02068-5D27-48D5-A15F-61C91A830A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124610F-C46D-4FAB-9EB1-D78A928896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250" fill="hold"/>
                                        <p:tgtEl>
                                          <p:spTgt spid="4">
                                            <p:graphicEl>
                                              <a:dgm id="{E124610F-C46D-4FAB-9EB1-D78A928896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250" fill="hold"/>
                                        <p:tgtEl>
                                          <p:spTgt spid="4">
                                            <p:graphicEl>
                                              <a:dgm id="{E124610F-C46D-4FAB-9EB1-D78A928896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250"/>
                                        <p:tgtEl>
                                          <p:spTgt spid="4">
                                            <p:graphicEl>
                                              <a:dgm id="{E124610F-C46D-4FAB-9EB1-D78A928896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C80697E-AEB1-4479-BD26-EEFBD8A9BC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250" fill="hold"/>
                                        <p:tgtEl>
                                          <p:spTgt spid="4">
                                            <p:graphicEl>
                                              <a:dgm id="{5C80697E-AEB1-4479-BD26-EEFBD8A9BC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250" fill="hold"/>
                                        <p:tgtEl>
                                          <p:spTgt spid="4">
                                            <p:graphicEl>
                                              <a:dgm id="{5C80697E-AEB1-4479-BD26-EEFBD8A9BC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250"/>
                                        <p:tgtEl>
                                          <p:spTgt spid="4">
                                            <p:graphicEl>
                                              <a:dgm id="{5C80697E-AEB1-4479-BD26-EEFBD8A9BC5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lvl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Рада економічної взаємодопомоги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912548"/>
          </a:xfrm>
        </p:spPr>
        <p:txBody>
          <a:bodyPr>
            <a:noAutofit/>
          </a:bodyPr>
          <a:lstStyle/>
          <a:p>
            <a:r>
              <a:rPr lang="uk-UA" sz="1800" b="0" dirty="0"/>
              <a:t>1949 р було </a:t>
            </a:r>
            <a:r>
              <a:rPr lang="uk-UA" sz="1800" dirty="0"/>
              <a:t>здійснено спробу економічної інтеграції </a:t>
            </a:r>
            <a:r>
              <a:rPr lang="uk-UA" sz="1800" dirty="0" err="1" smtClean="0"/>
              <a:t>Східно-Європейських</a:t>
            </a:r>
            <a:r>
              <a:rPr lang="uk-UA" sz="1800" dirty="0" smtClean="0"/>
              <a:t> країн з </a:t>
            </a:r>
            <a:r>
              <a:rPr lang="uk-UA" sz="1800" dirty="0"/>
              <a:t>боку СРСР</a:t>
            </a:r>
          </a:p>
          <a:p>
            <a:r>
              <a:rPr lang="uk-UA" sz="1800" b="0" dirty="0"/>
              <a:t>Створено </a:t>
            </a:r>
            <a:r>
              <a:rPr lang="uk-UA" sz="1800" dirty="0"/>
              <a:t>Раду </a:t>
            </a:r>
            <a:r>
              <a:rPr lang="uk-UA" sz="1800" dirty="0" smtClean="0"/>
              <a:t>економічної взаємодопомоги </a:t>
            </a:r>
            <a:r>
              <a:rPr lang="uk-UA" sz="1800" b="0" dirty="0"/>
              <a:t>(до </a:t>
            </a:r>
            <a:r>
              <a:rPr lang="uk-UA" sz="1800" b="0" dirty="0" err="1"/>
              <a:t>скаду</a:t>
            </a:r>
            <a:r>
              <a:rPr lang="uk-UA" sz="1800" b="0" dirty="0"/>
              <a:t> РЕВ увійшли</a:t>
            </a:r>
            <a:r>
              <a:rPr lang="uk-UA" sz="1800" b="0" dirty="0" smtClean="0"/>
              <a:t>: Болгарія, Польща, Румунія, СРСР, Угорщина, Чехословаччина, Албанія (з </a:t>
            </a:r>
            <a:r>
              <a:rPr lang="uk-UA" sz="1800" b="0" dirty="0"/>
              <a:t>1991 р перестала брати участь у роботі ради </a:t>
            </a:r>
            <a:r>
              <a:rPr lang="uk-UA" sz="1800" b="0" dirty="0" smtClean="0"/>
              <a:t>.</a:t>
            </a:r>
            <a:endParaRPr lang="uk-UA" sz="1800" b="0" dirty="0"/>
          </a:p>
          <a:p>
            <a:r>
              <a:rPr lang="uk-UA" sz="1800" b="0" dirty="0"/>
              <a:t>з 1950 </a:t>
            </a:r>
            <a:r>
              <a:rPr lang="uk-UA" sz="1800" b="0" dirty="0"/>
              <a:t> </a:t>
            </a:r>
            <a:r>
              <a:rPr lang="uk-UA" sz="1800" b="0" dirty="0" smtClean="0"/>
              <a:t>- входить НДР</a:t>
            </a:r>
            <a:endParaRPr lang="uk-UA" sz="1800" b="0" dirty="0"/>
          </a:p>
          <a:p>
            <a:r>
              <a:rPr lang="uk-UA" sz="1800" b="0" dirty="0"/>
              <a:t>з 1962 </a:t>
            </a:r>
            <a:r>
              <a:rPr lang="uk-UA" sz="1800" b="0" dirty="0" smtClean="0"/>
              <a:t> - входить МДР</a:t>
            </a:r>
            <a:endParaRPr lang="uk-UA" sz="1800" b="0" dirty="0"/>
          </a:p>
          <a:p>
            <a:r>
              <a:rPr lang="uk-UA" sz="1800" b="0" dirty="0"/>
              <a:t>з 1972 </a:t>
            </a:r>
            <a:r>
              <a:rPr lang="uk-UA" sz="1800" b="0" dirty="0" smtClean="0"/>
              <a:t>– входить Республіка Куба</a:t>
            </a:r>
            <a:endParaRPr lang="uk-UA" sz="1800" b="0" dirty="0"/>
          </a:p>
          <a:p>
            <a:r>
              <a:rPr lang="uk-UA" sz="1800" b="0" dirty="0"/>
              <a:t>На засіданнях деяких органів ради були присутні як спостерігачі </a:t>
            </a:r>
            <a:r>
              <a:rPr lang="uk-UA" sz="1800" b="0" dirty="0" smtClean="0"/>
              <a:t>представники ДРВ </a:t>
            </a:r>
            <a:r>
              <a:rPr lang="uk-UA" sz="1800" b="0" dirty="0"/>
              <a:t>та </a:t>
            </a:r>
            <a:r>
              <a:rPr lang="uk-UA" sz="1800" b="0" dirty="0" smtClean="0"/>
              <a:t>КНДР</a:t>
            </a:r>
            <a:endParaRPr lang="uk-UA" sz="1800" b="0" dirty="0"/>
          </a:p>
          <a:p>
            <a:r>
              <a:rPr lang="uk-UA" sz="1800" b="0" dirty="0"/>
              <a:t>Економічні контакти з РЕВ підтримували </a:t>
            </a:r>
            <a:r>
              <a:rPr lang="uk-UA" sz="1800" b="0" dirty="0" smtClean="0"/>
              <a:t>Іран, Ірак, Індія, Мексика </a:t>
            </a:r>
            <a:r>
              <a:rPr lang="uk-UA" sz="1800" b="0" dirty="0"/>
              <a:t>та інші країни.</a:t>
            </a:r>
          </a:p>
          <a:p>
            <a:endParaRPr lang="uk-UA" sz="1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893598"/>
            <a:ext cx="8064896" cy="50708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кутник 4"/>
          <p:cNvSpPr/>
          <p:nvPr/>
        </p:nvSpPr>
        <p:spPr>
          <a:xfrm>
            <a:off x="683568" y="4394742"/>
            <a:ext cx="7776864" cy="156966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51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16200000" scaled="0"/>
          </a:gradFill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/>
              <a:t>РЕВ – це спроба інтегрувати соціалістичні країни Східної Європи, але вона не вдалася. Фактично була утворена наддержавна економічна структура</a:t>
            </a:r>
          </a:p>
          <a:p>
            <a:pPr algn="ctr"/>
            <a:r>
              <a:rPr lang="uk-UA" sz="2400" b="1" dirty="0" smtClean="0"/>
              <a:t>1991 р. РЕВ припинила своє існування</a:t>
            </a:r>
            <a:endParaRPr lang="uk-UA" sz="2400" b="1" dirty="0"/>
          </a:p>
        </p:txBody>
      </p:sp>
    </p:spTree>
    <p:extLst>
      <p:ext uri="{BB962C8B-B14F-4D97-AF65-F5344CB8AC3E}">
        <p14:creationId xmlns:p14="http://schemas.microsoft.com/office/powerpoint/2010/main" val="41084924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Висновки (ЄС)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22960" y="908720"/>
            <a:ext cx="7520940" cy="3960440"/>
          </a:xfrm>
        </p:spPr>
        <p:txBody>
          <a:bodyPr>
            <a:noAutofit/>
          </a:bodyPr>
          <a:lstStyle/>
          <a:p>
            <a:r>
              <a:rPr lang="uk-UA" sz="1800" dirty="0" smtClean="0"/>
              <a:t>1.Європейська інтеграція </a:t>
            </a:r>
            <a:r>
              <a:rPr lang="uk-UA" sz="1800" dirty="0"/>
              <a:t>у формі ЄС породжена об'єктивними умовами економічного розвитку вільної ринкової </a:t>
            </a:r>
            <a:r>
              <a:rPr lang="uk-UA" sz="1800" dirty="0" smtClean="0"/>
              <a:t>економіки</a:t>
            </a:r>
            <a:endParaRPr lang="uk-UA" sz="1800" dirty="0"/>
          </a:p>
          <a:p>
            <a:r>
              <a:rPr lang="uk-UA" sz="1800" dirty="0"/>
              <a:t>2.Вона сприяє розвиткові виробництва кожної </a:t>
            </a:r>
            <a:r>
              <a:rPr lang="uk-UA" sz="1800" dirty="0" smtClean="0"/>
              <a:t>країни-учасника </a:t>
            </a:r>
            <a:r>
              <a:rPr lang="uk-UA" sz="1800" dirty="0"/>
              <a:t>економічного </a:t>
            </a:r>
            <a:r>
              <a:rPr lang="ru-RU" sz="1800" dirty="0" smtClean="0"/>
              <a:t>об</a:t>
            </a:r>
            <a:r>
              <a:rPr lang="en-US" sz="1800" dirty="0" smtClean="0"/>
              <a:t>’</a:t>
            </a:r>
            <a:r>
              <a:rPr lang="ru-RU" sz="1800" dirty="0" err="1" smtClean="0"/>
              <a:t>єднання</a:t>
            </a:r>
            <a:endParaRPr lang="uk-UA" sz="1800" dirty="0"/>
          </a:p>
          <a:p>
            <a:r>
              <a:rPr lang="uk-UA" sz="1800" dirty="0"/>
              <a:t>3.На сьогодні ЄС об'єднує 25 </a:t>
            </a:r>
            <a:r>
              <a:rPr lang="uk-UA" sz="1800" dirty="0" smtClean="0"/>
              <a:t>країн </a:t>
            </a:r>
            <a:r>
              <a:rPr lang="uk-UA" sz="1800" dirty="0"/>
              <a:t>Європи.</a:t>
            </a:r>
          </a:p>
          <a:p>
            <a:r>
              <a:rPr lang="uk-UA" sz="1800" dirty="0"/>
              <a:t>4.Нинішній </a:t>
            </a:r>
            <a:r>
              <a:rPr lang="uk-UA" sz="1800" dirty="0" smtClean="0"/>
              <a:t>ЄС - це 30</a:t>
            </a:r>
            <a:r>
              <a:rPr lang="uk-UA" sz="1800" dirty="0"/>
              <a:t>% світового внутрішнього продукту та 20 % світової торгівлі </a:t>
            </a:r>
          </a:p>
          <a:p>
            <a:r>
              <a:rPr lang="uk-UA" sz="1800" dirty="0"/>
              <a:t>5.Країни Західної Європи </a:t>
            </a:r>
            <a:r>
              <a:rPr lang="uk-UA" sz="1800" dirty="0" smtClean="0"/>
              <a:t>- “</a:t>
            </a:r>
            <a:r>
              <a:rPr lang="uk-UA" sz="1800" dirty="0"/>
              <a:t>держави процвітання</a:t>
            </a:r>
            <a:r>
              <a:rPr lang="uk-UA" sz="1800" dirty="0" smtClean="0"/>
              <a:t>”, які </a:t>
            </a:r>
            <a:r>
              <a:rPr lang="uk-UA" sz="1800" dirty="0"/>
              <a:t>базуються </a:t>
            </a:r>
            <a:r>
              <a:rPr lang="uk-UA" sz="1800" dirty="0" smtClean="0"/>
              <a:t>на:</a:t>
            </a:r>
          </a:p>
          <a:p>
            <a:pPr lvl="1" algn="ctr">
              <a:buFont typeface="Arial" panose="020B0604020202020204" pitchFamily="34" charset="0"/>
              <a:buChar char="•"/>
            </a:pPr>
            <a:r>
              <a:rPr lang="uk-UA" sz="1800" dirty="0" smtClean="0"/>
              <a:t>ліберальній демократії</a:t>
            </a:r>
          </a:p>
          <a:p>
            <a:pPr lvl="1" algn="ctr">
              <a:buFont typeface="Arial" panose="020B0604020202020204" pitchFamily="34" charset="0"/>
              <a:buChar char="•"/>
            </a:pPr>
            <a:r>
              <a:rPr lang="uk-UA" sz="1800" dirty="0" smtClean="0"/>
              <a:t>ринковій економіці</a:t>
            </a:r>
          </a:p>
          <a:p>
            <a:pPr lvl="1" algn="ctr">
              <a:buFont typeface="Arial" panose="020B0604020202020204" pitchFamily="34" charset="0"/>
              <a:buChar char="•"/>
            </a:pPr>
            <a:r>
              <a:rPr lang="uk-UA" sz="1800" dirty="0" smtClean="0"/>
              <a:t>високому </a:t>
            </a:r>
            <a:r>
              <a:rPr lang="uk-UA" sz="1800" dirty="0"/>
              <a:t>рівні </a:t>
            </a:r>
            <a:r>
              <a:rPr lang="uk-UA" sz="1800" dirty="0" smtClean="0"/>
              <a:t>соціального захисту</a:t>
            </a:r>
          </a:p>
          <a:p>
            <a:pPr lvl="1" algn="ctr">
              <a:buFont typeface="Arial" panose="020B0604020202020204" pitchFamily="34" charset="0"/>
              <a:buChar char="•"/>
            </a:pPr>
            <a:r>
              <a:rPr lang="uk-UA" sz="1800" dirty="0" smtClean="0"/>
              <a:t>високому </a:t>
            </a:r>
            <a:r>
              <a:rPr lang="uk-UA" sz="1800" dirty="0"/>
              <a:t>життєвому рівні </a:t>
            </a:r>
            <a:r>
              <a:rPr lang="uk-UA" sz="1800" dirty="0" smtClean="0"/>
              <a:t>громадян</a:t>
            </a:r>
            <a:endParaRPr lang="uk-UA" sz="1800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427480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4544" y="1988840"/>
            <a:ext cx="5112568" cy="236295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Рада Європи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62412" y="980728"/>
            <a:ext cx="8042036" cy="4104456"/>
          </a:xfrm>
        </p:spPr>
        <p:txBody>
          <a:bodyPr>
            <a:normAutofit/>
          </a:bodyPr>
          <a:lstStyle/>
          <a:p>
            <a:pPr algn="ctr"/>
            <a:r>
              <a:rPr lang="uk-UA" sz="1800" dirty="0"/>
              <a:t>Рада Європи </a:t>
            </a:r>
            <a:r>
              <a:rPr lang="uk-UA" sz="1800" b="0" dirty="0"/>
              <a:t>(ств.5 травня 1949 р</a:t>
            </a:r>
            <a:r>
              <a:rPr lang="uk-UA" sz="1800" b="0" dirty="0" smtClean="0"/>
              <a:t>) - це </a:t>
            </a:r>
            <a:r>
              <a:rPr lang="uk-UA" sz="1800" b="0" dirty="0"/>
              <a:t>міжнародна міжурядова організація,до якої спочатку увійшло 23 країни Європи</a:t>
            </a:r>
          </a:p>
          <a:p>
            <a:pPr algn="ctr"/>
            <a:r>
              <a:rPr lang="uk-UA" sz="1800" b="0" dirty="0"/>
              <a:t>Нині членами Ради Європи є 44 країни </a:t>
            </a:r>
            <a:r>
              <a:rPr lang="uk-UA" sz="1800" b="0" dirty="0" smtClean="0"/>
              <a:t>Європи</a:t>
            </a:r>
          </a:p>
          <a:p>
            <a:pPr algn="r"/>
            <a:r>
              <a:rPr lang="uk-UA" sz="1800" dirty="0"/>
              <a:t>При Раді Європи діють:</a:t>
            </a:r>
          </a:p>
          <a:p>
            <a:pPr lvl="1" algn="r">
              <a:buFont typeface="Arial" panose="020B0604020202020204" pitchFamily="34" charset="0"/>
              <a:buChar char="•"/>
            </a:pPr>
            <a:r>
              <a:rPr lang="uk-UA" sz="1800" dirty="0"/>
              <a:t>Європейська комісія із прав людини</a:t>
            </a:r>
          </a:p>
          <a:p>
            <a:pPr lvl="1" algn="r">
              <a:buFont typeface="Arial" panose="020B0604020202020204" pitchFamily="34" charset="0"/>
              <a:buChar char="•"/>
            </a:pPr>
            <a:r>
              <a:rPr lang="uk-UA" sz="1800" dirty="0"/>
              <a:t>Європейський суд з прав людини</a:t>
            </a:r>
          </a:p>
          <a:p>
            <a:pPr lvl="1" algn="r">
              <a:buFont typeface="Arial" panose="020B0604020202020204" pitchFamily="34" charset="0"/>
              <a:buChar char="•"/>
            </a:pPr>
            <a:r>
              <a:rPr lang="uk-UA" sz="1800" dirty="0"/>
              <a:t>Європейський центр молоді</a:t>
            </a:r>
          </a:p>
          <a:p>
            <a:pPr lvl="1" algn="r">
              <a:buFont typeface="Arial" panose="020B0604020202020204" pitchFamily="34" charset="0"/>
              <a:buChar char="•"/>
            </a:pPr>
            <a:r>
              <a:rPr lang="uk-UA" sz="1800" dirty="0"/>
              <a:t>Європейський молодіжний фонд</a:t>
            </a:r>
          </a:p>
          <a:p>
            <a:pPr lvl="1" algn="r">
              <a:buFont typeface="Arial" panose="020B0604020202020204" pitchFamily="34" charset="0"/>
              <a:buChar char="•"/>
            </a:pPr>
            <a:r>
              <a:rPr lang="uk-UA" sz="1800" dirty="0"/>
              <a:t>Інформаційний центр охорони </a:t>
            </a:r>
            <a:r>
              <a:rPr lang="uk-UA" sz="1800" dirty="0" smtClean="0"/>
              <a:t>природи</a:t>
            </a:r>
            <a:endParaRPr lang="uk-UA" sz="1800" dirty="0"/>
          </a:p>
          <a:p>
            <a:r>
              <a:rPr lang="uk-UA" sz="1800" dirty="0" smtClean="0"/>
              <a:t>Мета </a:t>
            </a:r>
            <a:r>
              <a:rPr lang="uk-UA" sz="1800" dirty="0"/>
              <a:t>Ради </a:t>
            </a:r>
            <a:r>
              <a:rPr lang="uk-UA" sz="1800" dirty="0" smtClean="0"/>
              <a:t>Європи:</a:t>
            </a:r>
            <a:endParaRPr lang="uk-UA" sz="18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uk-UA" sz="1800" dirty="0"/>
              <a:t>захист прав </a:t>
            </a:r>
            <a:r>
              <a:rPr lang="uk-UA" sz="1800" dirty="0" smtClean="0"/>
              <a:t>людини</a:t>
            </a:r>
            <a:endParaRPr lang="uk-UA" sz="18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uk-UA" sz="1800" dirty="0"/>
              <a:t>демократизація суспільства</a:t>
            </a:r>
          </a:p>
          <a:p>
            <a:pPr algn="ctr"/>
            <a:endParaRPr lang="uk-UA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221088"/>
            <a:ext cx="2655783" cy="17634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1576073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500"/>
                            </p:stCondLst>
                            <p:childTnLst>
                              <p:par>
                                <p:cTn id="7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000"/>
                            </p:stCondLst>
                            <p:childTnLst>
                              <p:par>
                                <p:cTn id="8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75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75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75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75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75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75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Організація з безпеки та співробітництва в </a:t>
            </a:r>
            <a:r>
              <a:rPr lang="uk-UA" dirty="0" smtClean="0"/>
              <a:t>Європі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62412" y="1100628"/>
            <a:ext cx="8042036" cy="3579849"/>
          </a:xfrm>
        </p:spPr>
        <p:txBody>
          <a:bodyPr/>
          <a:lstStyle/>
          <a:p>
            <a:pPr algn="ctr"/>
            <a:r>
              <a:rPr lang="uk-UA" sz="2000" dirty="0"/>
              <a:t>ОБСЄ (Організація з безпеки та співробітництва в </a:t>
            </a:r>
            <a:r>
              <a:rPr lang="uk-UA" sz="2000" dirty="0" smtClean="0"/>
              <a:t>Європі) </a:t>
            </a:r>
            <a:r>
              <a:rPr lang="uk-UA" sz="2000" b="0" dirty="0" smtClean="0"/>
              <a:t>– створена в </a:t>
            </a:r>
            <a:r>
              <a:rPr lang="uk-UA" sz="2000" b="0" dirty="0"/>
              <a:t>1975 р</a:t>
            </a:r>
            <a:r>
              <a:rPr lang="uk-UA" sz="2000" b="0" dirty="0" smtClean="0"/>
              <a:t>. Виникла </a:t>
            </a:r>
            <a:r>
              <a:rPr lang="uk-UA" sz="2000" b="0" dirty="0"/>
              <a:t>як підсумок Наради з питань безпеки і співробітництва і </a:t>
            </a:r>
            <a:r>
              <a:rPr lang="uk-UA" sz="2000" b="0" dirty="0" smtClean="0"/>
              <a:t>Європі</a:t>
            </a:r>
            <a:endParaRPr lang="uk-UA" sz="2000" b="0" dirty="0"/>
          </a:p>
          <a:p>
            <a:pPr algn="ctr"/>
            <a:r>
              <a:rPr lang="uk-UA" sz="2000" b="0" dirty="0"/>
              <a:t>1990 р. Підписано </a:t>
            </a:r>
            <a:r>
              <a:rPr lang="uk-UA" sz="2000" dirty="0"/>
              <a:t>паризьку Хартію для нової Європи</a:t>
            </a:r>
            <a:r>
              <a:rPr lang="uk-UA" sz="2000" b="0" dirty="0" smtClean="0"/>
              <a:t>, що </a:t>
            </a:r>
            <a:r>
              <a:rPr lang="uk-UA" sz="2000" b="0" dirty="0"/>
              <a:t>передбачала зближення Східної та Західної Європи в межах ОБЕС.</a:t>
            </a:r>
          </a:p>
          <a:p>
            <a:endParaRPr lang="uk-UA" b="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4324" y="2852936"/>
            <a:ext cx="6167570" cy="19143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9813274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err="1" smtClean="0"/>
              <a:t>нато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768532"/>
          </a:xfrm>
        </p:spPr>
        <p:txBody>
          <a:bodyPr>
            <a:normAutofit fontScale="85000" lnSpcReduction="20000"/>
          </a:bodyPr>
          <a:lstStyle/>
          <a:p>
            <a:r>
              <a:rPr lang="uk-UA" sz="2200" dirty="0"/>
              <a:t>Організація Північноатлантичного пакту (</a:t>
            </a:r>
            <a:r>
              <a:rPr lang="uk-UA" sz="2200" dirty="0" smtClean="0"/>
              <a:t>НАТО) –</a:t>
            </a:r>
            <a:r>
              <a:rPr lang="uk-UA" sz="2200" b="0" dirty="0" smtClean="0"/>
              <a:t> створена в </a:t>
            </a:r>
            <a:r>
              <a:rPr lang="uk-UA" sz="2200" b="0" dirty="0"/>
              <a:t>1949 р</a:t>
            </a:r>
            <a:r>
              <a:rPr lang="uk-UA" sz="2200" b="0" dirty="0" smtClean="0"/>
              <a:t>. Нині </a:t>
            </a:r>
            <a:r>
              <a:rPr lang="uk-UA" sz="2200" b="0" dirty="0"/>
              <a:t>виконує оборонну функцію.</a:t>
            </a:r>
          </a:p>
          <a:p>
            <a:r>
              <a:rPr lang="uk-UA" sz="2200" b="0" dirty="0" smtClean="0"/>
              <a:t>1991 р. заснована </a:t>
            </a:r>
            <a:r>
              <a:rPr lang="uk-UA" sz="2200" dirty="0" smtClean="0"/>
              <a:t>Рада </a:t>
            </a:r>
            <a:r>
              <a:rPr lang="uk-UA" sz="2200" dirty="0"/>
              <a:t>Північноатлантичного співробітництва </a:t>
            </a:r>
            <a:r>
              <a:rPr lang="uk-UA" sz="2200" b="0" dirty="0"/>
              <a:t>для взаємодії </a:t>
            </a:r>
            <a:r>
              <a:rPr lang="uk-UA" sz="2200" b="0" dirty="0" smtClean="0"/>
              <a:t>НАТО </a:t>
            </a:r>
            <a:r>
              <a:rPr lang="uk-UA" sz="2200" b="0" dirty="0"/>
              <a:t>з колишніми соціалістичними країнами .</a:t>
            </a:r>
          </a:p>
          <a:p>
            <a:r>
              <a:rPr lang="uk-UA" sz="2200" b="0" dirty="0"/>
              <a:t>1994 р</a:t>
            </a:r>
            <a:r>
              <a:rPr lang="uk-UA" sz="2200" b="0" dirty="0" smtClean="0"/>
              <a:t>. на </a:t>
            </a:r>
            <a:r>
              <a:rPr lang="uk-UA" sz="2200" b="0" dirty="0"/>
              <a:t>конференції </a:t>
            </a:r>
            <a:r>
              <a:rPr lang="uk-UA" sz="2200" b="0" dirty="0" smtClean="0"/>
              <a:t>в </a:t>
            </a:r>
            <a:r>
              <a:rPr lang="uk-UA" sz="2200" b="0" dirty="0"/>
              <a:t>Брюсселі </a:t>
            </a:r>
            <a:r>
              <a:rPr lang="uk-UA" sz="2200" b="0" dirty="0" smtClean="0"/>
              <a:t>схвалено </a:t>
            </a:r>
            <a:r>
              <a:rPr lang="uk-UA" sz="2200" b="0" dirty="0"/>
              <a:t>програму </a:t>
            </a:r>
            <a:r>
              <a:rPr lang="uk-UA" sz="2200" dirty="0"/>
              <a:t>“Партнерство заради миру </a:t>
            </a:r>
            <a:r>
              <a:rPr lang="uk-UA" sz="2200" dirty="0" smtClean="0"/>
              <a:t>“, </a:t>
            </a:r>
            <a:r>
              <a:rPr lang="uk-UA" sz="2200" b="0" dirty="0" smtClean="0"/>
              <a:t>яка </a:t>
            </a:r>
            <a:r>
              <a:rPr lang="uk-UA" sz="2200" b="0" dirty="0"/>
              <a:t>передбачала: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uk-UA" sz="2200" dirty="0" smtClean="0"/>
              <a:t>розширення </a:t>
            </a:r>
            <a:r>
              <a:rPr lang="ru-RU" sz="2200" dirty="0" err="1"/>
              <a:t>зв'язків</a:t>
            </a:r>
            <a:r>
              <a:rPr lang="uk-UA" sz="2200" dirty="0"/>
              <a:t> у військовій </a:t>
            </a:r>
            <a:r>
              <a:rPr lang="uk-UA" sz="2200" dirty="0" smtClean="0"/>
              <a:t>сфері</a:t>
            </a:r>
            <a:endParaRPr lang="uk-UA" sz="2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uk-UA" sz="2200" dirty="0" smtClean="0"/>
              <a:t>участь </a:t>
            </a:r>
            <a:r>
              <a:rPr lang="uk-UA" sz="2200" dirty="0"/>
              <a:t>у спільних </a:t>
            </a:r>
            <a:r>
              <a:rPr lang="uk-UA" sz="2200" dirty="0" smtClean="0"/>
              <a:t>маневрах</a:t>
            </a:r>
            <a:endParaRPr lang="uk-UA" sz="2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uk-UA" sz="2200" dirty="0" smtClean="0"/>
              <a:t>обмін досвідом</a:t>
            </a:r>
            <a:endParaRPr lang="uk-UA" sz="2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uk-UA" sz="2200" dirty="0" smtClean="0"/>
              <a:t>взаємні консультації</a:t>
            </a:r>
            <a:endParaRPr lang="uk-UA" sz="2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uk-UA" sz="2200" dirty="0" smtClean="0"/>
              <a:t>розширення </a:t>
            </a:r>
            <a:r>
              <a:rPr lang="uk-UA" sz="2200" dirty="0"/>
              <a:t>НАТО на </a:t>
            </a:r>
            <a:r>
              <a:rPr lang="uk-UA" sz="2200" dirty="0" smtClean="0"/>
              <a:t>Схід</a:t>
            </a:r>
            <a:endParaRPr lang="uk-UA" sz="2200" dirty="0"/>
          </a:p>
          <a:p>
            <a:r>
              <a:rPr lang="uk-UA" sz="2200" b="0" dirty="0"/>
              <a:t>У 1995 р членами НАТО стали </a:t>
            </a:r>
            <a:r>
              <a:rPr lang="uk-UA" sz="2200" b="0" dirty="0" smtClean="0"/>
              <a:t>Польща, Чехія, Угорщина</a:t>
            </a:r>
            <a:endParaRPr lang="uk-UA" sz="2200" b="0" dirty="0"/>
          </a:p>
          <a:p>
            <a:r>
              <a:rPr lang="uk-UA" sz="2200" b="0" dirty="0" smtClean="0"/>
              <a:t>Згодом - Румунія, Словенія, Латвія, Литва, Естонія</a:t>
            </a:r>
            <a:r>
              <a:rPr lang="uk-UA" sz="2200" b="0" dirty="0"/>
              <a:t>.</a:t>
            </a:r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722" y="1628800"/>
            <a:ext cx="8256556" cy="3600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8964936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Висновки (інтеграція)</a:t>
            </a:r>
            <a:endParaRPr lang="uk-UA" dirty="0"/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086997"/>
              </p:ext>
            </p:extLst>
          </p:nvPr>
        </p:nvGraphicFramePr>
        <p:xfrm>
          <a:off x="201737" y="404664"/>
          <a:ext cx="8762752" cy="4970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198069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4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4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0484" y="365760"/>
            <a:ext cx="6745892" cy="548640"/>
          </a:xfrm>
        </p:spPr>
        <p:txBody>
          <a:bodyPr/>
          <a:lstStyle/>
          <a:p>
            <a:pPr algn="ctr"/>
            <a:r>
              <a:rPr lang="uk-UA" dirty="0"/>
              <a:t>Участь України в інтеграційних процесах Європи</a:t>
            </a:r>
            <a:endParaRPr lang="uk-UA" dirty="0"/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6102344"/>
              </p:ext>
            </p:extLst>
          </p:nvPr>
        </p:nvGraphicFramePr>
        <p:xfrm>
          <a:off x="251520" y="1268760"/>
          <a:ext cx="8740674" cy="5114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77562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C04E3D5-45FC-4666-98B3-C7E23E4650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7C04E3D5-45FC-4666-98B3-C7E23E4650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97B922E-1E68-41B6-8453-DB60F2F6F0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4">
                                            <p:graphicEl>
                                              <a:dgm id="{D97B922E-1E68-41B6-8453-DB60F2F6F0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A1C3D45-6BC3-4D25-8534-628B71237A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2A1C3D45-6BC3-4D25-8534-628B71237A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55DADA1-578A-45E0-9BC1-337FE8EF90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4">
                                            <p:graphicEl>
                                              <a:dgm id="{F55DADA1-578A-45E0-9BC1-337FE8EF90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3E9EFD2-94D3-4BA9-8AE9-BBAA9634AF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B3E9EFD2-94D3-4BA9-8AE9-BBAA9634AFF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C423ACD-242D-4BA9-90D6-13CEAD0E69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5C423ACD-242D-4BA9-90D6-13CEAD0E692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57BEA3D-13B8-4156-94C6-4CC2E0F827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D57BEA3D-13B8-4156-94C6-4CC2E0F827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4F750A5-69F9-4436-B706-A7EB0246AD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500"/>
                                        <p:tgtEl>
                                          <p:spTgt spid="4">
                                            <p:graphicEl>
                                              <a:dgm id="{C4F750A5-69F9-4436-B706-A7EB0246AD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23A931F-40EC-463B-BCFD-CF780DFA4C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323A931F-40EC-463B-BCFD-CF780DFA4C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08CBE2C-72DD-4DC8-A65A-290AE086A2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500"/>
                                        <p:tgtEl>
                                          <p:spTgt spid="4">
                                            <p:graphicEl>
                                              <a:dgm id="{F08CBE2C-72DD-4DC8-A65A-290AE086A2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6C4305F-23E7-4F64-BB54-B7B99D2263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46C4305F-23E7-4F64-BB54-B7B99D2263D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6276A9A-24ED-436E-8B6B-4CAD838114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500"/>
                                        <p:tgtEl>
                                          <p:spTgt spid="4">
                                            <p:graphicEl>
                                              <a:dgm id="{56276A9A-24ED-436E-8B6B-4CAD8381146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707904" y="4149080"/>
            <a:ext cx="5655096" cy="954104"/>
          </a:xfrm>
        </p:spPr>
        <p:txBody>
          <a:bodyPr>
            <a:normAutofit/>
          </a:bodyPr>
          <a:lstStyle/>
          <a:p>
            <a:r>
              <a:rPr lang="uk-UA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ДЯКУЄМО ЗА УВАГУ!</a:t>
            </a:r>
            <a:endParaRPr lang="uk-UA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367760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5148064" y="1124744"/>
            <a:ext cx="3200400" cy="3712464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РОБЕРТ ШУМАН</a:t>
            </a:r>
          </a:p>
          <a:p>
            <a:r>
              <a:rPr lang="uk-UA" b="0" dirty="0"/>
              <a:t>1947-1948 </a:t>
            </a:r>
            <a:r>
              <a:rPr lang="uk-UA" b="0" dirty="0" smtClean="0"/>
              <a:t>рр. – </a:t>
            </a:r>
            <a:r>
              <a:rPr lang="uk-UA" b="0" dirty="0" err="1" smtClean="0"/>
              <a:t>прем</a:t>
            </a:r>
            <a:r>
              <a:rPr lang="en-US" b="0" dirty="0" smtClean="0"/>
              <a:t>’</a:t>
            </a:r>
            <a:r>
              <a:rPr lang="uk-UA" b="0" dirty="0" err="1" smtClean="0"/>
              <a:t>єр-міністр</a:t>
            </a:r>
            <a:r>
              <a:rPr lang="uk-UA" b="0" dirty="0" smtClean="0"/>
              <a:t> Франції</a:t>
            </a:r>
            <a:endParaRPr lang="uk-UA" b="0" dirty="0"/>
          </a:p>
          <a:p>
            <a:r>
              <a:rPr lang="uk-UA" b="0" dirty="0" smtClean="0"/>
              <a:t>1948-1953 </a:t>
            </a:r>
            <a:r>
              <a:rPr lang="uk-UA" b="0" dirty="0"/>
              <a:t>рр</a:t>
            </a:r>
            <a:r>
              <a:rPr lang="uk-UA" b="0" dirty="0" smtClean="0"/>
              <a:t>. – міністр </a:t>
            </a:r>
            <a:r>
              <a:rPr lang="uk-UA" b="0" dirty="0"/>
              <a:t>закордонних </a:t>
            </a:r>
            <a:r>
              <a:rPr lang="uk-UA" b="0" dirty="0" smtClean="0"/>
              <a:t>справ</a:t>
            </a:r>
            <a:endParaRPr lang="uk-UA" b="0" dirty="0"/>
          </a:p>
          <a:p>
            <a:r>
              <a:rPr lang="uk-UA" b="0" dirty="0"/>
              <a:t>Прихильник </a:t>
            </a:r>
            <a:r>
              <a:rPr lang="uk-UA" b="0" dirty="0" smtClean="0"/>
              <a:t>західноєвропейської </a:t>
            </a:r>
            <a:r>
              <a:rPr lang="uk-UA" b="0" dirty="0"/>
              <a:t>інтеграції.</a:t>
            </a:r>
          </a:p>
          <a:p>
            <a:r>
              <a:rPr lang="uk-UA" b="0" dirty="0"/>
              <a:t>Сприяв </a:t>
            </a:r>
            <a:r>
              <a:rPr lang="uk-UA" b="0" dirty="0" smtClean="0"/>
              <a:t>створенню </a:t>
            </a:r>
            <a:r>
              <a:rPr lang="uk-UA" b="0" dirty="0"/>
              <a:t>Європейського </a:t>
            </a:r>
            <a:r>
              <a:rPr lang="uk-UA" b="0" dirty="0" smtClean="0"/>
              <a:t>об</a:t>
            </a:r>
            <a:r>
              <a:rPr lang="en-US" b="0" dirty="0" smtClean="0"/>
              <a:t>’</a:t>
            </a:r>
            <a:r>
              <a:rPr lang="uk-UA" b="0" dirty="0" smtClean="0"/>
              <a:t>єднання </a:t>
            </a:r>
            <a:r>
              <a:rPr lang="uk-UA" b="0" dirty="0"/>
              <a:t>вугілля і сталі.</a:t>
            </a:r>
          </a:p>
          <a:p>
            <a:endParaRPr lang="uk-UA" dirty="0"/>
          </a:p>
        </p:txBody>
      </p:sp>
      <p:sp>
        <p:nvSpPr>
          <p:cNvPr id="5" name="Місце для вмісту 4"/>
          <p:cNvSpPr>
            <a:spLocks noGrp="1"/>
          </p:cNvSpPr>
          <p:nvPr>
            <p:ph sz="half" idx="2"/>
          </p:nvPr>
        </p:nvSpPr>
        <p:spPr>
          <a:xfrm>
            <a:off x="355576" y="1124744"/>
            <a:ext cx="4432448" cy="3712464"/>
          </a:xfrm>
        </p:spPr>
        <p:txBody>
          <a:bodyPr>
            <a:noAutofit/>
          </a:bodyPr>
          <a:lstStyle/>
          <a:p>
            <a:r>
              <a:rPr lang="ru-RU" sz="2400" b="0" dirty="0" smtClean="0"/>
              <a:t>- План об</a:t>
            </a:r>
            <a:r>
              <a:rPr lang="en-US" sz="2400" b="0" dirty="0" smtClean="0"/>
              <a:t>’</a:t>
            </a:r>
            <a:r>
              <a:rPr lang="uk-UA" sz="2400" b="0" dirty="0" smtClean="0"/>
              <a:t>єднання </a:t>
            </a:r>
            <a:r>
              <a:rPr lang="uk-UA" sz="2400" b="0" dirty="0" err="1" smtClean="0"/>
              <a:t>кам</a:t>
            </a:r>
            <a:r>
              <a:rPr lang="en-US" sz="2400" b="0" dirty="0" smtClean="0"/>
              <a:t>’</a:t>
            </a:r>
            <a:r>
              <a:rPr lang="uk-UA" sz="2400" b="0" dirty="0" err="1" smtClean="0"/>
              <a:t>яновугільної</a:t>
            </a:r>
            <a:r>
              <a:rPr lang="uk-UA" sz="2400" b="0" dirty="0" smtClean="0"/>
              <a:t>, залізорудної та металургійної промисловості ряду західноєвропейських країн, запропонований у 1950 р. міністром закордонних справ Франції Р. </a:t>
            </a:r>
            <a:r>
              <a:rPr lang="uk-UA" sz="2400" b="0" dirty="0" err="1" smtClean="0"/>
              <a:t>Шуманом</a:t>
            </a:r>
            <a:endParaRPr lang="uk-UA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План </a:t>
            </a:r>
            <a:r>
              <a:rPr lang="uk-UA" dirty="0" err="1" smtClean="0"/>
              <a:t>Шумана</a:t>
            </a:r>
            <a:endParaRPr lang="uk-UA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5433" y="980728"/>
            <a:ext cx="2868071" cy="45091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9065229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allAtOnce"/>
      <p:bldP spid="5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159" y="2063055"/>
            <a:ext cx="8751908" cy="165397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8638746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Європейське об</a:t>
            </a:r>
            <a:r>
              <a:rPr lang="en-US" dirty="0" smtClean="0"/>
              <a:t>’</a:t>
            </a:r>
            <a:r>
              <a:rPr lang="uk-UA" dirty="0" smtClean="0"/>
              <a:t>єднання вугілля і сталі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000" b="0" dirty="0"/>
              <a:t>1951 </a:t>
            </a:r>
            <a:r>
              <a:rPr lang="uk-UA" sz="2000" b="0" dirty="0" smtClean="0"/>
              <a:t>р. згідно з </a:t>
            </a:r>
            <a:r>
              <a:rPr lang="uk-UA" sz="2000" dirty="0" smtClean="0"/>
              <a:t>Паризьким договором </a:t>
            </a:r>
            <a:r>
              <a:rPr lang="uk-UA" sz="2000" b="0" dirty="0" smtClean="0"/>
              <a:t>створено </a:t>
            </a:r>
            <a:r>
              <a:rPr lang="uk-UA" sz="2000" dirty="0"/>
              <a:t>Європейське </a:t>
            </a:r>
            <a:r>
              <a:rPr lang="uk-UA" sz="2000" dirty="0" smtClean="0"/>
              <a:t>об</a:t>
            </a:r>
            <a:r>
              <a:rPr lang="en-US" sz="2000" dirty="0" smtClean="0"/>
              <a:t>’</a:t>
            </a:r>
            <a:r>
              <a:rPr lang="uk-UA" sz="2000" dirty="0" smtClean="0"/>
              <a:t>єднання </a:t>
            </a:r>
            <a:r>
              <a:rPr lang="uk-UA" sz="2000" dirty="0"/>
              <a:t>вугілля і </a:t>
            </a:r>
            <a:r>
              <a:rPr lang="uk-UA" sz="2000" dirty="0" smtClean="0"/>
              <a:t>сталі</a:t>
            </a:r>
            <a:r>
              <a:rPr lang="uk-UA" sz="2000" b="0" dirty="0" smtClean="0"/>
              <a:t> на термін </a:t>
            </a:r>
            <a:r>
              <a:rPr lang="uk-UA" sz="2000" b="0" dirty="0"/>
              <a:t>на 50 </a:t>
            </a:r>
            <a:r>
              <a:rPr lang="uk-UA" sz="2000" b="0" dirty="0" smtClean="0"/>
              <a:t>років</a:t>
            </a:r>
            <a:endParaRPr lang="uk-UA" sz="2000" b="0" dirty="0"/>
          </a:p>
          <a:p>
            <a:r>
              <a:rPr lang="uk-UA" sz="2000" b="0" dirty="0"/>
              <a:t>Угоду підписали 6 </a:t>
            </a:r>
            <a:r>
              <a:rPr lang="uk-UA" sz="2000" b="0" dirty="0" smtClean="0"/>
              <a:t>країн: </a:t>
            </a:r>
            <a:r>
              <a:rPr lang="uk-UA" sz="2000" dirty="0" smtClean="0"/>
              <a:t>Італія,Франція,ФРН,Бельгія,Голландія,Люксембург</a:t>
            </a:r>
            <a:endParaRPr lang="uk-UA" sz="2000" dirty="0"/>
          </a:p>
          <a:p>
            <a:r>
              <a:rPr lang="uk-UA" sz="2000" dirty="0" smtClean="0"/>
              <a:t>Мета</a:t>
            </a:r>
            <a:r>
              <a:rPr lang="uk-UA" sz="2000" b="0" dirty="0" smtClean="0"/>
              <a:t> – об'єднання </a:t>
            </a:r>
            <a:r>
              <a:rPr lang="uk-UA" sz="2000" b="0" dirty="0"/>
              <a:t>вугільних та сталеливарних ресурсів країн-учасниць і запобігти в такий спосіб новій війні в Європі.</a:t>
            </a:r>
            <a:endParaRPr lang="uk-UA" sz="2000" b="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3284984"/>
            <a:ext cx="2794000" cy="304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7604432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4420" y="365760"/>
            <a:ext cx="7898020" cy="548640"/>
          </a:xfrm>
        </p:spPr>
        <p:txBody>
          <a:bodyPr/>
          <a:lstStyle/>
          <a:p>
            <a:pPr algn="ctr"/>
            <a:r>
              <a:rPr lang="uk-UA" dirty="0" smtClean="0"/>
              <a:t>Європейське економічне співтовариство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22960" y="1100629"/>
            <a:ext cx="4685144" cy="2760420"/>
          </a:xfrm>
        </p:spPr>
        <p:txBody>
          <a:bodyPr/>
          <a:lstStyle/>
          <a:p>
            <a:r>
              <a:rPr lang="uk-UA" sz="1800" b="0" dirty="0"/>
              <a:t>1957 р</a:t>
            </a:r>
            <a:r>
              <a:rPr lang="uk-UA" sz="1800" b="0" dirty="0" smtClean="0"/>
              <a:t>. ці самі країни </a:t>
            </a:r>
            <a:r>
              <a:rPr lang="uk-UA" sz="1800" b="0" dirty="0"/>
              <a:t>підписали </a:t>
            </a:r>
            <a:r>
              <a:rPr lang="uk-UA" sz="1800" dirty="0"/>
              <a:t>Римський договір </a:t>
            </a:r>
            <a:r>
              <a:rPr lang="uk-UA" sz="1800" b="0" dirty="0"/>
              <a:t>про створення </a:t>
            </a:r>
            <a:r>
              <a:rPr lang="uk-UA" sz="1800" dirty="0"/>
              <a:t>Європейського економічного товариства</a:t>
            </a:r>
            <a:r>
              <a:rPr lang="uk-UA" sz="1800" b="0" dirty="0"/>
              <a:t> (ЄЕС або “Спільний ринок”).</a:t>
            </a:r>
          </a:p>
          <a:p>
            <a:r>
              <a:rPr lang="uk-UA" sz="1800" b="0" dirty="0"/>
              <a:t>ЄЕС постійно розширювалось :</a:t>
            </a:r>
          </a:p>
          <a:p>
            <a:r>
              <a:rPr lang="uk-UA" sz="1800" b="0" dirty="0"/>
              <a:t>1973 р. - </a:t>
            </a:r>
            <a:r>
              <a:rPr lang="uk-UA" sz="1800" b="0" dirty="0" err="1"/>
              <a:t>+Велика</a:t>
            </a:r>
            <a:r>
              <a:rPr lang="uk-UA" sz="1800" b="0" dirty="0"/>
              <a:t> Британія,Данія,Ірландія;</a:t>
            </a:r>
          </a:p>
          <a:p>
            <a:r>
              <a:rPr lang="uk-UA" sz="1800" b="0" dirty="0"/>
              <a:t>1981 р. - </a:t>
            </a:r>
            <a:r>
              <a:rPr lang="uk-UA" sz="1800" b="0" dirty="0" err="1"/>
              <a:t>+Греція</a:t>
            </a:r>
            <a:r>
              <a:rPr lang="uk-UA" sz="1800" b="0" dirty="0"/>
              <a:t>;</a:t>
            </a:r>
          </a:p>
          <a:p>
            <a:r>
              <a:rPr lang="uk-UA" sz="1800" b="0" dirty="0"/>
              <a:t>1996 р.- </a:t>
            </a:r>
            <a:r>
              <a:rPr lang="uk-UA" sz="1800" b="0" dirty="0" err="1"/>
              <a:t>+Португалія</a:t>
            </a:r>
            <a:r>
              <a:rPr lang="uk-UA" sz="1800" b="0" dirty="0"/>
              <a:t> та </a:t>
            </a:r>
            <a:r>
              <a:rPr lang="uk-UA" sz="1800" b="0" dirty="0" smtClean="0"/>
              <a:t>Іспанія</a:t>
            </a:r>
            <a:endParaRPr lang="uk-UA" sz="1800" b="0" dirty="0"/>
          </a:p>
          <a:p>
            <a:endParaRPr lang="uk-UA" dirty="0"/>
          </a:p>
        </p:txBody>
      </p:sp>
      <p:sp>
        <p:nvSpPr>
          <p:cNvPr id="4" name="Місце для вмісту 2"/>
          <p:cNvSpPr txBox="1">
            <a:spLocks/>
          </p:cNvSpPr>
          <p:nvPr/>
        </p:nvSpPr>
        <p:spPr>
          <a:xfrm>
            <a:off x="4139952" y="2970210"/>
            <a:ext cx="4685144" cy="19683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uk-UA" sz="2000" dirty="0"/>
              <a:t>Мета створення ЄЕС:</a:t>
            </a:r>
          </a:p>
          <a:p>
            <a:pPr algn="r"/>
            <a:r>
              <a:rPr lang="uk-UA" sz="2000" b="0" dirty="0"/>
              <a:t>1.Усунення обмежень між учасниками;</a:t>
            </a:r>
          </a:p>
          <a:p>
            <a:pPr algn="r"/>
            <a:r>
              <a:rPr lang="uk-UA" sz="2000" b="0" dirty="0"/>
              <a:t>2.Єдиний </a:t>
            </a:r>
            <a:r>
              <a:rPr lang="uk-UA" sz="2000" b="0" dirty="0" smtClean="0"/>
              <a:t>економічний простір</a:t>
            </a:r>
            <a:r>
              <a:rPr lang="uk-UA" sz="2000" b="0" dirty="0"/>
              <a:t>;</a:t>
            </a:r>
          </a:p>
          <a:p>
            <a:pPr algn="r"/>
            <a:r>
              <a:rPr lang="uk-UA" sz="2000" b="0" dirty="0"/>
              <a:t>3.Вільне </a:t>
            </a:r>
            <a:r>
              <a:rPr lang="uk-UA" sz="2000" b="0" dirty="0" smtClean="0"/>
              <a:t>пересування.</a:t>
            </a:r>
            <a:endParaRPr lang="uk-UA" sz="2000" b="0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804601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Європейський союз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22960" y="1100629"/>
            <a:ext cx="7520940" cy="1032228"/>
          </a:xfrm>
        </p:spPr>
        <p:txBody>
          <a:bodyPr/>
          <a:lstStyle/>
          <a:p>
            <a:r>
              <a:rPr lang="uk-UA" sz="2000" b="0" dirty="0"/>
              <a:t>7 лютого 1992 р. 12 країн ЄЕС підписали </a:t>
            </a:r>
            <a:r>
              <a:rPr lang="uk-UA" sz="2000" dirty="0"/>
              <a:t>Договір про Європейський Союз </a:t>
            </a:r>
            <a:r>
              <a:rPr lang="uk-UA" sz="2000" b="0" dirty="0"/>
              <a:t>(ЄС</a:t>
            </a:r>
            <a:r>
              <a:rPr lang="uk-UA" sz="2000" b="0" dirty="0" smtClean="0"/>
              <a:t>), також відомий як Маастрихтський договір</a:t>
            </a:r>
            <a:endParaRPr lang="uk-UA" sz="2000" b="0" dirty="0"/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1916832"/>
            <a:ext cx="4077689" cy="24901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Місце для вмісту 2"/>
          <p:cNvSpPr txBox="1">
            <a:spLocks/>
          </p:cNvSpPr>
          <p:nvPr/>
        </p:nvSpPr>
        <p:spPr>
          <a:xfrm>
            <a:off x="768709" y="2132856"/>
            <a:ext cx="7520940" cy="30243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100" dirty="0"/>
              <a:t>Мета створення ЄС:</a:t>
            </a:r>
          </a:p>
          <a:p>
            <a:pPr lvl="0">
              <a:lnSpc>
                <a:spcPct val="60000"/>
              </a:lnSpc>
              <a:buFont typeface="Arial" panose="020B0604020202020204" pitchFamily="34" charset="0"/>
              <a:buChar char="•"/>
            </a:pPr>
            <a:r>
              <a:rPr lang="uk-UA" sz="2100" b="0" dirty="0"/>
              <a:t>Єдиний </a:t>
            </a:r>
            <a:r>
              <a:rPr lang="uk-UA" sz="2100" b="0" dirty="0" smtClean="0"/>
              <a:t>внутрішній ринок</a:t>
            </a:r>
            <a:r>
              <a:rPr lang="uk-UA" sz="2100" b="0" dirty="0"/>
              <a:t>;</a:t>
            </a:r>
          </a:p>
          <a:p>
            <a:pPr lvl="0">
              <a:lnSpc>
                <a:spcPct val="60000"/>
              </a:lnSpc>
              <a:buFont typeface="Arial" panose="020B0604020202020204" pitchFamily="34" charset="0"/>
              <a:buChar char="•"/>
            </a:pPr>
            <a:r>
              <a:rPr lang="uk-UA" sz="2100" b="0" dirty="0"/>
              <a:t>Розвиток науково-технічного прогресу;</a:t>
            </a:r>
          </a:p>
          <a:p>
            <a:pPr lvl="0">
              <a:lnSpc>
                <a:spcPct val="60000"/>
              </a:lnSpc>
              <a:buFont typeface="Arial" panose="020B0604020202020204" pitchFamily="34" charset="0"/>
              <a:buChar char="•"/>
            </a:pPr>
            <a:r>
              <a:rPr lang="en-US" sz="2100" b="0" dirty="0" err="1" smtClean="0"/>
              <a:t>Об'єдна</a:t>
            </a:r>
            <a:r>
              <a:rPr lang="uk-UA" sz="2100" b="0" dirty="0" err="1" smtClean="0"/>
              <a:t>ння</a:t>
            </a:r>
            <a:r>
              <a:rPr lang="uk-UA" sz="2100" b="0" dirty="0" smtClean="0"/>
              <a:t> зусиль </a:t>
            </a:r>
            <a:r>
              <a:rPr lang="uk-UA" sz="2100" b="0" dirty="0"/>
              <a:t>членів ЄС;</a:t>
            </a:r>
          </a:p>
          <a:p>
            <a:pPr lvl="0">
              <a:lnSpc>
                <a:spcPct val="60000"/>
              </a:lnSpc>
              <a:buFont typeface="Arial" panose="020B0604020202020204" pitchFamily="34" charset="0"/>
              <a:buChar char="•"/>
            </a:pPr>
            <a:r>
              <a:rPr lang="uk-UA" sz="2100" b="0" dirty="0" smtClean="0"/>
              <a:t>Поглиблення суспільного поділу </a:t>
            </a:r>
            <a:r>
              <a:rPr lang="uk-UA" sz="2100" b="0" dirty="0"/>
              <a:t>праці;</a:t>
            </a:r>
          </a:p>
          <a:p>
            <a:pPr lvl="0">
              <a:lnSpc>
                <a:spcPct val="60000"/>
              </a:lnSpc>
              <a:buFont typeface="Arial" panose="020B0604020202020204" pitchFamily="34" charset="0"/>
              <a:buChar char="•"/>
            </a:pPr>
            <a:r>
              <a:rPr lang="uk-UA" sz="2100" b="0" dirty="0"/>
              <a:t>Розвиток </a:t>
            </a:r>
            <a:r>
              <a:rPr lang="uk-UA" sz="2100" b="0" dirty="0" smtClean="0"/>
              <a:t>міжнародної спеціалізації </a:t>
            </a:r>
            <a:r>
              <a:rPr lang="uk-UA" sz="2100" b="0" dirty="0"/>
              <a:t>та кооперації ;</a:t>
            </a:r>
          </a:p>
          <a:p>
            <a:pPr lvl="0">
              <a:lnSpc>
                <a:spcPct val="60000"/>
              </a:lnSpc>
              <a:buFont typeface="Arial" panose="020B0604020202020204" pitchFamily="34" charset="0"/>
              <a:buChar char="•"/>
            </a:pPr>
            <a:r>
              <a:rPr lang="uk-UA" sz="2100" b="0" dirty="0"/>
              <a:t>Конкуренція економічній експансії США та Японії ;</a:t>
            </a:r>
          </a:p>
          <a:p>
            <a:pPr lvl="0">
              <a:lnSpc>
                <a:spcPct val="60000"/>
              </a:lnSpc>
              <a:buFont typeface="Arial" panose="020B0604020202020204" pitchFamily="34" charset="0"/>
              <a:buChar char="•"/>
            </a:pPr>
            <a:r>
              <a:rPr lang="uk-UA" sz="2100" b="0" dirty="0"/>
              <a:t>Охорона навколишнього середовища та </a:t>
            </a:r>
            <a:r>
              <a:rPr lang="uk-UA" sz="2100" b="0" dirty="0" smtClean="0"/>
              <a:t>соціальний захист </a:t>
            </a:r>
            <a:r>
              <a:rPr lang="uk-UA" sz="2100" b="0" dirty="0"/>
              <a:t>європейців ;</a:t>
            </a:r>
          </a:p>
          <a:p>
            <a:pPr>
              <a:buFont typeface="Arial" panose="020B0604020202020204" pitchFamily="34" charset="0"/>
              <a:buChar char="•"/>
            </a:pPr>
            <a:endParaRPr lang="uk-UA" b="0" dirty="0"/>
          </a:p>
        </p:txBody>
      </p:sp>
    </p:spTree>
    <p:extLst>
      <p:ext uri="{BB962C8B-B14F-4D97-AF65-F5344CB8AC3E}">
        <p14:creationId xmlns:p14="http://schemas.microsoft.com/office/powerpoint/2010/main" val="30191288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3" presetClass="exit" presetSubtype="32" fill="hold" nodeType="afterEffect">
                                  <p:stCondLst>
                                    <p:cond delay="1515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25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5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grpId="0" nodeType="withEffect">
                                  <p:stCondLst>
                                    <p:cond delay="15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Організації ЄС</a:t>
            </a:r>
            <a:endParaRPr lang="uk-UA" dirty="0"/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8455023"/>
              </p:ext>
            </p:extLst>
          </p:nvPr>
        </p:nvGraphicFramePr>
        <p:xfrm>
          <a:off x="417761" y="910928"/>
          <a:ext cx="8330704" cy="3958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27609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4306B1C-88AB-426F-B303-5AB99A8FB8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dgm id="{44306B1C-88AB-426F-B303-5AB99A8FB8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44306B1C-88AB-426F-B303-5AB99A8FB8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>
                                            <p:graphicEl>
                                              <a:dgm id="{44306B1C-88AB-426F-B303-5AB99A8FB8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4306B1C-88AB-426F-B303-5AB99A8FB8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57A0EA6-5C0E-4038-8E9A-B467DFCE1E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graphicEl>
                                              <a:dgm id="{A57A0EA6-5C0E-4038-8E9A-B467DFCE1E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graphicEl>
                                              <a:dgm id="{A57A0EA6-5C0E-4038-8E9A-B467DFCE1E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4">
                                            <p:graphicEl>
                                              <a:dgm id="{A57A0EA6-5C0E-4038-8E9A-B467DFCE1E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57A0EA6-5C0E-4038-8E9A-B467DFCE1E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88B74E0-83BD-494C-815A-94FD599065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graphicEl>
                                              <a:dgm id="{B88B74E0-83BD-494C-815A-94FD599065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graphicEl>
                                              <a:dgm id="{B88B74E0-83BD-494C-815A-94FD599065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4">
                                            <p:graphicEl>
                                              <a:dgm id="{B88B74E0-83BD-494C-815A-94FD599065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88B74E0-83BD-494C-815A-94FD599065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820AC35-3D75-412D-A609-F1A283073E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graphicEl>
                                              <a:dgm id="{6820AC35-3D75-412D-A609-F1A283073E5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graphicEl>
                                              <a:dgm id="{6820AC35-3D75-412D-A609-F1A283073E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00" decel="100000" fill="hold"/>
                                        <p:tgtEl>
                                          <p:spTgt spid="4">
                                            <p:graphicEl>
                                              <a:dgm id="{6820AC35-3D75-412D-A609-F1A283073E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820AC35-3D75-412D-A609-F1A283073E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3798559-DEDA-4C8B-94F3-5EEFD056A2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graphicEl>
                                              <a:dgm id="{C3798559-DEDA-4C8B-94F3-5EEFD056A29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graphicEl>
                                              <a:dgm id="{C3798559-DEDA-4C8B-94F3-5EEFD056A2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4">
                                            <p:graphicEl>
                                              <a:dgm id="{C3798559-DEDA-4C8B-94F3-5EEFD056A2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3798559-DEDA-4C8B-94F3-5EEFD056A2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92F34E5-FEEA-4C93-BAEC-AA0694025D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graphicEl>
                                              <a:dgm id="{992F34E5-FEEA-4C93-BAEC-AA0694025D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graphicEl>
                                              <a:dgm id="{992F34E5-FEEA-4C93-BAEC-AA0694025D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900" decel="100000" fill="hold"/>
                                        <p:tgtEl>
                                          <p:spTgt spid="4">
                                            <p:graphicEl>
                                              <a:dgm id="{992F34E5-FEEA-4C93-BAEC-AA0694025D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92F34E5-FEEA-4C93-BAEC-AA0694025D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lvlAtOnc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22960" y="404664"/>
            <a:ext cx="7520940" cy="4608512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uk-UA" sz="2400" b="0" dirty="0"/>
              <a:t>31 січня 1993 р. У межах ЄС почали вільно </a:t>
            </a:r>
            <a:r>
              <a:rPr lang="uk-UA" sz="2400" b="0" dirty="0" err="1"/>
              <a:t>переміщ</a:t>
            </a:r>
            <a:r>
              <a:rPr lang="ru-RU" sz="2400" b="0" dirty="0" err="1" smtClean="0"/>
              <a:t>ат</a:t>
            </a:r>
            <a:r>
              <a:rPr lang="uk-UA" sz="2400" b="0" dirty="0" err="1" smtClean="0"/>
              <a:t>ися</a:t>
            </a:r>
            <a:r>
              <a:rPr lang="uk-UA" sz="2400" b="0" dirty="0" smtClean="0"/>
              <a:t> товари, послуги </a:t>
            </a:r>
            <a:r>
              <a:rPr lang="uk-UA" sz="2400" b="0" dirty="0"/>
              <a:t>і </a:t>
            </a:r>
            <a:r>
              <a:rPr lang="uk-UA" sz="2400" b="0" dirty="0" smtClean="0"/>
              <a:t>капітали.</a:t>
            </a:r>
            <a:endParaRPr lang="uk-UA" sz="2400" b="0" dirty="0"/>
          </a:p>
          <a:p>
            <a:pPr algn="r"/>
            <a:r>
              <a:rPr lang="uk-UA" sz="2400" b="0" dirty="0"/>
              <a:t>1995 р</a:t>
            </a:r>
            <a:r>
              <a:rPr lang="uk-UA" sz="2400" b="0" dirty="0" smtClean="0"/>
              <a:t>. членами </a:t>
            </a:r>
            <a:r>
              <a:rPr lang="uk-UA" sz="2400" b="0" dirty="0"/>
              <a:t>ЄС </a:t>
            </a:r>
            <a:r>
              <a:rPr lang="uk-UA" sz="2400" dirty="0"/>
              <a:t>стали Австрія</a:t>
            </a:r>
            <a:r>
              <a:rPr lang="uk-UA" sz="2400" dirty="0" smtClean="0"/>
              <a:t>, Швеція, Фінляндія</a:t>
            </a:r>
          </a:p>
          <a:p>
            <a:endParaRPr lang="uk-UA" sz="2400" dirty="0"/>
          </a:p>
          <a:p>
            <a:r>
              <a:rPr lang="uk-UA" sz="2400" dirty="0"/>
              <a:t>Для </a:t>
            </a:r>
            <a:r>
              <a:rPr lang="uk-UA" sz="2400" dirty="0" smtClean="0"/>
              <a:t>вступу </a:t>
            </a:r>
            <a:r>
              <a:rPr lang="uk-UA" sz="2400" dirty="0"/>
              <a:t>в ЄС потрібні такі стандарти: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400" b="0" dirty="0" smtClean="0"/>
              <a:t>стабільність </a:t>
            </a:r>
            <a:r>
              <a:rPr lang="uk-UA" sz="2400" b="0" dirty="0"/>
              <a:t>державних ї громадянських </a:t>
            </a:r>
            <a:r>
              <a:rPr lang="uk-UA" sz="2400" b="0" dirty="0" smtClean="0"/>
              <a:t>інститутів</a:t>
            </a:r>
            <a:endParaRPr lang="uk-UA" sz="24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uk-UA" sz="2400" b="0" dirty="0" smtClean="0"/>
              <a:t>гарантія демократії</a:t>
            </a:r>
            <a:endParaRPr lang="uk-UA" sz="24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uk-UA" sz="2400" b="0" dirty="0" smtClean="0"/>
              <a:t>верховенство закону</a:t>
            </a:r>
            <a:endParaRPr lang="uk-UA" sz="24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uk-UA" sz="2400" b="0" dirty="0" smtClean="0"/>
              <a:t>дотримання </a:t>
            </a:r>
            <a:r>
              <a:rPr lang="uk-UA" sz="2400" b="0" dirty="0"/>
              <a:t>прав людини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400" b="0" dirty="0" smtClean="0"/>
              <a:t>нормально </a:t>
            </a:r>
            <a:r>
              <a:rPr lang="uk-UA" sz="2400" b="0" dirty="0"/>
              <a:t>функціонуюча ринкова </a:t>
            </a:r>
            <a:r>
              <a:rPr lang="uk-UA" sz="2400" b="0" dirty="0" smtClean="0"/>
              <a:t>економіка</a:t>
            </a:r>
            <a:endParaRPr lang="uk-UA" sz="24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uk-UA" sz="2400" b="0" dirty="0" smtClean="0"/>
              <a:t>здатність </a:t>
            </a:r>
            <a:r>
              <a:rPr lang="uk-UA" sz="2400" b="0" dirty="0"/>
              <a:t>витримати конкуренцію </a:t>
            </a:r>
            <a:r>
              <a:rPr lang="uk-UA" sz="2400" b="0" dirty="0" smtClean="0"/>
              <a:t>всередині </a:t>
            </a:r>
            <a:r>
              <a:rPr lang="uk-UA" sz="2400" b="0" dirty="0"/>
              <a:t>єдиного </a:t>
            </a:r>
            <a:r>
              <a:rPr lang="uk-UA" sz="2400" b="0" dirty="0" smtClean="0"/>
              <a:t>ринку</a:t>
            </a:r>
            <a:endParaRPr lang="uk-UA" sz="24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uk-UA" sz="2400" b="0" dirty="0" smtClean="0"/>
              <a:t>відповідність </a:t>
            </a:r>
            <a:r>
              <a:rPr lang="uk-UA" sz="2400" b="0" dirty="0"/>
              <a:t>усім критеріям </a:t>
            </a:r>
            <a:r>
              <a:rPr lang="uk-UA" sz="2400" b="0" dirty="0" smtClean="0"/>
              <a:t>членства</a:t>
            </a:r>
            <a:endParaRPr lang="uk-UA" sz="2400" b="0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622972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Євровалюта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22960" y="1100629"/>
            <a:ext cx="7520940" cy="1320260"/>
          </a:xfrm>
        </p:spPr>
        <p:txBody>
          <a:bodyPr/>
          <a:lstStyle/>
          <a:p>
            <a:r>
              <a:rPr lang="uk-UA" sz="2000" b="0" dirty="0"/>
              <a:t>1 січня 1999 р</a:t>
            </a:r>
            <a:r>
              <a:rPr lang="uk-UA" sz="2000" b="0" dirty="0" smtClean="0"/>
              <a:t>. 11 країн ЄС (Австрія, Франція, Німеччина, Бельгія, Нідерланди, Люксембург</a:t>
            </a:r>
            <a:r>
              <a:rPr lang="uk-UA" sz="2000" b="0" dirty="0"/>
              <a:t>, </a:t>
            </a:r>
            <a:r>
              <a:rPr lang="uk-UA" sz="2000" b="0" dirty="0" smtClean="0"/>
              <a:t>Ірландія, Іспанія, Італія, Португалія, Фінляндія</a:t>
            </a:r>
            <a:r>
              <a:rPr lang="uk-UA" sz="2000" b="0" dirty="0"/>
              <a:t>) </a:t>
            </a:r>
            <a:r>
              <a:rPr lang="uk-UA" sz="2000" b="0" dirty="0" smtClean="0"/>
              <a:t>запропонували </a:t>
            </a:r>
            <a:r>
              <a:rPr lang="uk-UA" sz="2000" dirty="0"/>
              <a:t>єдину європейську валюту - євро </a:t>
            </a:r>
          </a:p>
          <a:p>
            <a:endParaRPr lang="uk-UA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2348880"/>
            <a:ext cx="4320480" cy="32403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6249120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ути">
  <a:themeElements>
    <a:clrScheme name="Кути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Кути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ути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159</TotalTime>
  <Words>985</Words>
  <Application>Microsoft Office PowerPoint</Application>
  <PresentationFormat>Екран (4:3)</PresentationFormat>
  <Paragraphs>128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18</vt:i4>
      </vt:variant>
    </vt:vector>
  </HeadingPairs>
  <TitlesOfParts>
    <vt:vector size="19" baseType="lpstr">
      <vt:lpstr>Кути</vt:lpstr>
      <vt:lpstr>Економічна інтеграція країн Західної Європи</vt:lpstr>
      <vt:lpstr>План Шумана</vt:lpstr>
      <vt:lpstr>Презентація PowerPoint</vt:lpstr>
      <vt:lpstr>Європейське об’єднання вугілля і сталі</vt:lpstr>
      <vt:lpstr>Європейське економічне співтовариство</vt:lpstr>
      <vt:lpstr>Європейський союз</vt:lpstr>
      <vt:lpstr>Організації ЄС</vt:lpstr>
      <vt:lpstr>Презентація PowerPoint</vt:lpstr>
      <vt:lpstr>Євровалюта</vt:lpstr>
      <vt:lpstr>Презентація PowerPoint</vt:lpstr>
      <vt:lpstr>Рада економічної взаємодопомоги</vt:lpstr>
      <vt:lpstr>Висновки (ЄС)</vt:lpstr>
      <vt:lpstr>Рада Європи</vt:lpstr>
      <vt:lpstr>Організація з безпеки та співробітництва в Європі</vt:lpstr>
      <vt:lpstr>нато</vt:lpstr>
      <vt:lpstr>Висновки (інтеграція)</vt:lpstr>
      <vt:lpstr>Участь України в інтеграційних процесах Європи</vt:lpstr>
      <vt:lpstr>Презентація PowerPoint</vt:lpstr>
    </vt:vector>
  </TitlesOfParts>
  <Company>Your Company 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Your User Name</dc:creator>
  <cp:lastModifiedBy>Your User Name</cp:lastModifiedBy>
  <cp:revision>15</cp:revision>
  <dcterms:created xsi:type="dcterms:W3CDTF">2013-12-18T19:26:45Z</dcterms:created>
  <dcterms:modified xsi:type="dcterms:W3CDTF">2013-12-18T22:06:31Z</dcterms:modified>
</cp:coreProperties>
</file>