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gif" ContentType="video/unknown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1" r:id="rId3"/>
    <p:sldId id="282" r:id="rId4"/>
    <p:sldId id="283" r:id="rId5"/>
    <p:sldId id="284" r:id="rId6"/>
    <p:sldId id="289" r:id="rId7"/>
    <p:sldId id="290" r:id="rId8"/>
    <p:sldId id="287" r:id="rId9"/>
    <p:sldId id="288" r:id="rId10"/>
    <p:sldId id="281" r:id="rId11"/>
    <p:sldId id="286" r:id="rId12"/>
    <p:sldId id="302" r:id="rId13"/>
    <p:sldId id="303" r:id="rId14"/>
    <p:sldId id="274" r:id="rId15"/>
    <p:sldId id="257" r:id="rId16"/>
    <p:sldId id="299" r:id="rId17"/>
    <p:sldId id="300" r:id="rId18"/>
    <p:sldId id="304" r:id="rId19"/>
    <p:sldId id="278" r:id="rId20"/>
    <p:sldId id="291" r:id="rId21"/>
    <p:sldId id="280" r:id="rId22"/>
    <p:sldId id="296" r:id="rId23"/>
    <p:sldId id="297" r:id="rId24"/>
    <p:sldId id="268" r:id="rId25"/>
    <p:sldId id="305" r:id="rId26"/>
    <p:sldId id="294" r:id="rId27"/>
    <p:sldId id="295" r:id="rId28"/>
    <p:sldId id="298" r:id="rId29"/>
    <p:sldId id="272" r:id="rId30"/>
    <p:sldId id="293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>
        <p:scale>
          <a:sx n="59" d="100"/>
          <a:sy n="59" d="100"/>
        </p:scale>
        <p:origin x="-145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5"/>
  <c:chart>
    <c:autoTitleDeleted val="1"/>
    <c:plotArea>
      <c:layout>
        <c:manualLayout>
          <c:layoutTarget val="inner"/>
          <c:xMode val="edge"/>
          <c:yMode val="edge"/>
          <c:x val="0.20367350782162416"/>
          <c:y val="2.9460230376049217E-2"/>
          <c:w val="0.79632649217837592"/>
          <c:h val="0.931444510619173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Кістки</c:v>
                </c:pt>
                <c:pt idx="1">
                  <c:v>Печінка</c:v>
                </c:pt>
                <c:pt idx="2">
                  <c:v>М'язи</c:v>
                </c:pt>
                <c:pt idx="3">
                  <c:v>Мозок</c:v>
                </c:pt>
                <c:pt idx="4">
                  <c:v>Кров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65</c:v>
                </c:pt>
                <c:pt idx="2">
                  <c:v>70</c:v>
                </c:pt>
                <c:pt idx="3">
                  <c:v>75</c:v>
                </c:pt>
                <c:pt idx="4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Кістки</c:v>
                </c:pt>
                <c:pt idx="1">
                  <c:v>Печінка</c:v>
                </c:pt>
                <c:pt idx="2">
                  <c:v>М'язи</c:v>
                </c:pt>
                <c:pt idx="3">
                  <c:v>Мозок</c:v>
                </c:pt>
                <c:pt idx="4">
                  <c:v>Кров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Кістки</c:v>
                </c:pt>
                <c:pt idx="1">
                  <c:v>Печінка</c:v>
                </c:pt>
                <c:pt idx="2">
                  <c:v>М'язи</c:v>
                </c:pt>
                <c:pt idx="3">
                  <c:v>Мозок</c:v>
                </c:pt>
                <c:pt idx="4">
                  <c:v>Кров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overlap val="-25"/>
        <c:axId val="191911424"/>
        <c:axId val="191912960"/>
      </c:barChart>
      <c:catAx>
        <c:axId val="1919114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900"/>
            </a:pPr>
            <a:endParaRPr lang="ru-RU"/>
          </a:p>
        </c:txPr>
        <c:crossAx val="191912960"/>
        <c:crosses val="autoZero"/>
        <c:auto val="1"/>
        <c:lblAlgn val="ctr"/>
        <c:lblOffset val="100"/>
      </c:catAx>
      <c:valAx>
        <c:axId val="1919129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1911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4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autoTitleDeleted val="1"/>
    <c:plotArea>
      <c:layout>
        <c:manualLayout>
          <c:layoutTarget val="inner"/>
          <c:xMode val="edge"/>
          <c:yMode val="edge"/>
          <c:x val="0.10384962817147857"/>
          <c:y val="3.5006030858188826E-2"/>
          <c:w val="0.88087259405074358"/>
          <c:h val="0.6496560564738108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Риби</c:v>
                </c:pt>
                <c:pt idx="1">
                  <c:v>Картопля</c:v>
                </c:pt>
                <c:pt idx="2">
                  <c:v>Помідори</c:v>
                </c:pt>
                <c:pt idx="3">
                  <c:v>Кавуни</c:v>
                </c:pt>
                <c:pt idx="4">
                  <c:v>Медузи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76</c:v>
                </c:pt>
                <c:pt idx="2">
                  <c:v>90</c:v>
                </c:pt>
                <c:pt idx="3">
                  <c:v>96</c:v>
                </c:pt>
                <c:pt idx="4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91995264"/>
        <c:axId val="192001152"/>
      </c:barChart>
      <c:catAx>
        <c:axId val="191995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001152"/>
        <c:crosses val="autoZero"/>
        <c:auto val="1"/>
        <c:lblAlgn val="ctr"/>
        <c:lblOffset val="100"/>
      </c:catAx>
      <c:valAx>
        <c:axId val="192001152"/>
        <c:scaling>
          <c:orientation val="minMax"/>
          <c:max val="1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31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1995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Європа</c:v>
                </c:pt>
                <c:pt idx="1">
                  <c:v>Близький Схід</c:v>
                </c:pt>
                <c:pt idx="2">
                  <c:v>Африка</c:v>
                </c:pt>
                <c:pt idx="3">
                  <c:v>Азія</c:v>
                </c:pt>
                <c:pt idx="4">
                  <c:v>Пн. Америка</c:v>
                </c:pt>
                <c:pt idx="5">
                  <c:v>Лат. Америка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32.4</c:v>
                </c:pt>
                <c:pt idx="1">
                  <c:v>87.6</c:v>
                </c:pt>
                <c:pt idx="2">
                  <c:v>84.1</c:v>
                </c:pt>
                <c:pt idx="3">
                  <c:v>81.3</c:v>
                </c:pt>
                <c:pt idx="4">
                  <c:v>38.700000000000003</c:v>
                </c:pt>
                <c:pt idx="5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Промисловість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Європа</c:v>
                </c:pt>
                <c:pt idx="1">
                  <c:v>Близький Схід</c:v>
                </c:pt>
                <c:pt idx="2">
                  <c:v>Африка</c:v>
                </c:pt>
                <c:pt idx="3">
                  <c:v>Азія</c:v>
                </c:pt>
                <c:pt idx="4">
                  <c:v>Пн. Америка</c:v>
                </c:pt>
                <c:pt idx="5">
                  <c:v>Лат. Америка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52.4</c:v>
                </c:pt>
                <c:pt idx="1">
                  <c:v>5.5</c:v>
                </c:pt>
                <c:pt idx="2">
                  <c:v>7.3</c:v>
                </c:pt>
                <c:pt idx="3">
                  <c:v>11.4</c:v>
                </c:pt>
                <c:pt idx="4">
                  <c:v>48</c:v>
                </c:pt>
                <c:pt idx="5">
                  <c:v>10.3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Домашнє користування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Європа</c:v>
                </c:pt>
                <c:pt idx="1">
                  <c:v>Близький Схід</c:v>
                </c:pt>
                <c:pt idx="2">
                  <c:v>Африка</c:v>
                </c:pt>
                <c:pt idx="3">
                  <c:v>Азія</c:v>
                </c:pt>
                <c:pt idx="4">
                  <c:v>Пн. Америка</c:v>
                </c:pt>
                <c:pt idx="5">
                  <c:v>Лат. Америка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15.2</c:v>
                </c:pt>
                <c:pt idx="1">
                  <c:v>6.9</c:v>
                </c:pt>
                <c:pt idx="2">
                  <c:v>8.6</c:v>
                </c:pt>
                <c:pt idx="3">
                  <c:v>7.3</c:v>
                </c:pt>
                <c:pt idx="4">
                  <c:v>13.3</c:v>
                </c:pt>
                <c:pt idx="5">
                  <c:v>19</c:v>
                </c:pt>
              </c:numCache>
            </c:numRef>
          </c:val>
        </c:ser>
        <c:dLbls/>
        <c:gapWidth val="75"/>
        <c:shape val="box"/>
        <c:axId val="192007552"/>
        <c:axId val="193602688"/>
        <c:axId val="0"/>
      </c:bar3DChart>
      <c:catAx>
        <c:axId val="1920075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900" b="1"/>
            </a:pPr>
            <a:endParaRPr lang="ru-RU"/>
          </a:p>
        </c:txPr>
        <c:crossAx val="193602688"/>
        <c:crosses val="autoZero"/>
        <c:auto val="1"/>
        <c:lblAlgn val="ctr"/>
        <c:lblOffset val="100"/>
      </c:catAx>
      <c:valAx>
        <c:axId val="193602688"/>
        <c:scaling>
          <c:orientation val="minMax"/>
        </c:scaling>
        <c:axPos val="b"/>
        <c:majorGridlines/>
        <c:numFmt formatCode="General" sourceLinked="1"/>
        <c:majorTickMark val="none"/>
        <c:tickLblPos val="none"/>
        <c:spPr>
          <a:ln w="9525">
            <a:noFill/>
          </a:ln>
        </c:spPr>
        <c:crossAx val="19200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564112095955829"/>
          <c:w val="0.95138888888888884"/>
          <c:h val="8.138875016638189E-2"/>
        </c:manualLayout>
      </c:layout>
      <c:txPr>
        <a:bodyPr/>
        <a:lstStyle/>
        <a:p>
          <a:pPr>
            <a:defRPr b="1">
              <a:solidFill>
                <a:srgbClr val="0000CC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25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326421697287841"/>
          <c:y val="4.0160506941587522E-2"/>
          <c:w val="0.86673578302712162"/>
          <c:h val="0.660732031356798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29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1 автомобіля</c:v>
                </c:pt>
                <c:pt idx="1">
                  <c:v>1 кг яловичини</c:v>
                </c:pt>
                <c:pt idx="2">
                  <c:v>1 пари джинсів</c:v>
                </c:pt>
                <c:pt idx="3">
                  <c:v>1 гамбургера</c:v>
                </c:pt>
                <c:pt idx="4">
                  <c:v>1 кг кукурудзи</c:v>
                </c:pt>
                <c:pt idx="5">
                  <c:v>1 л молока</c:v>
                </c:pt>
                <c:pt idx="6">
                  <c:v>1 чашки кави</c:v>
                </c:pt>
                <c:pt idx="7">
                  <c:v>1 л пива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150000</c:v>
                </c:pt>
                <c:pt idx="1">
                  <c:v>15000</c:v>
                </c:pt>
                <c:pt idx="2">
                  <c:v>6000</c:v>
                </c:pt>
                <c:pt idx="3">
                  <c:v>2400</c:v>
                </c:pt>
                <c:pt idx="4">
                  <c:v>900</c:v>
                </c:pt>
                <c:pt idx="5">
                  <c:v>200</c:v>
                </c:pt>
                <c:pt idx="6">
                  <c:v>140</c:v>
                </c:pt>
                <c:pt idx="7">
                  <c:v>75</c:v>
                </c:pt>
              </c:numCache>
            </c:numRef>
          </c:val>
        </c:ser>
        <c:dLbls>
          <c:showVal val="1"/>
        </c:dLbls>
        <c:gapWidth val="75"/>
        <c:shape val="cone"/>
        <c:axId val="195620864"/>
        <c:axId val="195622400"/>
        <c:axId val="0"/>
      </c:bar3DChart>
      <c:catAx>
        <c:axId val="195620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3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622400"/>
        <c:crosses val="autoZero"/>
        <c:auto val="1"/>
        <c:lblAlgn val="r"/>
        <c:lblOffset val="100"/>
      </c:catAx>
      <c:valAx>
        <c:axId val="1956224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620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plotArea>
      <c:layout>
        <c:manualLayout>
          <c:layoutTarget val="inner"/>
          <c:xMode val="edge"/>
          <c:yMode val="edge"/>
          <c:x val="3.2574325890997592E-3"/>
          <c:y val="0.2248982647225054"/>
          <c:w val="0.73381389441198985"/>
          <c:h val="0.632125501716541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3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Солона</c:v>
                </c:pt>
                <c:pt idx="1">
                  <c:v>Прісна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97.5</c:v>
                </c:pt>
                <c:pt idx="1">
                  <c:v>2.5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6367341955526815"/>
          <c:y val="0.4290471285441636"/>
          <c:w val="0.31678198491013587"/>
          <c:h val="0.22382777407322466"/>
        </c:manualLayout>
      </c:layout>
      <c:txPr>
        <a:bodyPr/>
        <a:lstStyle/>
        <a:p>
          <a:pPr>
            <a:defRPr sz="2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2700">
                <a:latin typeface="Arial" pitchFamily="34" charset="0"/>
                <a:cs typeface="Arial" pitchFamily="34" charset="0"/>
              </a:defRPr>
            </a:pPr>
            <a:r>
              <a:rPr lang="uk-UA" sz="2700" dirty="0" smtClean="0">
                <a:latin typeface="Arial" pitchFamily="34" charset="0"/>
                <a:cs typeface="Arial" pitchFamily="34" charset="0"/>
              </a:rPr>
              <a:t>Прісна вода</a:t>
            </a:r>
            <a:endParaRPr lang="uk-UA" sz="27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bg2"/>
              </a:solidFill>
            </c:spPr>
          </c:dPt>
          <c:dLbls>
            <c:txPr>
              <a:bodyPr/>
              <a:lstStyle/>
              <a:p>
                <a:pPr>
                  <a:defRPr sz="3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Льодовики</c:v>
                </c:pt>
                <c:pt idx="1">
                  <c:v>Підземні води</c:v>
                </c:pt>
                <c:pt idx="2">
                  <c:v>Річки та озера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30.8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26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3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277777777777781E-2"/>
          <c:y val="2.4688303540659724E-2"/>
          <c:w val="0.98472222222222228"/>
          <c:h val="0.807947619089696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33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Африка</c:v>
                </c:pt>
                <c:pt idx="1">
                  <c:v>Пд. Азія</c:v>
                </c:pt>
                <c:pt idx="2">
                  <c:v>Лат. Америка</c:v>
                </c:pt>
                <c:pt idx="3">
                  <c:v>Європа</c:v>
                </c:pt>
                <c:pt idx="4">
                  <c:v>Середній Схід</c:v>
                </c:pt>
                <c:pt idx="5">
                  <c:v>Східна Азія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314</c:v>
                </c:pt>
                <c:pt idx="1">
                  <c:v>229</c:v>
                </c:pt>
                <c:pt idx="2">
                  <c:v>49</c:v>
                </c:pt>
                <c:pt idx="3">
                  <c:v>40</c:v>
                </c:pt>
                <c:pt idx="4">
                  <c:v>38</c:v>
                </c:pt>
                <c:pt idx="5">
                  <c:v>406</c:v>
                </c:pt>
              </c:numCache>
            </c:numRef>
          </c:val>
        </c:ser>
        <c:dLbls>
          <c:showVal val="1"/>
        </c:dLbls>
        <c:shape val="box"/>
        <c:axId val="206321536"/>
        <c:axId val="206323072"/>
        <c:axId val="0"/>
      </c:bar3DChart>
      <c:catAx>
        <c:axId val="206321536"/>
        <c:scaling>
          <c:orientation val="minMax"/>
        </c:scaling>
        <c:axPos val="b"/>
        <c:majorTickMark val="none"/>
        <c:tickLblPos val="nextTo"/>
        <c:txPr>
          <a:bodyPr anchor="ctr"/>
          <a:lstStyle/>
          <a:p>
            <a:pPr>
              <a:defRPr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6323072"/>
        <c:crosses val="autoZero"/>
        <c:auto val="1"/>
        <c:lblAlgn val="ctr"/>
        <c:lblOffset val="100"/>
      </c:catAx>
      <c:valAx>
        <c:axId val="2063230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6321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9CF58-F2E7-4670-B4FC-F3B34065F04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443A5E4-2D0D-43EE-8FA4-B06963912AD6}">
      <dgm:prSet phldrT="[Текст]" custT="1"/>
      <dgm:spPr>
        <a:xfrm>
          <a:off x="285750" y="52299"/>
          <a:ext cx="4000500" cy="295200"/>
        </a:xfrm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зволожує кисень для дихання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4D3E361F-DF6B-42FA-854E-E32E726A07B0}" type="parTrans" cxnId="{71EF9169-C9D8-44B1-872C-0717D8682FCD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4DAC759-D045-4DDA-95C9-4B0ECB422A5B}" type="sibTrans" cxnId="{71EF9169-C9D8-44B1-872C-0717D8682FCD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0941BBB-4253-4B8E-B1CC-11C4B8C537C2}">
      <dgm:prSet custT="1"/>
      <dgm:spPr>
        <a:xfrm>
          <a:off x="285750" y="959499"/>
          <a:ext cx="4000500" cy="295200"/>
        </a:xfrm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регулює температуру тіла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87A68568-CCF9-43FA-A7E9-9ED4E6FE2B67}" type="parTrans" cxnId="{CFB9815F-076B-473B-A642-4345DD0767C0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BA9826-9FB6-47CF-ABB7-EE7470BC8099}" type="sibTrans" cxnId="{CFB9815F-076B-473B-A642-4345DD0767C0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6443FAC-4F23-446D-9395-7F140607ADCB}">
      <dgm:prSet custT="1"/>
      <dgm:spPr>
        <a:xfrm>
          <a:off x="285750" y="1413099"/>
          <a:ext cx="4000500" cy="295200"/>
        </a:xfrm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змащує суглоби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D1F3F822-2217-4852-9885-44AC189704D9}" type="parTrans" cxnId="{00379FD2-FC9E-41E7-BDE1-468E93DC8C2F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A4D147D-1637-4476-A7CA-064289D8C23B}" type="sibTrans" cxnId="{00379FD2-FC9E-41E7-BDE1-468E93DC8C2F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DDD9E5E-0AE6-4D3E-B07A-9C6848727A5D}">
      <dgm:prSet custT="1"/>
      <dgm:spPr>
        <a:xfrm>
          <a:off x="285750" y="2320299"/>
          <a:ext cx="4000500" cy="295200"/>
        </a:xfrm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допомагає перетворити їжу в енергію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A8EED071-1BC9-4634-A762-3B7EEF618F9B}" type="parTrans" cxnId="{BD4D4984-C7BC-406B-BFA5-F97D98159458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0C17ED5-B139-4901-8FC0-54C39C3D5284}" type="sibTrans" cxnId="{BD4D4984-C7BC-406B-BFA5-F97D98159458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6B14F9E-17A8-448C-98C4-A896C7527B60}">
      <dgm:prSet custT="1"/>
      <dgm:spPr>
        <a:xfrm>
          <a:off x="259289" y="1866699"/>
          <a:ext cx="4000500" cy="295200"/>
        </a:xfrm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захищає життєво важливі орган</a:t>
          </a:r>
          <a:r>
            <a:rPr lang="uk-UA" sz="2600" b="1" smtClean="0">
              <a:latin typeface="Arial" pitchFamily="34" charset="0"/>
              <a:ea typeface="+mn-ea"/>
              <a:cs typeface="Arial" pitchFamily="34" charset="0"/>
            </a:rPr>
            <a:t>и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2D5F669A-A2DA-44E8-AE17-1F1D82097D91}" type="sibTrans" cxnId="{BFF91EAA-E8A4-4D7B-9275-D46B70B21138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276A46C-C41E-47D5-9DA6-3F6E20425A40}" type="parTrans" cxnId="{BFF91EAA-E8A4-4D7B-9275-D46B70B21138}">
      <dgm:prSet/>
      <dgm:spPr/>
      <dgm:t>
        <a:bodyPr/>
        <a:lstStyle/>
        <a:p>
          <a:endParaRPr lang="ru-RU" sz="2600" b="1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E0FA61C-DCCB-482B-9082-DF68FD500139}" type="pres">
      <dgm:prSet presAssocID="{9B39CF58-F2E7-4670-B4FC-F3B34065F0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6178C-B403-4A6C-AE98-7D69B7E77208}" type="pres">
      <dgm:prSet presAssocID="{E443A5E4-2D0D-43EE-8FA4-B06963912AD6}" presName="parentLin" presStyleCnt="0"/>
      <dgm:spPr/>
      <dgm:t>
        <a:bodyPr/>
        <a:lstStyle/>
        <a:p>
          <a:endParaRPr lang="ru-RU"/>
        </a:p>
      </dgm:t>
    </dgm:pt>
    <dgm:pt modelId="{2D603FF3-DAE0-4277-8100-2670490D3BA2}" type="pres">
      <dgm:prSet presAssocID="{E443A5E4-2D0D-43EE-8FA4-B06963912AD6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104DC67-5FB0-4D23-9211-CC08C496FFD5}" type="pres">
      <dgm:prSet presAssocID="{E443A5E4-2D0D-43EE-8FA4-B06963912AD6}" presName="parentText" presStyleLbl="node1" presStyleIdx="0" presStyleCnt="5" custScaleX="112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AB2C1-E485-4A98-9802-5E008609E5FF}" type="pres">
      <dgm:prSet presAssocID="{E443A5E4-2D0D-43EE-8FA4-B06963912AD6}" presName="negativeSpace" presStyleCnt="0"/>
      <dgm:spPr/>
      <dgm:t>
        <a:bodyPr/>
        <a:lstStyle/>
        <a:p>
          <a:endParaRPr lang="ru-RU"/>
        </a:p>
      </dgm:t>
    </dgm:pt>
    <dgm:pt modelId="{0E570CE9-21DD-4A27-B6F3-3B89174F5995}" type="pres">
      <dgm:prSet presAssocID="{E443A5E4-2D0D-43EE-8FA4-B06963912AD6}" presName="childText" presStyleLbl="conFgAcc1" presStyleIdx="0" presStyleCnt="5">
        <dgm:presLayoutVars>
          <dgm:bulletEnabled val="1"/>
        </dgm:presLayoutVars>
      </dgm:prSet>
      <dgm:spPr>
        <a:xfrm>
          <a:off x="0" y="199899"/>
          <a:ext cx="5715000" cy="252000"/>
        </a:xfrm>
        <a:prstGeom prst="rect">
          <a:avLst/>
        </a:prstGeom>
      </dgm:spPr>
      <dgm:t>
        <a:bodyPr/>
        <a:lstStyle/>
        <a:p>
          <a:endParaRPr lang="uk-UA"/>
        </a:p>
      </dgm:t>
    </dgm:pt>
    <dgm:pt modelId="{508B706B-4C5F-46A9-835B-528E40867081}" type="pres">
      <dgm:prSet presAssocID="{54DAC759-D045-4DDA-95C9-4B0ECB422A5B}" presName="spaceBetweenRectangles" presStyleCnt="0"/>
      <dgm:spPr/>
      <dgm:t>
        <a:bodyPr/>
        <a:lstStyle/>
        <a:p>
          <a:endParaRPr lang="ru-RU"/>
        </a:p>
      </dgm:t>
    </dgm:pt>
    <dgm:pt modelId="{B6B26924-19BC-46D9-A346-F41E27B48AA8}" type="pres">
      <dgm:prSet presAssocID="{50941BBB-4253-4B8E-B1CC-11C4B8C537C2}" presName="parentLin" presStyleCnt="0"/>
      <dgm:spPr/>
      <dgm:t>
        <a:bodyPr/>
        <a:lstStyle/>
        <a:p>
          <a:endParaRPr lang="ru-RU"/>
        </a:p>
      </dgm:t>
    </dgm:pt>
    <dgm:pt modelId="{E47E95E6-34CA-40A1-81F7-289826634693}" type="pres">
      <dgm:prSet presAssocID="{50941BBB-4253-4B8E-B1CC-11C4B8C537C2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6922826-D1E8-4BF0-AF9E-A27249FA2036}" type="pres">
      <dgm:prSet presAssocID="{50941BBB-4253-4B8E-B1CC-11C4B8C537C2}" presName="parentText" presStyleLbl="node1" presStyleIdx="1" presStyleCnt="5" custScaleX="111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6044B-F53E-4327-A6FF-78EF86BEC4F1}" type="pres">
      <dgm:prSet presAssocID="{50941BBB-4253-4B8E-B1CC-11C4B8C537C2}" presName="negativeSpace" presStyleCnt="0"/>
      <dgm:spPr/>
      <dgm:t>
        <a:bodyPr/>
        <a:lstStyle/>
        <a:p>
          <a:endParaRPr lang="ru-RU"/>
        </a:p>
      </dgm:t>
    </dgm:pt>
    <dgm:pt modelId="{FAB1D6D6-3A0A-4AFE-8FFE-DA33D9E81317}" type="pres">
      <dgm:prSet presAssocID="{50941BBB-4253-4B8E-B1CC-11C4B8C537C2}" presName="childText" presStyleLbl="conFgAcc1" presStyleIdx="1" presStyleCnt="5">
        <dgm:presLayoutVars>
          <dgm:bulletEnabled val="1"/>
        </dgm:presLayoutVars>
      </dgm:prSet>
      <dgm:spPr>
        <a:xfrm>
          <a:off x="0" y="1107099"/>
          <a:ext cx="5715000" cy="252000"/>
        </a:xfrm>
        <a:prstGeom prst="rect">
          <a:avLst/>
        </a:prstGeom>
      </dgm:spPr>
      <dgm:t>
        <a:bodyPr/>
        <a:lstStyle/>
        <a:p>
          <a:endParaRPr lang="uk-UA"/>
        </a:p>
      </dgm:t>
    </dgm:pt>
    <dgm:pt modelId="{ED9328F9-FCF7-4E37-ADCB-11B2331143F9}" type="pres">
      <dgm:prSet presAssocID="{B1BA9826-9FB6-47CF-ABB7-EE7470BC8099}" presName="spaceBetweenRectangles" presStyleCnt="0"/>
      <dgm:spPr/>
      <dgm:t>
        <a:bodyPr/>
        <a:lstStyle/>
        <a:p>
          <a:endParaRPr lang="ru-RU"/>
        </a:p>
      </dgm:t>
    </dgm:pt>
    <dgm:pt modelId="{E0C20975-AD2E-43A2-83EA-601E8AFDCE49}" type="pres">
      <dgm:prSet presAssocID="{36443FAC-4F23-446D-9395-7F140607ADCB}" presName="parentLin" presStyleCnt="0"/>
      <dgm:spPr/>
      <dgm:t>
        <a:bodyPr/>
        <a:lstStyle/>
        <a:p>
          <a:endParaRPr lang="ru-RU"/>
        </a:p>
      </dgm:t>
    </dgm:pt>
    <dgm:pt modelId="{E8CC8C7C-64BE-4B99-A118-47D0CA15168F}" type="pres">
      <dgm:prSet presAssocID="{36443FAC-4F23-446D-9395-7F140607ADCB}" presName="parentLeftMargin" presStyleLbl="node1" presStyleIdx="1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6AF7CD7-B458-4ED2-B915-403A8B35543A}" type="pres">
      <dgm:prSet presAssocID="{36443FAC-4F23-446D-9395-7F140607ADCB}" presName="parentText" presStyleLbl="node1" presStyleIdx="2" presStyleCnt="5" custScaleX="112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4962-F19D-4DEA-9505-F80C347D1356}" type="pres">
      <dgm:prSet presAssocID="{36443FAC-4F23-446D-9395-7F140607ADCB}" presName="negativeSpace" presStyleCnt="0"/>
      <dgm:spPr/>
      <dgm:t>
        <a:bodyPr/>
        <a:lstStyle/>
        <a:p>
          <a:endParaRPr lang="ru-RU"/>
        </a:p>
      </dgm:t>
    </dgm:pt>
    <dgm:pt modelId="{2E43DCD3-1E2F-448F-B66C-0C2121C343E3}" type="pres">
      <dgm:prSet presAssocID="{36443FAC-4F23-446D-9395-7F140607ADCB}" presName="childText" presStyleLbl="conFgAcc1" presStyleIdx="2" presStyleCnt="5">
        <dgm:presLayoutVars>
          <dgm:bulletEnabled val="1"/>
        </dgm:presLayoutVars>
      </dgm:prSet>
      <dgm:spPr>
        <a:xfrm>
          <a:off x="0" y="1560699"/>
          <a:ext cx="5715000" cy="252000"/>
        </a:xfrm>
        <a:prstGeom prst="rect">
          <a:avLst/>
        </a:prstGeom>
      </dgm:spPr>
      <dgm:t>
        <a:bodyPr/>
        <a:lstStyle/>
        <a:p>
          <a:endParaRPr lang="uk-UA"/>
        </a:p>
      </dgm:t>
    </dgm:pt>
    <dgm:pt modelId="{602E5FBF-856D-4646-8F8A-DAEBEF49A850}" type="pres">
      <dgm:prSet presAssocID="{EA4D147D-1637-4476-A7CA-064289D8C23B}" presName="spaceBetweenRectangles" presStyleCnt="0"/>
      <dgm:spPr/>
      <dgm:t>
        <a:bodyPr/>
        <a:lstStyle/>
        <a:p>
          <a:endParaRPr lang="ru-RU"/>
        </a:p>
      </dgm:t>
    </dgm:pt>
    <dgm:pt modelId="{FE5459EE-1443-4E9D-A8DF-62C57726AFBD}" type="pres">
      <dgm:prSet presAssocID="{D6B14F9E-17A8-448C-98C4-A896C7527B60}" presName="parentLin" presStyleCnt="0"/>
      <dgm:spPr/>
      <dgm:t>
        <a:bodyPr/>
        <a:lstStyle/>
        <a:p>
          <a:endParaRPr lang="ru-RU"/>
        </a:p>
      </dgm:t>
    </dgm:pt>
    <dgm:pt modelId="{FAD35391-1899-44AB-8324-60BB7672DC7B}" type="pres">
      <dgm:prSet presAssocID="{D6B14F9E-17A8-448C-98C4-A896C7527B60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A80F86-690C-4D28-BDEC-53B4F564F137}" type="pres">
      <dgm:prSet presAssocID="{D6B14F9E-17A8-448C-98C4-A896C7527B60}" presName="parentText" presStyleLbl="node1" presStyleIdx="3" presStyleCnt="5" custScaleX="112707" custLinFactNeighborX="-9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E9DAA-560D-4CB0-AB35-FCA1B18ACE53}" type="pres">
      <dgm:prSet presAssocID="{D6B14F9E-17A8-448C-98C4-A896C7527B60}" presName="negativeSpace" presStyleCnt="0"/>
      <dgm:spPr/>
      <dgm:t>
        <a:bodyPr/>
        <a:lstStyle/>
        <a:p>
          <a:endParaRPr lang="ru-RU"/>
        </a:p>
      </dgm:t>
    </dgm:pt>
    <dgm:pt modelId="{EC118B16-CC91-4F10-93BE-BDA7B045029E}" type="pres">
      <dgm:prSet presAssocID="{D6B14F9E-17A8-448C-98C4-A896C7527B60}" presName="childText" presStyleLbl="conFgAcc1" presStyleIdx="3" presStyleCnt="5">
        <dgm:presLayoutVars>
          <dgm:bulletEnabled val="1"/>
        </dgm:presLayoutVars>
      </dgm:prSet>
      <dgm:spPr>
        <a:xfrm>
          <a:off x="0" y="2014299"/>
          <a:ext cx="5715000" cy="252000"/>
        </a:xfrm>
        <a:prstGeom prst="rect">
          <a:avLst/>
        </a:prstGeom>
      </dgm:spPr>
      <dgm:t>
        <a:bodyPr/>
        <a:lstStyle/>
        <a:p>
          <a:endParaRPr lang="uk-UA"/>
        </a:p>
      </dgm:t>
    </dgm:pt>
    <dgm:pt modelId="{7DEAC36A-6AF2-4F79-B3F6-407693352FE5}" type="pres">
      <dgm:prSet presAssocID="{2D5F669A-A2DA-44E8-AE17-1F1D82097D91}" presName="spaceBetweenRectangles" presStyleCnt="0"/>
      <dgm:spPr/>
      <dgm:t>
        <a:bodyPr/>
        <a:lstStyle/>
        <a:p>
          <a:endParaRPr lang="ru-RU"/>
        </a:p>
      </dgm:t>
    </dgm:pt>
    <dgm:pt modelId="{0BA462E4-CD57-46CE-B672-62A6C5E9BF1A}" type="pres">
      <dgm:prSet presAssocID="{EDDD9E5E-0AE6-4D3E-B07A-9C6848727A5D}" presName="parentLin" presStyleCnt="0"/>
      <dgm:spPr/>
      <dgm:t>
        <a:bodyPr/>
        <a:lstStyle/>
        <a:p>
          <a:endParaRPr lang="ru-RU"/>
        </a:p>
      </dgm:t>
    </dgm:pt>
    <dgm:pt modelId="{207278C5-5EAE-4383-B134-21883BF52CB7}" type="pres">
      <dgm:prSet presAssocID="{EDDD9E5E-0AE6-4D3E-B07A-9C6848727A5D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78D2068-7860-473C-9FBD-11624637C7D5}" type="pres">
      <dgm:prSet presAssocID="{EDDD9E5E-0AE6-4D3E-B07A-9C6848727A5D}" presName="parentText" presStyleLbl="node1" presStyleIdx="4" presStyleCnt="5" custScaleX="114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B9C60-E769-423F-BA74-C2C55B98F46A}" type="pres">
      <dgm:prSet presAssocID="{EDDD9E5E-0AE6-4D3E-B07A-9C6848727A5D}" presName="negativeSpace" presStyleCnt="0"/>
      <dgm:spPr/>
      <dgm:t>
        <a:bodyPr/>
        <a:lstStyle/>
        <a:p>
          <a:endParaRPr lang="ru-RU"/>
        </a:p>
      </dgm:t>
    </dgm:pt>
    <dgm:pt modelId="{39C97B7C-F9B7-4B6B-BCDA-69A735908135}" type="pres">
      <dgm:prSet presAssocID="{EDDD9E5E-0AE6-4D3E-B07A-9C6848727A5D}" presName="childText" presStyleLbl="conFgAcc1" presStyleIdx="4" presStyleCnt="5">
        <dgm:presLayoutVars>
          <dgm:bulletEnabled val="1"/>
        </dgm:presLayoutVars>
      </dgm:prSet>
      <dgm:spPr>
        <a:xfrm>
          <a:off x="0" y="2467899"/>
          <a:ext cx="5715000" cy="252000"/>
        </a:xfrm>
        <a:prstGeom prst="rect">
          <a:avLst/>
        </a:prstGeom>
      </dgm:spPr>
      <dgm:t>
        <a:bodyPr/>
        <a:lstStyle/>
        <a:p>
          <a:endParaRPr lang="uk-UA"/>
        </a:p>
      </dgm:t>
    </dgm:pt>
  </dgm:ptLst>
  <dgm:cxnLst>
    <dgm:cxn modelId="{9849BEB0-48C2-40C1-9465-ACB937C2A481}" type="presOf" srcId="{50941BBB-4253-4B8E-B1CC-11C4B8C537C2}" destId="{36922826-D1E8-4BF0-AF9E-A27249FA2036}" srcOrd="1" destOrd="0" presId="urn:microsoft.com/office/officeart/2005/8/layout/list1"/>
    <dgm:cxn modelId="{00379FD2-FC9E-41E7-BDE1-468E93DC8C2F}" srcId="{9B39CF58-F2E7-4670-B4FC-F3B34065F043}" destId="{36443FAC-4F23-446D-9395-7F140607ADCB}" srcOrd="2" destOrd="0" parTransId="{D1F3F822-2217-4852-9885-44AC189704D9}" sibTransId="{EA4D147D-1637-4476-A7CA-064289D8C23B}"/>
    <dgm:cxn modelId="{C13A1863-4840-4192-BF4B-DC55A6FDED05}" type="presOf" srcId="{36443FAC-4F23-446D-9395-7F140607ADCB}" destId="{F6AF7CD7-B458-4ED2-B915-403A8B35543A}" srcOrd="1" destOrd="0" presId="urn:microsoft.com/office/officeart/2005/8/layout/list1"/>
    <dgm:cxn modelId="{06ADCCCE-161A-4E15-9E4F-114846FE80CF}" type="presOf" srcId="{36443FAC-4F23-446D-9395-7F140607ADCB}" destId="{E8CC8C7C-64BE-4B99-A118-47D0CA15168F}" srcOrd="0" destOrd="0" presId="urn:microsoft.com/office/officeart/2005/8/layout/list1"/>
    <dgm:cxn modelId="{7711398B-0AA6-4DA0-B97C-554E14612FDB}" type="presOf" srcId="{EDDD9E5E-0AE6-4D3E-B07A-9C6848727A5D}" destId="{078D2068-7860-473C-9FBD-11624637C7D5}" srcOrd="1" destOrd="0" presId="urn:microsoft.com/office/officeart/2005/8/layout/list1"/>
    <dgm:cxn modelId="{F39F51F0-3CBA-49FE-8D6C-47EC5672C6FC}" type="presOf" srcId="{E443A5E4-2D0D-43EE-8FA4-B06963912AD6}" destId="{2D603FF3-DAE0-4277-8100-2670490D3BA2}" srcOrd="0" destOrd="0" presId="urn:microsoft.com/office/officeart/2005/8/layout/list1"/>
    <dgm:cxn modelId="{39DD6D64-C91D-469B-8676-8B290BDD5D7F}" type="presOf" srcId="{D6B14F9E-17A8-448C-98C4-A896C7527B60}" destId="{85A80F86-690C-4D28-BDEC-53B4F564F137}" srcOrd="1" destOrd="0" presId="urn:microsoft.com/office/officeart/2005/8/layout/list1"/>
    <dgm:cxn modelId="{5FADAE23-9B47-4DE9-A5BB-1889EF19C1A6}" type="presOf" srcId="{D6B14F9E-17A8-448C-98C4-A896C7527B60}" destId="{FAD35391-1899-44AB-8324-60BB7672DC7B}" srcOrd="0" destOrd="0" presId="urn:microsoft.com/office/officeart/2005/8/layout/list1"/>
    <dgm:cxn modelId="{BFF91EAA-E8A4-4D7B-9275-D46B70B21138}" srcId="{9B39CF58-F2E7-4670-B4FC-F3B34065F043}" destId="{D6B14F9E-17A8-448C-98C4-A896C7527B60}" srcOrd="3" destOrd="0" parTransId="{E276A46C-C41E-47D5-9DA6-3F6E20425A40}" sibTransId="{2D5F669A-A2DA-44E8-AE17-1F1D82097D91}"/>
    <dgm:cxn modelId="{683B57C7-F4C6-4538-900C-CBB1657212D4}" type="presOf" srcId="{E443A5E4-2D0D-43EE-8FA4-B06963912AD6}" destId="{9104DC67-5FB0-4D23-9211-CC08C496FFD5}" srcOrd="1" destOrd="0" presId="urn:microsoft.com/office/officeart/2005/8/layout/list1"/>
    <dgm:cxn modelId="{9A50BF1F-113E-47AA-A149-0DAFF39F79D7}" type="presOf" srcId="{9B39CF58-F2E7-4670-B4FC-F3B34065F043}" destId="{5E0FA61C-DCCB-482B-9082-DF68FD500139}" srcOrd="0" destOrd="0" presId="urn:microsoft.com/office/officeart/2005/8/layout/list1"/>
    <dgm:cxn modelId="{BD4D4984-C7BC-406B-BFA5-F97D98159458}" srcId="{9B39CF58-F2E7-4670-B4FC-F3B34065F043}" destId="{EDDD9E5E-0AE6-4D3E-B07A-9C6848727A5D}" srcOrd="4" destOrd="0" parTransId="{A8EED071-1BC9-4634-A762-3B7EEF618F9B}" sibTransId="{50C17ED5-B139-4901-8FC0-54C39C3D5284}"/>
    <dgm:cxn modelId="{39B9B88A-1B6E-4ECF-AF65-CB9AA3A7B836}" type="presOf" srcId="{EDDD9E5E-0AE6-4D3E-B07A-9C6848727A5D}" destId="{207278C5-5EAE-4383-B134-21883BF52CB7}" srcOrd="0" destOrd="0" presId="urn:microsoft.com/office/officeart/2005/8/layout/list1"/>
    <dgm:cxn modelId="{CFB9815F-076B-473B-A642-4345DD0767C0}" srcId="{9B39CF58-F2E7-4670-B4FC-F3B34065F043}" destId="{50941BBB-4253-4B8E-B1CC-11C4B8C537C2}" srcOrd="1" destOrd="0" parTransId="{87A68568-CCF9-43FA-A7E9-9ED4E6FE2B67}" sibTransId="{B1BA9826-9FB6-47CF-ABB7-EE7470BC8099}"/>
    <dgm:cxn modelId="{B6428684-85C7-42B7-9CEA-783EA835DB5B}" type="presOf" srcId="{50941BBB-4253-4B8E-B1CC-11C4B8C537C2}" destId="{E47E95E6-34CA-40A1-81F7-289826634693}" srcOrd="0" destOrd="0" presId="urn:microsoft.com/office/officeart/2005/8/layout/list1"/>
    <dgm:cxn modelId="{71EF9169-C9D8-44B1-872C-0717D8682FCD}" srcId="{9B39CF58-F2E7-4670-B4FC-F3B34065F043}" destId="{E443A5E4-2D0D-43EE-8FA4-B06963912AD6}" srcOrd="0" destOrd="0" parTransId="{4D3E361F-DF6B-42FA-854E-E32E726A07B0}" sibTransId="{54DAC759-D045-4DDA-95C9-4B0ECB422A5B}"/>
    <dgm:cxn modelId="{18D329AC-AC70-45C7-B012-D2CD2C569FF6}" type="presParOf" srcId="{5E0FA61C-DCCB-482B-9082-DF68FD500139}" destId="{BA66178C-B403-4A6C-AE98-7D69B7E77208}" srcOrd="0" destOrd="0" presId="urn:microsoft.com/office/officeart/2005/8/layout/list1"/>
    <dgm:cxn modelId="{323ED795-7CA3-4E63-9D2F-1E793FBD4A89}" type="presParOf" srcId="{BA66178C-B403-4A6C-AE98-7D69B7E77208}" destId="{2D603FF3-DAE0-4277-8100-2670490D3BA2}" srcOrd="0" destOrd="0" presId="urn:microsoft.com/office/officeart/2005/8/layout/list1"/>
    <dgm:cxn modelId="{3DDF4EE3-D973-4C04-B946-F10AEBA79A32}" type="presParOf" srcId="{BA66178C-B403-4A6C-AE98-7D69B7E77208}" destId="{9104DC67-5FB0-4D23-9211-CC08C496FFD5}" srcOrd="1" destOrd="0" presId="urn:microsoft.com/office/officeart/2005/8/layout/list1"/>
    <dgm:cxn modelId="{2C44812B-04E5-4369-9662-BDA011682FFF}" type="presParOf" srcId="{5E0FA61C-DCCB-482B-9082-DF68FD500139}" destId="{234AB2C1-E485-4A98-9802-5E008609E5FF}" srcOrd="1" destOrd="0" presId="urn:microsoft.com/office/officeart/2005/8/layout/list1"/>
    <dgm:cxn modelId="{A75BD988-AB1C-4430-AD3B-2CAB4501DBB9}" type="presParOf" srcId="{5E0FA61C-DCCB-482B-9082-DF68FD500139}" destId="{0E570CE9-21DD-4A27-B6F3-3B89174F5995}" srcOrd="2" destOrd="0" presId="urn:microsoft.com/office/officeart/2005/8/layout/list1"/>
    <dgm:cxn modelId="{9B22D565-1680-493A-8719-40BD3F320AF0}" type="presParOf" srcId="{5E0FA61C-DCCB-482B-9082-DF68FD500139}" destId="{508B706B-4C5F-46A9-835B-528E40867081}" srcOrd="3" destOrd="0" presId="urn:microsoft.com/office/officeart/2005/8/layout/list1"/>
    <dgm:cxn modelId="{C76D2662-2B5C-4D4B-A790-2334CB5A83AD}" type="presParOf" srcId="{5E0FA61C-DCCB-482B-9082-DF68FD500139}" destId="{B6B26924-19BC-46D9-A346-F41E27B48AA8}" srcOrd="4" destOrd="0" presId="urn:microsoft.com/office/officeart/2005/8/layout/list1"/>
    <dgm:cxn modelId="{06DBE9AB-D098-4E5A-8EB0-841D39B39176}" type="presParOf" srcId="{B6B26924-19BC-46D9-A346-F41E27B48AA8}" destId="{E47E95E6-34CA-40A1-81F7-289826634693}" srcOrd="0" destOrd="0" presId="urn:microsoft.com/office/officeart/2005/8/layout/list1"/>
    <dgm:cxn modelId="{EDAF4B9B-897A-49C9-AC51-C52C24A0CAD0}" type="presParOf" srcId="{B6B26924-19BC-46D9-A346-F41E27B48AA8}" destId="{36922826-D1E8-4BF0-AF9E-A27249FA2036}" srcOrd="1" destOrd="0" presId="urn:microsoft.com/office/officeart/2005/8/layout/list1"/>
    <dgm:cxn modelId="{5213861F-9DEB-4F4E-BE62-89DF8DF595E4}" type="presParOf" srcId="{5E0FA61C-DCCB-482B-9082-DF68FD500139}" destId="{D366044B-F53E-4327-A6FF-78EF86BEC4F1}" srcOrd="5" destOrd="0" presId="urn:microsoft.com/office/officeart/2005/8/layout/list1"/>
    <dgm:cxn modelId="{5F0C423D-D06D-4E5F-800A-1001BD52DE9E}" type="presParOf" srcId="{5E0FA61C-DCCB-482B-9082-DF68FD500139}" destId="{FAB1D6D6-3A0A-4AFE-8FFE-DA33D9E81317}" srcOrd="6" destOrd="0" presId="urn:microsoft.com/office/officeart/2005/8/layout/list1"/>
    <dgm:cxn modelId="{DCB5BA79-1587-4621-B7E1-AACFE5FD85B0}" type="presParOf" srcId="{5E0FA61C-DCCB-482B-9082-DF68FD500139}" destId="{ED9328F9-FCF7-4E37-ADCB-11B2331143F9}" srcOrd="7" destOrd="0" presId="urn:microsoft.com/office/officeart/2005/8/layout/list1"/>
    <dgm:cxn modelId="{37C0321B-29BC-4921-B4C8-29946BD603E8}" type="presParOf" srcId="{5E0FA61C-DCCB-482B-9082-DF68FD500139}" destId="{E0C20975-AD2E-43A2-83EA-601E8AFDCE49}" srcOrd="8" destOrd="0" presId="urn:microsoft.com/office/officeart/2005/8/layout/list1"/>
    <dgm:cxn modelId="{74B22629-BB8C-4A22-B8A9-E7F1E862C195}" type="presParOf" srcId="{E0C20975-AD2E-43A2-83EA-601E8AFDCE49}" destId="{E8CC8C7C-64BE-4B99-A118-47D0CA15168F}" srcOrd="0" destOrd="0" presId="urn:microsoft.com/office/officeart/2005/8/layout/list1"/>
    <dgm:cxn modelId="{5BA7D2C8-2B5E-4263-9BF7-528994794898}" type="presParOf" srcId="{E0C20975-AD2E-43A2-83EA-601E8AFDCE49}" destId="{F6AF7CD7-B458-4ED2-B915-403A8B35543A}" srcOrd="1" destOrd="0" presId="urn:microsoft.com/office/officeart/2005/8/layout/list1"/>
    <dgm:cxn modelId="{AAC4E81B-278E-4390-B29C-7BFB10FBDD4D}" type="presParOf" srcId="{5E0FA61C-DCCB-482B-9082-DF68FD500139}" destId="{6BAF4962-F19D-4DEA-9505-F80C347D1356}" srcOrd="9" destOrd="0" presId="urn:microsoft.com/office/officeart/2005/8/layout/list1"/>
    <dgm:cxn modelId="{8A9F947E-C955-45A0-9277-DDE24E96900F}" type="presParOf" srcId="{5E0FA61C-DCCB-482B-9082-DF68FD500139}" destId="{2E43DCD3-1E2F-448F-B66C-0C2121C343E3}" srcOrd="10" destOrd="0" presId="urn:microsoft.com/office/officeart/2005/8/layout/list1"/>
    <dgm:cxn modelId="{F13876AB-DC05-4DCF-806E-57708E3C82E8}" type="presParOf" srcId="{5E0FA61C-DCCB-482B-9082-DF68FD500139}" destId="{602E5FBF-856D-4646-8F8A-DAEBEF49A850}" srcOrd="11" destOrd="0" presId="urn:microsoft.com/office/officeart/2005/8/layout/list1"/>
    <dgm:cxn modelId="{31663532-C1A0-4EEE-A60D-3F9543D991EF}" type="presParOf" srcId="{5E0FA61C-DCCB-482B-9082-DF68FD500139}" destId="{FE5459EE-1443-4E9D-A8DF-62C57726AFBD}" srcOrd="12" destOrd="0" presId="urn:microsoft.com/office/officeart/2005/8/layout/list1"/>
    <dgm:cxn modelId="{AED60D30-7BAB-4707-8161-D27C34686D15}" type="presParOf" srcId="{FE5459EE-1443-4E9D-A8DF-62C57726AFBD}" destId="{FAD35391-1899-44AB-8324-60BB7672DC7B}" srcOrd="0" destOrd="0" presId="urn:microsoft.com/office/officeart/2005/8/layout/list1"/>
    <dgm:cxn modelId="{BF1ADB1E-5A65-4AD8-8A54-C29238B1F142}" type="presParOf" srcId="{FE5459EE-1443-4E9D-A8DF-62C57726AFBD}" destId="{85A80F86-690C-4D28-BDEC-53B4F564F137}" srcOrd="1" destOrd="0" presId="urn:microsoft.com/office/officeart/2005/8/layout/list1"/>
    <dgm:cxn modelId="{02F4B625-4B95-4524-A612-B2408510B41E}" type="presParOf" srcId="{5E0FA61C-DCCB-482B-9082-DF68FD500139}" destId="{767E9DAA-560D-4CB0-AB35-FCA1B18ACE53}" srcOrd="13" destOrd="0" presId="urn:microsoft.com/office/officeart/2005/8/layout/list1"/>
    <dgm:cxn modelId="{7EE6B933-1EE8-4772-A027-46F4E664F12C}" type="presParOf" srcId="{5E0FA61C-DCCB-482B-9082-DF68FD500139}" destId="{EC118B16-CC91-4F10-93BE-BDA7B045029E}" srcOrd="14" destOrd="0" presId="urn:microsoft.com/office/officeart/2005/8/layout/list1"/>
    <dgm:cxn modelId="{C44CD25E-0F8A-4913-972E-4B112398E88C}" type="presParOf" srcId="{5E0FA61C-DCCB-482B-9082-DF68FD500139}" destId="{7DEAC36A-6AF2-4F79-B3F6-407693352FE5}" srcOrd="15" destOrd="0" presId="urn:microsoft.com/office/officeart/2005/8/layout/list1"/>
    <dgm:cxn modelId="{037FF9A6-7427-4853-B495-BB4C24D42452}" type="presParOf" srcId="{5E0FA61C-DCCB-482B-9082-DF68FD500139}" destId="{0BA462E4-CD57-46CE-B672-62A6C5E9BF1A}" srcOrd="16" destOrd="0" presId="urn:microsoft.com/office/officeart/2005/8/layout/list1"/>
    <dgm:cxn modelId="{0FF96519-3938-48A0-B5F2-AB9E8C194C65}" type="presParOf" srcId="{0BA462E4-CD57-46CE-B672-62A6C5E9BF1A}" destId="{207278C5-5EAE-4383-B134-21883BF52CB7}" srcOrd="0" destOrd="0" presId="urn:microsoft.com/office/officeart/2005/8/layout/list1"/>
    <dgm:cxn modelId="{EF74BB15-E2AF-426A-8EB5-0BE8CC84E40F}" type="presParOf" srcId="{0BA462E4-CD57-46CE-B672-62A6C5E9BF1A}" destId="{078D2068-7860-473C-9FBD-11624637C7D5}" srcOrd="1" destOrd="0" presId="urn:microsoft.com/office/officeart/2005/8/layout/list1"/>
    <dgm:cxn modelId="{6A90F671-16ED-45AB-AF8D-2728FCAF359F}" type="presParOf" srcId="{5E0FA61C-DCCB-482B-9082-DF68FD500139}" destId="{41DB9C60-E769-423F-BA74-C2C55B98F46A}" srcOrd="17" destOrd="0" presId="urn:microsoft.com/office/officeart/2005/8/layout/list1"/>
    <dgm:cxn modelId="{8F02CFE7-CD5B-45AC-8DC6-D7054B60D4D6}" type="presParOf" srcId="{5E0FA61C-DCCB-482B-9082-DF68FD500139}" destId="{39C97B7C-F9B7-4B6B-BCDA-69A73590813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C836DE-0E0B-4716-9CA3-64C7A513299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B239F2-38C5-4504-AF99-41D63A699055}">
      <dgm:prSet custT="1"/>
      <dgm:spPr/>
      <dgm:t>
        <a:bodyPr/>
        <a:lstStyle/>
        <a:p>
          <a:pPr rtl="0"/>
          <a:r>
            <a:rPr lang="ru-RU" sz="2600" b="1" dirty="0" smtClean="0">
              <a:latin typeface="Arial" pitchFamily="34" charset="0"/>
              <a:cs typeface="Arial" pitchFamily="34" charset="0"/>
            </a:rPr>
            <a:t>1)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глибоке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очищення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вод</a:t>
          </a:r>
          <a:endParaRPr lang="ru-RU" sz="2600" b="1" dirty="0">
            <a:latin typeface="Arial" pitchFamily="34" charset="0"/>
            <a:cs typeface="Arial" pitchFamily="34" charset="0"/>
          </a:endParaRPr>
        </a:p>
      </dgm:t>
    </dgm:pt>
    <dgm:pt modelId="{5E7FC9B8-7EE0-4819-80E5-C8BE0F774D2A}" type="parTrans" cxnId="{A4535047-A4B9-4C4F-A4D4-3174E09EDEC4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EF32CAC1-2995-4828-A229-6EDFD32F97D3}" type="sibTrans" cxnId="{A4535047-A4B9-4C4F-A4D4-3174E09EDEC4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F1B0C257-6B8B-4FB7-8136-205CA520C66D}">
      <dgm:prSet custT="1"/>
      <dgm:spPr/>
      <dgm:t>
        <a:bodyPr/>
        <a:lstStyle/>
        <a:p>
          <a:pPr rtl="0"/>
          <a:r>
            <a:rPr lang="ru-RU" sz="2600" b="1" dirty="0" smtClean="0">
              <a:latin typeface="Arial" pitchFamily="34" charset="0"/>
              <a:cs typeface="Arial" pitchFamily="34" charset="0"/>
            </a:rPr>
            <a:t>2)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повторне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використання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очищених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вод </a:t>
          </a:r>
          <a:endParaRPr lang="ru-RU" sz="2600" b="1" dirty="0">
            <a:latin typeface="Arial" pitchFamily="34" charset="0"/>
            <a:cs typeface="Arial" pitchFamily="34" charset="0"/>
          </a:endParaRPr>
        </a:p>
      </dgm:t>
    </dgm:pt>
    <dgm:pt modelId="{64620A21-3AE6-4B42-97BC-A5B40152BA42}" type="parTrans" cxnId="{C2960EEE-6EBA-4FD5-B09D-B08650CA77B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81A6CC2F-A4B8-40AE-9190-A26A002B434B}" type="sibTrans" cxnId="{C2960EEE-6EBA-4FD5-B09D-B08650CA77B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7A047758-C0EA-406E-8C60-1AF7E68FB8E0}">
      <dgm:prSet custT="1"/>
      <dgm:spPr/>
      <dgm:t>
        <a:bodyPr/>
        <a:lstStyle/>
        <a:p>
          <a:pPr rtl="0"/>
          <a:r>
            <a:rPr lang="ru-RU" sz="2600" b="1" dirty="0" smtClean="0">
              <a:latin typeface="Arial" pitchFamily="34" charset="0"/>
              <a:cs typeface="Arial" pitchFamily="34" charset="0"/>
            </a:rPr>
            <a:t>3)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створення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замкнутих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систем водного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господарства</a:t>
          </a:r>
          <a:endParaRPr lang="ru-RU" sz="2600" b="1" dirty="0">
            <a:latin typeface="Arial" pitchFamily="34" charset="0"/>
            <a:cs typeface="Arial" pitchFamily="34" charset="0"/>
          </a:endParaRPr>
        </a:p>
      </dgm:t>
    </dgm:pt>
    <dgm:pt modelId="{3B45676D-309F-49A6-B205-2B608C40C99E}" type="parTrans" cxnId="{B771DD78-DB34-41A6-92A2-74AC940188FE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E72A32AA-338A-4C23-B171-C3039B9B01A3}" type="sibTrans" cxnId="{B771DD78-DB34-41A6-92A2-74AC940188FE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EEFC421C-A111-4A70-AAC3-EDD449C9F1DB}">
      <dgm:prSet custT="1"/>
      <dgm:spPr/>
      <dgm:t>
        <a:bodyPr/>
        <a:lstStyle/>
        <a:p>
          <a:pPr rtl="0"/>
          <a:r>
            <a:rPr lang="ru-RU" sz="2600" b="1" dirty="0" smtClean="0">
              <a:latin typeface="Arial" pitchFamily="34" charset="0"/>
              <a:cs typeface="Arial" pitchFamily="34" charset="0"/>
            </a:rPr>
            <a:t>4) з</a:t>
          </a:r>
          <a:r>
            <a:rPr lang="uk-UA" sz="2600" b="1" dirty="0" err="1" smtClean="0">
              <a:latin typeface="Arial" pitchFamily="34" charset="0"/>
              <a:cs typeface="Arial" pitchFamily="34" charset="0"/>
            </a:rPr>
            <a:t>аміна</a:t>
          </a:r>
          <a:r>
            <a:rPr lang="uk-UA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водних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технологічних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процесів</a:t>
          </a:r>
          <a:r>
            <a:rPr lang="ru-RU" sz="2600" b="1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2600" b="1" dirty="0" err="1" smtClean="0">
              <a:latin typeface="Arial" pitchFamily="34" charset="0"/>
              <a:cs typeface="Arial" pitchFamily="34" charset="0"/>
            </a:rPr>
            <a:t>безводні</a:t>
          </a:r>
          <a:endParaRPr lang="ru-RU" sz="2600" b="1" dirty="0">
            <a:latin typeface="Arial" pitchFamily="34" charset="0"/>
            <a:cs typeface="Arial" pitchFamily="34" charset="0"/>
          </a:endParaRPr>
        </a:p>
      </dgm:t>
    </dgm:pt>
    <dgm:pt modelId="{84DACAA6-692B-4E52-BC8B-8C52EA0DB4BB}" type="parTrans" cxnId="{BFA6EA78-BA4F-423E-A656-7C07957CD62F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551B1704-C51E-4CB4-BF24-8F690661D1C9}" type="sibTrans" cxnId="{BFA6EA78-BA4F-423E-A656-7C07957CD62F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B4436CF5-D9B6-4854-B7EF-8978DF4A7FE8}" type="pres">
      <dgm:prSet presAssocID="{B5C836DE-0E0B-4716-9CA3-64C7A51329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2F8B7-38DD-49C9-A894-731AF03DFD80}" type="pres">
      <dgm:prSet presAssocID="{ABB239F2-38C5-4504-AF99-41D63A6990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30C5A-2D34-4BD1-9B71-44AB16FE460D}" type="pres">
      <dgm:prSet presAssocID="{EF32CAC1-2995-4828-A229-6EDFD32F97D3}" presName="spacer" presStyleCnt="0"/>
      <dgm:spPr/>
      <dgm:t>
        <a:bodyPr/>
        <a:lstStyle/>
        <a:p>
          <a:endParaRPr lang="ru-RU"/>
        </a:p>
      </dgm:t>
    </dgm:pt>
    <dgm:pt modelId="{646B524A-6B54-4F70-A65A-281D901A2279}" type="pres">
      <dgm:prSet presAssocID="{F1B0C257-6B8B-4FB7-8136-205CA520C6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DA1D0-6A3D-4172-A5F8-AE3DB6EAB2FF}" type="pres">
      <dgm:prSet presAssocID="{81A6CC2F-A4B8-40AE-9190-A26A002B434B}" presName="spacer" presStyleCnt="0"/>
      <dgm:spPr/>
      <dgm:t>
        <a:bodyPr/>
        <a:lstStyle/>
        <a:p>
          <a:endParaRPr lang="ru-RU"/>
        </a:p>
      </dgm:t>
    </dgm:pt>
    <dgm:pt modelId="{F7F99DEF-91FF-4CD2-8849-F9E5763440FF}" type="pres">
      <dgm:prSet presAssocID="{7A047758-C0EA-406E-8C60-1AF7E68FB8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7B4E3-A955-41B5-8A73-19E91BCDFE0C}" type="pres">
      <dgm:prSet presAssocID="{E72A32AA-338A-4C23-B171-C3039B9B01A3}" presName="spacer" presStyleCnt="0"/>
      <dgm:spPr/>
      <dgm:t>
        <a:bodyPr/>
        <a:lstStyle/>
        <a:p>
          <a:endParaRPr lang="ru-RU"/>
        </a:p>
      </dgm:t>
    </dgm:pt>
    <dgm:pt modelId="{03E7701E-AB6B-41F4-A633-14CAC9B42D16}" type="pres">
      <dgm:prSet presAssocID="{EEFC421C-A111-4A70-AAC3-EDD449C9F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4FDE60-8E92-4AE1-AB28-09641AFFF46F}" type="presOf" srcId="{B5C836DE-0E0B-4716-9CA3-64C7A513299B}" destId="{B4436CF5-D9B6-4854-B7EF-8978DF4A7FE8}" srcOrd="0" destOrd="0" presId="urn:microsoft.com/office/officeart/2005/8/layout/vList2"/>
    <dgm:cxn modelId="{B771DD78-DB34-41A6-92A2-74AC940188FE}" srcId="{B5C836DE-0E0B-4716-9CA3-64C7A513299B}" destId="{7A047758-C0EA-406E-8C60-1AF7E68FB8E0}" srcOrd="2" destOrd="0" parTransId="{3B45676D-309F-49A6-B205-2B608C40C99E}" sibTransId="{E72A32AA-338A-4C23-B171-C3039B9B01A3}"/>
    <dgm:cxn modelId="{1BC71727-630F-4119-A662-28254D275E92}" type="presOf" srcId="{7A047758-C0EA-406E-8C60-1AF7E68FB8E0}" destId="{F7F99DEF-91FF-4CD2-8849-F9E5763440FF}" srcOrd="0" destOrd="0" presId="urn:microsoft.com/office/officeart/2005/8/layout/vList2"/>
    <dgm:cxn modelId="{AA2F7C04-D165-476C-A51F-9A9152CF82E0}" type="presOf" srcId="{ABB239F2-38C5-4504-AF99-41D63A699055}" destId="{E702F8B7-38DD-49C9-A894-731AF03DFD80}" srcOrd="0" destOrd="0" presId="urn:microsoft.com/office/officeart/2005/8/layout/vList2"/>
    <dgm:cxn modelId="{A4535047-A4B9-4C4F-A4D4-3174E09EDEC4}" srcId="{B5C836DE-0E0B-4716-9CA3-64C7A513299B}" destId="{ABB239F2-38C5-4504-AF99-41D63A699055}" srcOrd="0" destOrd="0" parTransId="{5E7FC9B8-7EE0-4819-80E5-C8BE0F774D2A}" sibTransId="{EF32CAC1-2995-4828-A229-6EDFD32F97D3}"/>
    <dgm:cxn modelId="{C2960EEE-6EBA-4FD5-B09D-B08650CA77B1}" srcId="{B5C836DE-0E0B-4716-9CA3-64C7A513299B}" destId="{F1B0C257-6B8B-4FB7-8136-205CA520C66D}" srcOrd="1" destOrd="0" parTransId="{64620A21-3AE6-4B42-97BC-A5B40152BA42}" sibTransId="{81A6CC2F-A4B8-40AE-9190-A26A002B434B}"/>
    <dgm:cxn modelId="{DF02680C-3708-4BDA-B265-A99A383DF216}" type="presOf" srcId="{F1B0C257-6B8B-4FB7-8136-205CA520C66D}" destId="{646B524A-6B54-4F70-A65A-281D901A2279}" srcOrd="0" destOrd="0" presId="urn:microsoft.com/office/officeart/2005/8/layout/vList2"/>
    <dgm:cxn modelId="{EBDC4FD9-5A3C-4A98-A572-D04E702D1FEB}" type="presOf" srcId="{EEFC421C-A111-4A70-AAC3-EDD449C9F1DB}" destId="{03E7701E-AB6B-41F4-A633-14CAC9B42D16}" srcOrd="0" destOrd="0" presId="urn:microsoft.com/office/officeart/2005/8/layout/vList2"/>
    <dgm:cxn modelId="{BFA6EA78-BA4F-423E-A656-7C07957CD62F}" srcId="{B5C836DE-0E0B-4716-9CA3-64C7A513299B}" destId="{EEFC421C-A111-4A70-AAC3-EDD449C9F1DB}" srcOrd="3" destOrd="0" parTransId="{84DACAA6-692B-4E52-BC8B-8C52EA0DB4BB}" sibTransId="{551B1704-C51E-4CB4-BF24-8F690661D1C9}"/>
    <dgm:cxn modelId="{0303ACD1-7824-4796-9680-8EFFE11BF84A}" type="presParOf" srcId="{B4436CF5-D9B6-4854-B7EF-8978DF4A7FE8}" destId="{E702F8B7-38DD-49C9-A894-731AF03DFD80}" srcOrd="0" destOrd="0" presId="urn:microsoft.com/office/officeart/2005/8/layout/vList2"/>
    <dgm:cxn modelId="{12F70B5F-F5BF-4C9B-B63B-6072844D6798}" type="presParOf" srcId="{B4436CF5-D9B6-4854-B7EF-8978DF4A7FE8}" destId="{B4130C5A-2D34-4BD1-9B71-44AB16FE460D}" srcOrd="1" destOrd="0" presId="urn:microsoft.com/office/officeart/2005/8/layout/vList2"/>
    <dgm:cxn modelId="{7BE24C3F-31E1-4C37-8C3F-E1015B657A51}" type="presParOf" srcId="{B4436CF5-D9B6-4854-B7EF-8978DF4A7FE8}" destId="{646B524A-6B54-4F70-A65A-281D901A2279}" srcOrd="2" destOrd="0" presId="urn:microsoft.com/office/officeart/2005/8/layout/vList2"/>
    <dgm:cxn modelId="{FE223493-6481-4941-BDDE-67535DEA658B}" type="presParOf" srcId="{B4436CF5-D9B6-4854-B7EF-8978DF4A7FE8}" destId="{41BDA1D0-6A3D-4172-A5F8-AE3DB6EAB2FF}" srcOrd="3" destOrd="0" presId="urn:microsoft.com/office/officeart/2005/8/layout/vList2"/>
    <dgm:cxn modelId="{501A2030-F4E2-402B-84A2-2AF29575A336}" type="presParOf" srcId="{B4436CF5-D9B6-4854-B7EF-8978DF4A7FE8}" destId="{F7F99DEF-91FF-4CD2-8849-F9E5763440FF}" srcOrd="4" destOrd="0" presId="urn:microsoft.com/office/officeart/2005/8/layout/vList2"/>
    <dgm:cxn modelId="{9D58F648-BED2-4C7F-9958-C1A0D7367030}" type="presParOf" srcId="{B4436CF5-D9B6-4854-B7EF-8978DF4A7FE8}" destId="{0127B4E3-A955-41B5-8A73-19E91BCDFE0C}" srcOrd="5" destOrd="0" presId="urn:microsoft.com/office/officeart/2005/8/layout/vList2"/>
    <dgm:cxn modelId="{613E68D4-6C5E-4D64-B42E-1CC5750FAE74}" type="presParOf" srcId="{B4436CF5-D9B6-4854-B7EF-8978DF4A7FE8}" destId="{03E7701E-AB6B-41F4-A633-14CAC9B42D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C400E4-C5FE-4244-8E34-FA9172771F83}" type="doc">
      <dgm:prSet loTypeId="urn:microsoft.com/office/officeart/2005/8/layout/default#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7938D93A-E782-4511-A14A-1444941DB382}">
      <dgm:prSet custT="1"/>
      <dgm:spPr/>
      <dgm:t>
        <a:bodyPr/>
        <a:lstStyle/>
        <a:p>
          <a:r>
            <a:rPr lang="uk-UA" sz="2400" b="1" smtClean="0">
              <a:latin typeface="Arial" pitchFamily="34" charset="0"/>
              <a:cs typeface="Arial" pitchFamily="34" charset="0"/>
            </a:rPr>
            <a:t>Ізраїль - світовий лідер в частині створення та використання опріснювальних технологій.  </a:t>
          </a:r>
          <a:br>
            <a:rPr lang="uk-UA" sz="2400" b="1" smtClean="0">
              <a:latin typeface="Arial" pitchFamily="34" charset="0"/>
              <a:cs typeface="Arial" pitchFamily="34" charset="0"/>
            </a:rPr>
          </a:br>
          <a:endParaRPr lang="uk-UA" sz="2400" b="1" dirty="0" smtClean="0">
            <a:latin typeface="Arial" pitchFamily="34" charset="0"/>
            <a:cs typeface="Arial" pitchFamily="34" charset="0"/>
          </a:endParaRPr>
        </a:p>
      </dgm:t>
    </dgm:pt>
    <dgm:pt modelId="{0D318E64-48B0-4080-8D54-82D1535BA333}" type="parTrans" cxnId="{27B3AB31-0D62-4946-91D2-351814DCC48A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7BB3C9-AF6D-4B64-834C-B59CAEABF030}" type="sibTrans" cxnId="{27B3AB31-0D62-4946-91D2-351814DCC48A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D3BFC7-B07D-4E8F-B108-D36CDE9687AA}">
      <dgm:prSet custT="1"/>
      <dgm:spPr/>
      <dgm:t>
        <a:bodyPr/>
        <a:lstStyle/>
        <a:p>
          <a:r>
            <a:rPr lang="uk-UA" sz="2400" b="1" smtClean="0">
              <a:latin typeface="Arial" pitchFamily="34" charset="0"/>
              <a:cs typeface="Arial" pitchFamily="34" charset="0"/>
            </a:rPr>
            <a:t>Переробка стічних вод в Ізраїлі. Обсяг - 24 тисячі кубометрів води на добу - Економія - 40 млн шекелів на рік. </a:t>
          </a:r>
          <a:br>
            <a:rPr lang="uk-UA" sz="2400" b="1" smtClean="0">
              <a:latin typeface="Arial" pitchFamily="34" charset="0"/>
              <a:cs typeface="Arial" pitchFamily="34" charset="0"/>
            </a:rPr>
          </a:br>
          <a:endParaRPr lang="uk-UA" sz="2400" b="1" dirty="0" smtClean="0">
            <a:latin typeface="Arial" pitchFamily="34" charset="0"/>
            <a:cs typeface="Arial" pitchFamily="34" charset="0"/>
          </a:endParaRPr>
        </a:p>
      </dgm:t>
    </dgm:pt>
    <dgm:pt modelId="{F3407C5F-D831-4F67-B15F-3437C0250B04}" type="parTrans" cxnId="{79A6048E-CB2D-4717-8BAB-C7BB74B40000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FCC162-3EA3-47D1-852C-7E56BB32732E}" type="sibTrans" cxnId="{79A6048E-CB2D-4717-8BAB-C7BB74B40000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CC74FF-5357-468A-B303-FC3E6A50F7BA}">
      <dgm:prSet custT="1"/>
      <dgm:spPr/>
      <dgm:t>
        <a:bodyPr/>
        <a:lstStyle/>
        <a:p>
          <a:r>
            <a:rPr lang="uk-UA" sz="2400" b="1" smtClean="0">
              <a:latin typeface="Arial" pitchFamily="34" charset="0"/>
              <a:cs typeface="Arial" pitchFamily="34" charset="0"/>
            </a:rPr>
            <a:t>А. Левін винайшов пристрій – «вода із повітря».</a:t>
          </a:r>
          <a:endParaRPr lang="uk-UA" sz="2400" b="1" dirty="0">
            <a:latin typeface="Arial" pitchFamily="34" charset="0"/>
            <a:cs typeface="Arial" pitchFamily="34" charset="0"/>
          </a:endParaRPr>
        </a:p>
      </dgm:t>
    </dgm:pt>
    <dgm:pt modelId="{D077708E-534A-427F-BFD0-84ABAC3A2A75}" type="sibTrans" cxnId="{33D72D73-95E6-4869-84B4-650BA4263F2A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C66247-FA5F-47F0-9B31-DCF734E21BE8}" type="parTrans" cxnId="{33D72D73-95E6-4869-84B4-650BA4263F2A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FD4613-2F48-4A78-8F39-9DB4AC3E7177}">
      <dgm:prSet custT="1"/>
      <dgm:spPr/>
      <dgm:t>
        <a:bodyPr/>
        <a:lstStyle/>
        <a:p>
          <a:r>
            <a:rPr lang="uk-UA" sz="2400" b="1" smtClean="0">
              <a:latin typeface="Arial" pitchFamily="34" charset="0"/>
              <a:cs typeface="Arial" pitchFamily="34" charset="0"/>
            </a:rPr>
            <a:t>Завдяки системі зворотнього осмосу морська вода очищується від розчинених у ній солей та мінералів. </a:t>
          </a:r>
          <a:br>
            <a:rPr lang="uk-UA" sz="2400" b="1" smtClean="0">
              <a:latin typeface="Arial" pitchFamily="34" charset="0"/>
              <a:cs typeface="Arial" pitchFamily="34" charset="0"/>
            </a:rPr>
          </a:br>
          <a:endParaRPr lang="uk-UA" sz="2400" b="1" dirty="0" smtClean="0">
            <a:latin typeface="Arial" pitchFamily="34" charset="0"/>
            <a:cs typeface="Arial" pitchFamily="34" charset="0"/>
          </a:endParaRPr>
        </a:p>
      </dgm:t>
    </dgm:pt>
    <dgm:pt modelId="{D1163283-5FD1-4F91-BB21-81846400BA6D}" type="sibTrans" cxnId="{CB01BB71-A078-40F7-B2E5-5A339082431D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D19673-9A23-4DC8-B451-54E65B8EC413}" type="parTrans" cxnId="{CB01BB71-A078-40F7-B2E5-5A339082431D}">
      <dgm:prSet/>
      <dgm:spPr/>
      <dgm:t>
        <a:bodyPr/>
        <a:lstStyle/>
        <a:p>
          <a:endParaRPr lang="uk-UA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EC3979-15F2-4AFF-B17F-59FEF3DF1B89}" type="pres">
      <dgm:prSet presAssocID="{5AC400E4-C5FE-4244-8E34-FA9172771F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20343-571C-41E0-B8C0-58E81942C47A}" type="pres">
      <dgm:prSet presAssocID="{7938D93A-E782-4511-A14A-1444941DB3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050B-1185-4D5C-866B-7EBAF6848391}" type="pres">
      <dgm:prSet presAssocID="{D57BB3C9-AF6D-4B64-834C-B59CAEABF030}" presName="sibTrans" presStyleCnt="0"/>
      <dgm:spPr/>
      <dgm:t>
        <a:bodyPr/>
        <a:lstStyle/>
        <a:p>
          <a:endParaRPr lang="ru-RU"/>
        </a:p>
      </dgm:t>
    </dgm:pt>
    <dgm:pt modelId="{BEF7A59A-3CC7-4B94-96B3-B606BD00B153}" type="pres">
      <dgm:prSet presAssocID="{DBD3BFC7-B07D-4E8F-B108-D36CDE9687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CCB72-80E5-482A-BEA0-A9B0C4D7E97B}" type="pres">
      <dgm:prSet presAssocID="{3CFCC162-3EA3-47D1-852C-7E56BB32732E}" presName="sibTrans" presStyleCnt="0"/>
      <dgm:spPr/>
      <dgm:t>
        <a:bodyPr/>
        <a:lstStyle/>
        <a:p>
          <a:endParaRPr lang="ru-RU"/>
        </a:p>
      </dgm:t>
    </dgm:pt>
    <dgm:pt modelId="{7116C101-C0E7-44BB-9867-305A52C1F7EC}" type="pres">
      <dgm:prSet presAssocID="{84FD4613-2F48-4A78-8F39-9DB4AC3E71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39FCC-0284-4F94-B084-588108D87A28}" type="pres">
      <dgm:prSet presAssocID="{D1163283-5FD1-4F91-BB21-81846400BA6D}" presName="sibTrans" presStyleCnt="0"/>
      <dgm:spPr/>
      <dgm:t>
        <a:bodyPr/>
        <a:lstStyle/>
        <a:p>
          <a:endParaRPr lang="ru-RU"/>
        </a:p>
      </dgm:t>
    </dgm:pt>
    <dgm:pt modelId="{EACD8F75-3AE9-4D2A-9E8E-09D682647B84}" type="pres">
      <dgm:prSet presAssocID="{91CC74FF-5357-468A-B303-FC3E6A50F7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1BB71-A078-40F7-B2E5-5A339082431D}" srcId="{5AC400E4-C5FE-4244-8E34-FA9172771F83}" destId="{84FD4613-2F48-4A78-8F39-9DB4AC3E7177}" srcOrd="2" destOrd="0" parTransId="{4BD19673-9A23-4DC8-B451-54E65B8EC413}" sibTransId="{D1163283-5FD1-4F91-BB21-81846400BA6D}"/>
    <dgm:cxn modelId="{6A5FE201-5C43-45DD-A327-B8B80E647592}" type="presOf" srcId="{5AC400E4-C5FE-4244-8E34-FA9172771F83}" destId="{8EEC3979-15F2-4AFF-B17F-59FEF3DF1B89}" srcOrd="0" destOrd="0" presId="urn:microsoft.com/office/officeart/2005/8/layout/default#3"/>
    <dgm:cxn modelId="{DB16E034-0FBA-4C8D-B5DC-4977BA599FCE}" type="presOf" srcId="{7938D93A-E782-4511-A14A-1444941DB382}" destId="{43520343-571C-41E0-B8C0-58E81942C47A}" srcOrd="0" destOrd="0" presId="urn:microsoft.com/office/officeart/2005/8/layout/default#3"/>
    <dgm:cxn modelId="{8C4DE120-1494-46F6-9419-493E8A68FAE4}" type="presOf" srcId="{84FD4613-2F48-4A78-8F39-9DB4AC3E7177}" destId="{7116C101-C0E7-44BB-9867-305A52C1F7EC}" srcOrd="0" destOrd="0" presId="urn:microsoft.com/office/officeart/2005/8/layout/default#3"/>
    <dgm:cxn modelId="{27B3AB31-0D62-4946-91D2-351814DCC48A}" srcId="{5AC400E4-C5FE-4244-8E34-FA9172771F83}" destId="{7938D93A-E782-4511-A14A-1444941DB382}" srcOrd="0" destOrd="0" parTransId="{0D318E64-48B0-4080-8D54-82D1535BA333}" sibTransId="{D57BB3C9-AF6D-4B64-834C-B59CAEABF030}"/>
    <dgm:cxn modelId="{8BFF0D46-66B1-4A10-81DB-09A7690C84B1}" type="presOf" srcId="{91CC74FF-5357-468A-B303-FC3E6A50F7BA}" destId="{EACD8F75-3AE9-4D2A-9E8E-09D682647B84}" srcOrd="0" destOrd="0" presId="urn:microsoft.com/office/officeart/2005/8/layout/default#3"/>
    <dgm:cxn modelId="{79A6048E-CB2D-4717-8BAB-C7BB74B40000}" srcId="{5AC400E4-C5FE-4244-8E34-FA9172771F83}" destId="{DBD3BFC7-B07D-4E8F-B108-D36CDE9687AA}" srcOrd="1" destOrd="0" parTransId="{F3407C5F-D831-4F67-B15F-3437C0250B04}" sibTransId="{3CFCC162-3EA3-47D1-852C-7E56BB32732E}"/>
    <dgm:cxn modelId="{33D72D73-95E6-4869-84B4-650BA4263F2A}" srcId="{5AC400E4-C5FE-4244-8E34-FA9172771F83}" destId="{91CC74FF-5357-468A-B303-FC3E6A50F7BA}" srcOrd="3" destOrd="0" parTransId="{DFC66247-FA5F-47F0-9B31-DCF734E21BE8}" sibTransId="{D077708E-534A-427F-BFD0-84ABAC3A2A75}"/>
    <dgm:cxn modelId="{822A14EC-FB5F-4381-A20F-10F29B424959}" type="presOf" srcId="{DBD3BFC7-B07D-4E8F-B108-D36CDE9687AA}" destId="{BEF7A59A-3CC7-4B94-96B3-B606BD00B153}" srcOrd="0" destOrd="0" presId="urn:microsoft.com/office/officeart/2005/8/layout/default#3"/>
    <dgm:cxn modelId="{0ADF562E-3896-4E49-8489-5D3743923E81}" type="presParOf" srcId="{8EEC3979-15F2-4AFF-B17F-59FEF3DF1B89}" destId="{43520343-571C-41E0-B8C0-58E81942C47A}" srcOrd="0" destOrd="0" presId="urn:microsoft.com/office/officeart/2005/8/layout/default#3"/>
    <dgm:cxn modelId="{5C011CE0-13D9-46D8-B4DC-C97842B071D3}" type="presParOf" srcId="{8EEC3979-15F2-4AFF-B17F-59FEF3DF1B89}" destId="{2B7C050B-1185-4D5C-866B-7EBAF6848391}" srcOrd="1" destOrd="0" presId="urn:microsoft.com/office/officeart/2005/8/layout/default#3"/>
    <dgm:cxn modelId="{875EDB20-CE76-4A2B-B9C1-5C64E5E6A941}" type="presParOf" srcId="{8EEC3979-15F2-4AFF-B17F-59FEF3DF1B89}" destId="{BEF7A59A-3CC7-4B94-96B3-B606BD00B153}" srcOrd="2" destOrd="0" presId="urn:microsoft.com/office/officeart/2005/8/layout/default#3"/>
    <dgm:cxn modelId="{991FD495-A581-421A-9C5B-65428FACE7C6}" type="presParOf" srcId="{8EEC3979-15F2-4AFF-B17F-59FEF3DF1B89}" destId="{D5BCCB72-80E5-482A-BEA0-A9B0C4D7E97B}" srcOrd="3" destOrd="0" presId="urn:microsoft.com/office/officeart/2005/8/layout/default#3"/>
    <dgm:cxn modelId="{4C3C8966-FD1B-4E71-8CBB-55122E2180DE}" type="presParOf" srcId="{8EEC3979-15F2-4AFF-B17F-59FEF3DF1B89}" destId="{7116C101-C0E7-44BB-9867-305A52C1F7EC}" srcOrd="4" destOrd="0" presId="urn:microsoft.com/office/officeart/2005/8/layout/default#3"/>
    <dgm:cxn modelId="{723C58CB-06BA-4086-9F86-9B3481692380}" type="presParOf" srcId="{8EEC3979-15F2-4AFF-B17F-59FEF3DF1B89}" destId="{BD439FCC-0284-4F94-B084-588108D87A28}" srcOrd="5" destOrd="0" presId="urn:microsoft.com/office/officeart/2005/8/layout/default#3"/>
    <dgm:cxn modelId="{D7D0CFEB-B1EB-4D39-B182-83EDB5C8E172}" type="presParOf" srcId="{8EEC3979-15F2-4AFF-B17F-59FEF3DF1B89}" destId="{EACD8F75-3AE9-4D2A-9E8E-09D682647B8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E2DE44-E558-42A1-9F60-52C8EB6D77DF}" type="doc">
      <dgm:prSet loTypeId="urn:microsoft.com/office/officeart/2005/8/layout/matrix3" loCatId="matrix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484D3D1-6870-4AAC-9F9A-0C71551952FA}">
      <dgm:prSet custT="1"/>
      <dgm:spPr/>
      <dgm:t>
        <a:bodyPr/>
        <a:lstStyle/>
        <a:p>
          <a:pPr rtl="0"/>
          <a:r>
            <a:rPr lang="ru-RU" sz="2300" b="1" dirty="0" err="1" smtClean="0">
              <a:latin typeface="Arial" pitchFamily="34" charset="0"/>
              <a:cs typeface="Arial" pitchFamily="34" charset="0"/>
            </a:rPr>
            <a:t>Перекидання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стоку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регіонів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надлишку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водних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ресурсів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у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дефіцитні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. </a:t>
          </a:r>
          <a:endParaRPr lang="ru-RU" sz="2300" b="1" dirty="0">
            <a:latin typeface="Arial" pitchFamily="34" charset="0"/>
            <a:cs typeface="Arial" pitchFamily="34" charset="0"/>
          </a:endParaRPr>
        </a:p>
      </dgm:t>
    </dgm:pt>
    <dgm:pt modelId="{5B8319D6-79E1-467E-964E-51E2D3C41B6D}" type="parTrans" cxnId="{B5EA9F99-BD5E-4F14-933B-6121F3DB69F3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07A50C-84E8-40BE-B4C6-7F4AC3AFA6D4}" type="sibTrans" cxnId="{B5EA9F99-BD5E-4F14-933B-6121F3DB69F3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9B9DE5-0A6D-4C5E-B168-1E3E83A014B3}">
      <dgm:prSet custT="1"/>
      <dgm:spPr/>
      <dgm:t>
        <a:bodyPr/>
        <a:lstStyle/>
        <a:p>
          <a:pPr rtl="0"/>
          <a:r>
            <a:rPr lang="ru-RU" sz="2300" b="1" dirty="0" err="1" smtClean="0">
              <a:latin typeface="Arial" pitchFamily="34" charset="0"/>
              <a:cs typeface="Arial" pitchFamily="34" charset="0"/>
            </a:rPr>
            <a:t>Опріснення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морської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води.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Сумарні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обсяги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опріснених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вод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перевищують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50 млн м3 у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рік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. </a:t>
          </a:r>
          <a:endParaRPr lang="ru-RU" sz="2300" b="1" dirty="0">
            <a:latin typeface="Arial" pitchFamily="34" charset="0"/>
            <a:cs typeface="Arial" pitchFamily="34" charset="0"/>
          </a:endParaRPr>
        </a:p>
      </dgm:t>
    </dgm:pt>
    <dgm:pt modelId="{BA54AC7A-53EE-44CA-83F2-926C5B206C3C}" type="parTrans" cxnId="{771E8B97-8E27-4035-B147-9C9272884E4B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A25811-9040-46F2-92CC-7FD32B738DFF}" type="sibTrans" cxnId="{771E8B97-8E27-4035-B147-9C9272884E4B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C734D0-8B65-4A89-97DE-9200CC2FACB1}">
      <dgm:prSet custT="1"/>
      <dgm:spPr/>
      <dgm:t>
        <a:bodyPr/>
        <a:lstStyle/>
        <a:p>
          <a:pPr rtl="0"/>
          <a:r>
            <a:rPr lang="ru-RU" sz="2300" b="1" dirty="0" smtClean="0">
              <a:latin typeface="Arial" pitchFamily="34" charset="0"/>
              <a:cs typeface="Arial" pitchFamily="34" charset="0"/>
            </a:rPr>
            <a:t>Проект трубопроводу для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перекачування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гирла Амазонки в Африку. </a:t>
          </a:r>
          <a:endParaRPr lang="ru-RU" sz="2300" b="1" dirty="0">
            <a:latin typeface="Arial" pitchFamily="34" charset="0"/>
            <a:cs typeface="Arial" pitchFamily="34" charset="0"/>
          </a:endParaRPr>
        </a:p>
      </dgm:t>
    </dgm:pt>
    <dgm:pt modelId="{4A1B4993-EE88-434B-A2EA-9D4F4788782E}" type="parTrans" cxnId="{6F731D14-1640-450A-81ED-3D44C0157CD9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BE12D8-3BB2-4CBF-927B-86BD0A86265A}" type="sibTrans" cxnId="{6F731D14-1640-450A-81ED-3D44C0157CD9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9E5CFD-BCF3-4511-BE9F-1B8C785E1107}">
      <dgm:prSet custT="1"/>
      <dgm:spPr/>
      <dgm:t>
        <a:bodyPr/>
        <a:lstStyle/>
        <a:p>
          <a:pPr rtl="0"/>
          <a:r>
            <a:rPr lang="ru-RU" sz="2300" b="1" dirty="0" err="1" smtClean="0">
              <a:latin typeface="Arial" pitchFamily="34" charset="0"/>
              <a:cs typeface="Arial" pitchFamily="34" charset="0"/>
            </a:rPr>
            <a:t>Експерименти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щодо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впливу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на хмари і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отримання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додаткових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dirty="0" err="1" smtClean="0">
              <a:latin typeface="Arial" pitchFamily="34" charset="0"/>
              <a:cs typeface="Arial" pitchFamily="34" charset="0"/>
            </a:rPr>
            <a:t>опадів</a:t>
          </a:r>
          <a:r>
            <a:rPr lang="ru-RU" sz="2300" b="1" dirty="0" smtClean="0">
              <a:latin typeface="Arial" pitchFamily="34" charset="0"/>
              <a:cs typeface="Arial" pitchFamily="34" charset="0"/>
            </a:rPr>
            <a:t>.</a:t>
          </a:r>
          <a:endParaRPr lang="ru-RU" sz="2300" b="1" dirty="0">
            <a:latin typeface="Arial" pitchFamily="34" charset="0"/>
            <a:cs typeface="Arial" pitchFamily="34" charset="0"/>
          </a:endParaRPr>
        </a:p>
      </dgm:t>
    </dgm:pt>
    <dgm:pt modelId="{24789E3C-D79D-4596-9493-88B8002E3498}" type="parTrans" cxnId="{02681921-B67D-4F75-89AE-B0B5017F9952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54985A-A02B-411D-8545-618C696FDB37}" type="sibTrans" cxnId="{02681921-B67D-4F75-89AE-B0B5017F9952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01CF36-A4ED-4D68-9F21-B872A14909EF}" type="pres">
      <dgm:prSet presAssocID="{16E2DE44-E558-42A1-9F60-52C8EB6D77D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464F1-705C-48D5-90D4-A11FC91978B1}" type="pres">
      <dgm:prSet presAssocID="{16E2DE44-E558-42A1-9F60-52C8EB6D77DF}" presName="diamond" presStyleLbl="bgShp" presStyleIdx="0" presStyleCnt="1" custScaleY="101302"/>
      <dgm:spPr/>
    </dgm:pt>
    <dgm:pt modelId="{F7DAEA84-D394-429E-B5E1-329E958DA05C}" type="pres">
      <dgm:prSet presAssocID="{16E2DE44-E558-42A1-9F60-52C8EB6D77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5180D-A34E-4E63-B79F-A8197A9D101A}" type="pres">
      <dgm:prSet presAssocID="{16E2DE44-E558-42A1-9F60-52C8EB6D77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CDB57-8E4A-48A6-A45D-CB9CF3D7889E}" type="pres">
      <dgm:prSet presAssocID="{16E2DE44-E558-42A1-9F60-52C8EB6D77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D639E-5D11-40B9-ACF7-BE4B03EE7B4B}" type="pres">
      <dgm:prSet presAssocID="{16E2DE44-E558-42A1-9F60-52C8EB6D77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E8B97-8E27-4035-B147-9C9272884E4B}" srcId="{16E2DE44-E558-42A1-9F60-52C8EB6D77DF}" destId="{E39B9DE5-0A6D-4C5E-B168-1E3E83A014B3}" srcOrd="3" destOrd="0" parTransId="{BA54AC7A-53EE-44CA-83F2-926C5B206C3C}" sibTransId="{CDA25811-9040-46F2-92CC-7FD32B738DFF}"/>
    <dgm:cxn modelId="{2E611B59-43DE-4AA6-861A-3B1D87B84D70}" type="presOf" srcId="{1484D3D1-6870-4AAC-9F9A-0C71551952FA}" destId="{F7DAEA84-D394-429E-B5E1-329E958DA05C}" srcOrd="0" destOrd="0" presId="urn:microsoft.com/office/officeart/2005/8/layout/matrix3"/>
    <dgm:cxn modelId="{B5EA9F99-BD5E-4F14-933B-6121F3DB69F3}" srcId="{16E2DE44-E558-42A1-9F60-52C8EB6D77DF}" destId="{1484D3D1-6870-4AAC-9F9A-0C71551952FA}" srcOrd="0" destOrd="0" parTransId="{5B8319D6-79E1-467E-964E-51E2D3C41B6D}" sibTransId="{1207A50C-84E8-40BE-B4C6-7F4AC3AFA6D4}"/>
    <dgm:cxn modelId="{9D304480-68A9-4C3D-B222-845874C98AD4}" type="presOf" srcId="{16E2DE44-E558-42A1-9F60-52C8EB6D77DF}" destId="{8A01CF36-A4ED-4D68-9F21-B872A14909EF}" srcOrd="0" destOrd="0" presId="urn:microsoft.com/office/officeart/2005/8/layout/matrix3"/>
    <dgm:cxn modelId="{113F5A05-103D-4B61-A84B-929E9F73A677}" type="presOf" srcId="{A9C734D0-8B65-4A89-97DE-9200CC2FACB1}" destId="{42A5180D-A34E-4E63-B79F-A8197A9D101A}" srcOrd="0" destOrd="0" presId="urn:microsoft.com/office/officeart/2005/8/layout/matrix3"/>
    <dgm:cxn modelId="{455809D2-4EB8-4475-850F-EE1991BFFCC9}" type="presOf" srcId="{E39B9DE5-0A6D-4C5E-B168-1E3E83A014B3}" destId="{4C7D639E-5D11-40B9-ACF7-BE4B03EE7B4B}" srcOrd="0" destOrd="0" presId="urn:microsoft.com/office/officeart/2005/8/layout/matrix3"/>
    <dgm:cxn modelId="{02681921-B67D-4F75-89AE-B0B5017F9952}" srcId="{16E2DE44-E558-42A1-9F60-52C8EB6D77DF}" destId="{A69E5CFD-BCF3-4511-BE9F-1B8C785E1107}" srcOrd="2" destOrd="0" parTransId="{24789E3C-D79D-4596-9493-88B8002E3498}" sibTransId="{4C54985A-A02B-411D-8545-618C696FDB37}"/>
    <dgm:cxn modelId="{6F731D14-1640-450A-81ED-3D44C0157CD9}" srcId="{16E2DE44-E558-42A1-9F60-52C8EB6D77DF}" destId="{A9C734D0-8B65-4A89-97DE-9200CC2FACB1}" srcOrd="1" destOrd="0" parTransId="{4A1B4993-EE88-434B-A2EA-9D4F4788782E}" sibTransId="{B4BE12D8-3BB2-4CBF-927B-86BD0A86265A}"/>
    <dgm:cxn modelId="{1DC03DCB-6E10-4442-8C78-9B50169E0096}" type="presOf" srcId="{A69E5CFD-BCF3-4511-BE9F-1B8C785E1107}" destId="{630CDB57-8E4A-48A6-A45D-CB9CF3D7889E}" srcOrd="0" destOrd="0" presId="urn:microsoft.com/office/officeart/2005/8/layout/matrix3"/>
    <dgm:cxn modelId="{777857A6-7C30-4ABF-8D59-1AF886B07BC8}" type="presParOf" srcId="{8A01CF36-A4ED-4D68-9F21-B872A14909EF}" destId="{130464F1-705C-48D5-90D4-A11FC91978B1}" srcOrd="0" destOrd="0" presId="urn:microsoft.com/office/officeart/2005/8/layout/matrix3"/>
    <dgm:cxn modelId="{30BAED24-E6D4-4C11-8488-6E96E35CEAB1}" type="presParOf" srcId="{8A01CF36-A4ED-4D68-9F21-B872A14909EF}" destId="{F7DAEA84-D394-429E-B5E1-329E958DA05C}" srcOrd="1" destOrd="0" presId="urn:microsoft.com/office/officeart/2005/8/layout/matrix3"/>
    <dgm:cxn modelId="{3448E33B-1F5F-4B65-8F2A-F16ABBB4B50E}" type="presParOf" srcId="{8A01CF36-A4ED-4D68-9F21-B872A14909EF}" destId="{42A5180D-A34E-4E63-B79F-A8197A9D101A}" srcOrd="2" destOrd="0" presId="urn:microsoft.com/office/officeart/2005/8/layout/matrix3"/>
    <dgm:cxn modelId="{2FA3386B-5727-4BB8-8FB6-1C50A6832701}" type="presParOf" srcId="{8A01CF36-A4ED-4D68-9F21-B872A14909EF}" destId="{630CDB57-8E4A-48A6-A45D-CB9CF3D7889E}" srcOrd="3" destOrd="0" presId="urn:microsoft.com/office/officeart/2005/8/layout/matrix3"/>
    <dgm:cxn modelId="{24FD2C9E-6095-4BE3-B763-08817445EA97}" type="presParOf" srcId="{8A01CF36-A4ED-4D68-9F21-B872A14909EF}" destId="{4C7D639E-5D11-40B9-ACF7-BE4B03EE7B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EDC5C6-F6FA-4363-BE52-891A8BD4F5E6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84BDF-50CC-4048-B871-7A6265639093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суворій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економії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водовитрат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A8687F9-727A-4F71-94FB-0338F21E01FD}" type="parTrans" cxnId="{166DC8B2-3A92-44D9-A21B-083CBBD6CC67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ACB19063-3779-4787-BD62-1603BC5C533D}" type="sibTrans" cxnId="{166DC8B2-3A92-44D9-A21B-083CBBD6CC67}">
      <dgm:prSet custT="1"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89552778-E018-423B-A571-08B420777071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ефективному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очищенні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вод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000B101-9E04-431F-A387-F6D8771FFF3A}" type="parTrans" cxnId="{59655B5D-2417-483E-9AB1-AA9284CABEB3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0709D4EA-3580-4B71-A002-50B925FA5CD4}" type="sibTrans" cxnId="{59655B5D-2417-483E-9AB1-AA9284CABEB3}">
      <dgm:prSet custT="1"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05CA3940-F3DE-4DEB-9C8E-F37408123DBE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санітарній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охороні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поверхневих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та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підземних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вод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забруднення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та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виснаження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B8EC830-35D2-40C1-B98C-08B12903C133}" type="parTrans" cxnId="{1585F704-DD6F-4F31-BD68-21F7B10958FE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0EB6E9DC-6DF5-4004-93FB-F2D157EB0F13}" type="sibTrans" cxnId="{1585F704-DD6F-4F31-BD68-21F7B10958FE}">
      <dgm:prSet custT="1"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71066F1D-7DD2-4695-A2E6-D0859B59A8F6}" type="pres">
      <dgm:prSet presAssocID="{1EEDC5C6-F6FA-4363-BE52-891A8BD4F5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BB5D1-9553-4A3D-A250-E7559B47738A}" type="pres">
      <dgm:prSet presAssocID="{1EEDC5C6-F6FA-4363-BE52-891A8BD4F5E6}" presName="cycle" presStyleCnt="0"/>
      <dgm:spPr/>
      <dgm:t>
        <a:bodyPr/>
        <a:lstStyle/>
        <a:p>
          <a:endParaRPr lang="ru-RU"/>
        </a:p>
      </dgm:t>
    </dgm:pt>
    <dgm:pt modelId="{77D71A33-F2C1-41EB-9F69-0675E833B564}" type="pres">
      <dgm:prSet presAssocID="{C4384BDF-50CC-4048-B871-7A6265639093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06B70-3657-4900-A87D-36D7292185C1}" type="pres">
      <dgm:prSet presAssocID="{ACB19063-3779-4787-BD62-1603BC5C533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21BA80D-01EA-4F30-A2CB-52CB5A32D0E3}" type="pres">
      <dgm:prSet presAssocID="{89552778-E018-423B-A571-08B420777071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D61E8-A0CC-41C8-900C-58159EEC8A98}" type="pres">
      <dgm:prSet presAssocID="{05CA3940-F3DE-4DEB-9C8E-F37408123DB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A1966-B46F-4CFE-A13C-78D6CF4C7BB1}" type="presOf" srcId="{05CA3940-F3DE-4DEB-9C8E-F37408123DBE}" destId="{27BD61E8-A0CC-41C8-900C-58159EEC8A98}" srcOrd="0" destOrd="0" presId="urn:microsoft.com/office/officeart/2005/8/layout/cycle3"/>
    <dgm:cxn modelId="{DD3525FE-A3CF-4B61-95DE-1871B4E4ECA4}" type="presOf" srcId="{1EEDC5C6-F6FA-4363-BE52-891A8BD4F5E6}" destId="{71066F1D-7DD2-4695-A2E6-D0859B59A8F6}" srcOrd="0" destOrd="0" presId="urn:microsoft.com/office/officeart/2005/8/layout/cycle3"/>
    <dgm:cxn modelId="{1585F704-DD6F-4F31-BD68-21F7B10958FE}" srcId="{1EEDC5C6-F6FA-4363-BE52-891A8BD4F5E6}" destId="{05CA3940-F3DE-4DEB-9C8E-F37408123DBE}" srcOrd="2" destOrd="0" parTransId="{AB8EC830-35D2-40C1-B98C-08B12903C133}" sibTransId="{0EB6E9DC-6DF5-4004-93FB-F2D157EB0F13}"/>
    <dgm:cxn modelId="{166DC8B2-3A92-44D9-A21B-083CBBD6CC67}" srcId="{1EEDC5C6-F6FA-4363-BE52-891A8BD4F5E6}" destId="{C4384BDF-50CC-4048-B871-7A6265639093}" srcOrd="0" destOrd="0" parTransId="{4A8687F9-727A-4F71-94FB-0338F21E01FD}" sibTransId="{ACB19063-3779-4787-BD62-1603BC5C533D}"/>
    <dgm:cxn modelId="{7E7CF1DA-1082-4F74-A694-A55529E17E54}" type="presOf" srcId="{C4384BDF-50CC-4048-B871-7A6265639093}" destId="{77D71A33-F2C1-41EB-9F69-0675E833B564}" srcOrd="0" destOrd="0" presId="urn:microsoft.com/office/officeart/2005/8/layout/cycle3"/>
    <dgm:cxn modelId="{60D356EF-59E8-483A-B999-B0493FC2762F}" type="presOf" srcId="{ACB19063-3779-4787-BD62-1603BC5C533D}" destId="{EE206B70-3657-4900-A87D-36D7292185C1}" srcOrd="0" destOrd="0" presId="urn:microsoft.com/office/officeart/2005/8/layout/cycle3"/>
    <dgm:cxn modelId="{7245D82C-5E8A-4254-BEA3-2759745599AF}" type="presOf" srcId="{89552778-E018-423B-A571-08B420777071}" destId="{921BA80D-01EA-4F30-A2CB-52CB5A32D0E3}" srcOrd="0" destOrd="0" presId="urn:microsoft.com/office/officeart/2005/8/layout/cycle3"/>
    <dgm:cxn modelId="{59655B5D-2417-483E-9AB1-AA9284CABEB3}" srcId="{1EEDC5C6-F6FA-4363-BE52-891A8BD4F5E6}" destId="{89552778-E018-423B-A571-08B420777071}" srcOrd="1" destOrd="0" parTransId="{8000B101-9E04-431F-A387-F6D8771FFF3A}" sibTransId="{0709D4EA-3580-4B71-A002-50B925FA5CD4}"/>
    <dgm:cxn modelId="{347A1602-7D27-4160-9F53-F4B812876F22}" type="presParOf" srcId="{71066F1D-7DD2-4695-A2E6-D0859B59A8F6}" destId="{A27BB5D1-9553-4A3D-A250-E7559B47738A}" srcOrd="0" destOrd="0" presId="urn:microsoft.com/office/officeart/2005/8/layout/cycle3"/>
    <dgm:cxn modelId="{986158EC-1D96-4C07-9B9B-23E1DC599B16}" type="presParOf" srcId="{A27BB5D1-9553-4A3D-A250-E7559B47738A}" destId="{77D71A33-F2C1-41EB-9F69-0675E833B564}" srcOrd="0" destOrd="0" presId="urn:microsoft.com/office/officeart/2005/8/layout/cycle3"/>
    <dgm:cxn modelId="{224730CD-107B-4EE6-AD40-B242BCF014BC}" type="presParOf" srcId="{A27BB5D1-9553-4A3D-A250-E7559B47738A}" destId="{EE206B70-3657-4900-A87D-36D7292185C1}" srcOrd="1" destOrd="0" presId="urn:microsoft.com/office/officeart/2005/8/layout/cycle3"/>
    <dgm:cxn modelId="{DCD6C543-5660-443F-B3B2-8B77730D2CED}" type="presParOf" srcId="{A27BB5D1-9553-4A3D-A250-E7559B47738A}" destId="{921BA80D-01EA-4F30-A2CB-52CB5A32D0E3}" srcOrd="2" destOrd="0" presId="urn:microsoft.com/office/officeart/2005/8/layout/cycle3"/>
    <dgm:cxn modelId="{146D261E-54C4-408E-8618-77EE5B60A8C1}" type="presParOf" srcId="{A27BB5D1-9553-4A3D-A250-E7559B47738A}" destId="{27BD61E8-A0CC-41C8-900C-58159EEC8A98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3F25B2-A02C-47EC-94F1-E8E80BB9B12A}" type="doc">
      <dgm:prSet loTypeId="urn:microsoft.com/office/officeart/2005/8/layout/pyramid2" loCatId="pyramid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3411888-B417-4ED1-92E9-108A026CBBCA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Заміна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підприємствах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водомістких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технологій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93B1146-22BA-435D-9C74-DDFACD027044}" type="parTrans" cxnId="{6D2EACF3-09B7-4CF0-845D-B42B919FAB4E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762DAA95-BBA8-4295-BBEB-A86983C3373F}" type="sibTrans" cxnId="{6D2EACF3-09B7-4CF0-845D-B42B919FAB4E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38C936C1-EC79-4351-B0C4-BC3C4BF9EB71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Вдосконалення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технології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іригаційних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робіт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A5214BB-0C35-4CCA-9F4E-664678C9897C}" type="parTrans" cxnId="{BC977E96-CD0B-440B-8A16-DE312C852D51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37D28095-9E37-4A31-A3D5-72C7A337DA93}" type="sibTrans" cxnId="{BC977E96-CD0B-440B-8A16-DE312C852D51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71E53AAE-8EA6-4BB7-B204-2C39BCF0C05F}">
      <dgm:prSet custT="1"/>
      <dgm:spPr/>
      <dgm:t>
        <a:bodyPr/>
        <a:lstStyle/>
        <a:p>
          <a:pPr rtl="0"/>
          <a:r>
            <a:rPr lang="ru-RU" sz="2400" b="1" dirty="0" err="1" smtClean="0">
              <a:latin typeface="Arial" pitchFamily="34" charset="0"/>
              <a:cs typeface="Arial" pitchFamily="34" charset="0"/>
            </a:rPr>
            <a:t>Заміна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старої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аварійної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системи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err="1" smtClean="0">
              <a:latin typeface="Arial" pitchFamily="34" charset="0"/>
              <a:cs typeface="Arial" pitchFamily="34" charset="0"/>
            </a:rPr>
            <a:t>водопостачання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1EC8CDA-3E57-4DBA-A030-69F346681DE8}" type="parTrans" cxnId="{7DB2CA43-CDB7-4B13-8B0E-27E41D059237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5942210D-2F7F-4DB4-B723-B1A1C5E5F75F}" type="sibTrans" cxnId="{7DB2CA43-CDB7-4B13-8B0E-27E41D059237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692C58B1-2891-486F-942E-27ED3D36072C}" type="pres">
      <dgm:prSet presAssocID="{413F25B2-A02C-47EC-94F1-E8E80BB9B1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FB6AE5-C731-4B09-BAF1-8DC5427A2AC8}" type="pres">
      <dgm:prSet presAssocID="{413F25B2-A02C-47EC-94F1-E8E80BB9B12A}" presName="pyramid" presStyleLbl="node1" presStyleIdx="0" presStyleCnt="1"/>
      <dgm:spPr/>
      <dgm:t>
        <a:bodyPr/>
        <a:lstStyle/>
        <a:p>
          <a:endParaRPr lang="ru-RU"/>
        </a:p>
      </dgm:t>
    </dgm:pt>
    <dgm:pt modelId="{1C506D7B-48E6-4C85-9E05-AC37A28308C5}" type="pres">
      <dgm:prSet presAssocID="{413F25B2-A02C-47EC-94F1-E8E80BB9B12A}" presName="theList" presStyleCnt="0"/>
      <dgm:spPr/>
      <dgm:t>
        <a:bodyPr/>
        <a:lstStyle/>
        <a:p>
          <a:endParaRPr lang="ru-RU"/>
        </a:p>
      </dgm:t>
    </dgm:pt>
    <dgm:pt modelId="{86C0FDE1-2E73-47A7-8B19-43C491AEDCCF}" type="pres">
      <dgm:prSet presAssocID="{B3411888-B417-4ED1-92E9-108A026CBBC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96E53-45E5-4A99-97FE-1DBB48F68061}" type="pres">
      <dgm:prSet presAssocID="{B3411888-B417-4ED1-92E9-108A026CBBCA}" presName="aSpace" presStyleCnt="0"/>
      <dgm:spPr/>
      <dgm:t>
        <a:bodyPr/>
        <a:lstStyle/>
        <a:p>
          <a:endParaRPr lang="ru-RU"/>
        </a:p>
      </dgm:t>
    </dgm:pt>
    <dgm:pt modelId="{1E04F149-9EB4-420F-B018-33D526B0FCEF}" type="pres">
      <dgm:prSet presAssocID="{38C936C1-EC79-4351-B0C4-BC3C4BF9EB7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D91F8-9511-4991-A253-D92CE903CEB8}" type="pres">
      <dgm:prSet presAssocID="{38C936C1-EC79-4351-B0C4-BC3C4BF9EB71}" presName="aSpace" presStyleCnt="0"/>
      <dgm:spPr/>
      <dgm:t>
        <a:bodyPr/>
        <a:lstStyle/>
        <a:p>
          <a:endParaRPr lang="ru-RU"/>
        </a:p>
      </dgm:t>
    </dgm:pt>
    <dgm:pt modelId="{FE5670E6-8976-4BED-9A25-5989F84EC1FC}" type="pres">
      <dgm:prSet presAssocID="{71E53AAE-8EA6-4BB7-B204-2C39BCF0C05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6FCF-659E-4436-A95F-7B97207E1AE1}" type="pres">
      <dgm:prSet presAssocID="{71E53AAE-8EA6-4BB7-B204-2C39BCF0C05F}" presName="aSpace" presStyleCnt="0"/>
      <dgm:spPr/>
      <dgm:t>
        <a:bodyPr/>
        <a:lstStyle/>
        <a:p>
          <a:endParaRPr lang="ru-RU"/>
        </a:p>
      </dgm:t>
    </dgm:pt>
  </dgm:ptLst>
  <dgm:cxnLst>
    <dgm:cxn modelId="{942CAD67-C1CF-40A2-8F4E-DB6C85388D88}" type="presOf" srcId="{B3411888-B417-4ED1-92E9-108A026CBBCA}" destId="{86C0FDE1-2E73-47A7-8B19-43C491AEDCCF}" srcOrd="0" destOrd="0" presId="urn:microsoft.com/office/officeart/2005/8/layout/pyramid2"/>
    <dgm:cxn modelId="{21008B99-71BF-4B67-ABE4-6066E3C4F13C}" type="presOf" srcId="{413F25B2-A02C-47EC-94F1-E8E80BB9B12A}" destId="{692C58B1-2891-486F-942E-27ED3D36072C}" srcOrd="0" destOrd="0" presId="urn:microsoft.com/office/officeart/2005/8/layout/pyramid2"/>
    <dgm:cxn modelId="{779DE707-B253-4420-A19E-F69A576DA8C0}" type="presOf" srcId="{71E53AAE-8EA6-4BB7-B204-2C39BCF0C05F}" destId="{FE5670E6-8976-4BED-9A25-5989F84EC1FC}" srcOrd="0" destOrd="0" presId="urn:microsoft.com/office/officeart/2005/8/layout/pyramid2"/>
    <dgm:cxn modelId="{7DB2CA43-CDB7-4B13-8B0E-27E41D059237}" srcId="{413F25B2-A02C-47EC-94F1-E8E80BB9B12A}" destId="{71E53AAE-8EA6-4BB7-B204-2C39BCF0C05F}" srcOrd="2" destOrd="0" parTransId="{41EC8CDA-3E57-4DBA-A030-69F346681DE8}" sibTransId="{5942210D-2F7F-4DB4-B723-B1A1C5E5F75F}"/>
    <dgm:cxn modelId="{BC977E96-CD0B-440B-8A16-DE312C852D51}" srcId="{413F25B2-A02C-47EC-94F1-E8E80BB9B12A}" destId="{38C936C1-EC79-4351-B0C4-BC3C4BF9EB71}" srcOrd="1" destOrd="0" parTransId="{4A5214BB-0C35-4CCA-9F4E-664678C9897C}" sibTransId="{37D28095-9E37-4A31-A3D5-72C7A337DA93}"/>
    <dgm:cxn modelId="{13D71090-56FE-4DA5-A68C-B09B282DC97C}" type="presOf" srcId="{38C936C1-EC79-4351-B0C4-BC3C4BF9EB71}" destId="{1E04F149-9EB4-420F-B018-33D526B0FCEF}" srcOrd="0" destOrd="0" presId="urn:microsoft.com/office/officeart/2005/8/layout/pyramid2"/>
    <dgm:cxn modelId="{6D2EACF3-09B7-4CF0-845D-B42B919FAB4E}" srcId="{413F25B2-A02C-47EC-94F1-E8E80BB9B12A}" destId="{B3411888-B417-4ED1-92E9-108A026CBBCA}" srcOrd="0" destOrd="0" parTransId="{493B1146-22BA-435D-9C74-DDFACD027044}" sibTransId="{762DAA95-BBA8-4295-BBEB-A86983C3373F}"/>
    <dgm:cxn modelId="{3A50C685-BA4C-4848-87BC-A2DA9C83FE95}" type="presParOf" srcId="{692C58B1-2891-486F-942E-27ED3D36072C}" destId="{03FB6AE5-C731-4B09-BAF1-8DC5427A2AC8}" srcOrd="0" destOrd="0" presId="urn:microsoft.com/office/officeart/2005/8/layout/pyramid2"/>
    <dgm:cxn modelId="{B2E9520D-B95C-4BC1-9EC0-A8D1887FFDBD}" type="presParOf" srcId="{692C58B1-2891-486F-942E-27ED3D36072C}" destId="{1C506D7B-48E6-4C85-9E05-AC37A28308C5}" srcOrd="1" destOrd="0" presId="urn:microsoft.com/office/officeart/2005/8/layout/pyramid2"/>
    <dgm:cxn modelId="{A4C3E8F5-CA6C-43AC-8E47-09E72A2C727E}" type="presParOf" srcId="{1C506D7B-48E6-4C85-9E05-AC37A28308C5}" destId="{86C0FDE1-2E73-47A7-8B19-43C491AEDCCF}" srcOrd="0" destOrd="0" presId="urn:microsoft.com/office/officeart/2005/8/layout/pyramid2"/>
    <dgm:cxn modelId="{E1DAB114-C913-40C5-A84D-B58B36D6785F}" type="presParOf" srcId="{1C506D7B-48E6-4C85-9E05-AC37A28308C5}" destId="{C5F96E53-45E5-4A99-97FE-1DBB48F68061}" srcOrd="1" destOrd="0" presId="urn:microsoft.com/office/officeart/2005/8/layout/pyramid2"/>
    <dgm:cxn modelId="{AF6086D4-A448-425D-AEF1-BD1B6552504C}" type="presParOf" srcId="{1C506D7B-48E6-4C85-9E05-AC37A28308C5}" destId="{1E04F149-9EB4-420F-B018-33D526B0FCEF}" srcOrd="2" destOrd="0" presId="urn:microsoft.com/office/officeart/2005/8/layout/pyramid2"/>
    <dgm:cxn modelId="{C97FE897-BF49-40CE-8980-FD7358806672}" type="presParOf" srcId="{1C506D7B-48E6-4C85-9E05-AC37A28308C5}" destId="{C0ED91F8-9511-4991-A253-D92CE903CEB8}" srcOrd="3" destOrd="0" presId="urn:microsoft.com/office/officeart/2005/8/layout/pyramid2"/>
    <dgm:cxn modelId="{A222D8B6-AEDB-45AB-8816-09F1F44520D1}" type="presParOf" srcId="{1C506D7B-48E6-4C85-9E05-AC37A28308C5}" destId="{FE5670E6-8976-4BED-9A25-5989F84EC1FC}" srcOrd="4" destOrd="0" presId="urn:microsoft.com/office/officeart/2005/8/layout/pyramid2"/>
    <dgm:cxn modelId="{4101C0B8-1B77-4B98-82DE-E7DBEB497AD5}" type="presParOf" srcId="{1C506D7B-48E6-4C85-9E05-AC37A28308C5}" destId="{70256FCF-659E-4436-A95F-7B97207E1A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E469E1-25FE-4DF2-BAA4-4ED8B8DE603E}" type="doc">
      <dgm:prSet loTypeId="urn:microsoft.com/office/officeart/2005/8/layout/vList5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0A51974-D9F5-4E6F-B15B-0118FD4B677F}">
      <dgm:prSet custT="1"/>
      <dgm:spPr/>
      <dgm:t>
        <a:bodyPr/>
        <a:lstStyle/>
        <a:p>
          <a:pPr rtl="0"/>
          <a:r>
            <a:rPr lang="ru-RU" sz="2600" dirty="0" smtClean="0">
              <a:latin typeface="Arial" pitchFamily="34" charset="0"/>
              <a:cs typeface="Arial" pitchFamily="34" charset="0"/>
            </a:rPr>
            <a:t>1.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Сприяти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прийняттю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відповідних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заходів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для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рішення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проблеми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.</a:t>
          </a:r>
          <a:endParaRPr lang="ru-RU" sz="2600" dirty="0">
            <a:latin typeface="Arial" pitchFamily="34" charset="0"/>
            <a:cs typeface="Arial" pitchFamily="34" charset="0"/>
          </a:endParaRPr>
        </a:p>
      </dgm:t>
    </dgm:pt>
    <dgm:pt modelId="{4B503C12-3B05-4A8A-A936-828B75384EA5}" type="parTrans" cxnId="{31599DAE-22AC-4B18-80E0-17C9FE6AC083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820D44DD-DDFA-4400-9464-D92B6AE85B10}" type="sibTrans" cxnId="{31599DAE-22AC-4B18-80E0-17C9FE6AC083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17FD66E1-5812-4642-9A20-0FDB680DDA9E}">
      <dgm:prSet custT="1"/>
      <dgm:spPr/>
      <dgm:t>
        <a:bodyPr/>
        <a:lstStyle/>
        <a:p>
          <a:pPr rtl="0"/>
          <a:r>
            <a:rPr lang="ru-RU" sz="2600" dirty="0" smtClean="0">
              <a:latin typeface="Arial" pitchFamily="34" charset="0"/>
              <a:cs typeface="Arial" pitchFamily="34" charset="0"/>
            </a:rPr>
            <a:t>2.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Інформувати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суспільство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про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важливість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охорони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збереження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ресурсів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води.</a:t>
          </a:r>
          <a:endParaRPr lang="ru-RU" sz="2600" dirty="0">
            <a:latin typeface="Arial" pitchFamily="34" charset="0"/>
            <a:cs typeface="Arial" pitchFamily="34" charset="0"/>
          </a:endParaRPr>
        </a:p>
      </dgm:t>
    </dgm:pt>
    <dgm:pt modelId="{24F743D1-9B24-40A0-B4C2-CDECA9BA9764}" type="parTrans" cxnId="{A4A8E06F-77D9-46C2-96F1-F5191A03888E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391E73CD-8B04-4743-A775-0C2F49859B0E}" type="sibTrans" cxnId="{A4A8E06F-77D9-46C2-96F1-F5191A03888E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88042A4F-02A6-4219-83CD-377D0AE2AC17}">
      <dgm:prSet custT="1"/>
      <dgm:spPr/>
      <dgm:t>
        <a:bodyPr/>
        <a:lstStyle/>
        <a:p>
          <a:pPr rtl="0"/>
          <a:r>
            <a:rPr lang="ru-RU" sz="2600" dirty="0" smtClean="0">
              <a:latin typeface="Arial" pitchFamily="34" charset="0"/>
              <a:cs typeface="Arial" pitchFamily="34" charset="0"/>
            </a:rPr>
            <a:t>3.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Залучити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уряди,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міжнародні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агентства,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неурядові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організації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err="1" smtClean="0">
              <a:latin typeface="Arial" pitchFamily="34" charset="0"/>
              <a:cs typeface="Arial" pitchFamily="34" charset="0"/>
            </a:rPr>
            <a:t>приватний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сектор.</a:t>
          </a:r>
          <a:endParaRPr lang="ru-RU" sz="2600" dirty="0">
            <a:latin typeface="Arial" pitchFamily="34" charset="0"/>
            <a:cs typeface="Arial" pitchFamily="34" charset="0"/>
          </a:endParaRPr>
        </a:p>
      </dgm:t>
    </dgm:pt>
    <dgm:pt modelId="{DEBB843E-28C8-47C1-8ED8-CC8DDDD33406}" type="parTrans" cxnId="{57054062-F31D-44FB-B04D-74AED19895A7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4997D34C-62C6-477C-B7B0-F9BE3D943668}" type="sibTrans" cxnId="{57054062-F31D-44FB-B04D-74AED19895A7}">
      <dgm:prSet/>
      <dgm:spPr/>
      <dgm:t>
        <a:bodyPr/>
        <a:lstStyle/>
        <a:p>
          <a:endParaRPr lang="ru-RU" sz="2600">
            <a:latin typeface="Arial" pitchFamily="34" charset="0"/>
            <a:cs typeface="Arial" pitchFamily="34" charset="0"/>
          </a:endParaRPr>
        </a:p>
      </dgm:t>
    </dgm:pt>
    <dgm:pt modelId="{4EF06779-6CAB-4F86-98D0-A38B5FBFE3D3}" type="pres">
      <dgm:prSet presAssocID="{69E469E1-25FE-4DF2-BAA4-4ED8B8DE6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E3A6D-6C42-43DA-A63A-19761345F89F}" type="pres">
      <dgm:prSet presAssocID="{50A51974-D9F5-4E6F-B15B-0118FD4B677F}" presName="linNode" presStyleCnt="0"/>
      <dgm:spPr/>
    </dgm:pt>
    <dgm:pt modelId="{A56B39F5-8498-4E6D-A2BA-32549E3B94EF}" type="pres">
      <dgm:prSet presAssocID="{50A51974-D9F5-4E6F-B15B-0118FD4B67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A93A6-D29B-4FAD-838D-E2C7C2418D2E}" type="pres">
      <dgm:prSet presAssocID="{820D44DD-DDFA-4400-9464-D92B6AE85B10}" presName="sp" presStyleCnt="0"/>
      <dgm:spPr/>
    </dgm:pt>
    <dgm:pt modelId="{16C864B1-F743-42B6-93D5-EF197994AD67}" type="pres">
      <dgm:prSet presAssocID="{17FD66E1-5812-4642-9A20-0FDB680DDA9E}" presName="linNode" presStyleCnt="0"/>
      <dgm:spPr/>
    </dgm:pt>
    <dgm:pt modelId="{FB23EA1B-2EB7-4A25-A7FF-A868C30AC5E7}" type="pres">
      <dgm:prSet presAssocID="{17FD66E1-5812-4642-9A20-0FDB680DDA9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F5A0F-7AC2-4345-90BD-9B03D7249B42}" type="pres">
      <dgm:prSet presAssocID="{391E73CD-8B04-4743-A775-0C2F49859B0E}" presName="sp" presStyleCnt="0"/>
      <dgm:spPr/>
    </dgm:pt>
    <dgm:pt modelId="{EFD50616-59F9-4D59-B0CD-8B5AFFD18C16}" type="pres">
      <dgm:prSet presAssocID="{88042A4F-02A6-4219-83CD-377D0AE2AC17}" presName="linNode" presStyleCnt="0"/>
      <dgm:spPr/>
    </dgm:pt>
    <dgm:pt modelId="{E7CA9D0B-6772-4323-AB70-61146DBE89FF}" type="pres">
      <dgm:prSet presAssocID="{88042A4F-02A6-4219-83CD-377D0AE2AC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44F48-8AC4-4D79-B939-E48020456AF5}" type="presOf" srcId="{50A51974-D9F5-4E6F-B15B-0118FD4B677F}" destId="{A56B39F5-8498-4E6D-A2BA-32549E3B94EF}" srcOrd="0" destOrd="0" presId="urn:microsoft.com/office/officeart/2005/8/layout/vList5"/>
    <dgm:cxn modelId="{A4A8E06F-77D9-46C2-96F1-F5191A03888E}" srcId="{69E469E1-25FE-4DF2-BAA4-4ED8B8DE603E}" destId="{17FD66E1-5812-4642-9A20-0FDB680DDA9E}" srcOrd="1" destOrd="0" parTransId="{24F743D1-9B24-40A0-B4C2-CDECA9BA9764}" sibTransId="{391E73CD-8B04-4743-A775-0C2F49859B0E}"/>
    <dgm:cxn modelId="{3425C96A-7D64-4B02-A53A-785D716FDBC6}" type="presOf" srcId="{17FD66E1-5812-4642-9A20-0FDB680DDA9E}" destId="{FB23EA1B-2EB7-4A25-A7FF-A868C30AC5E7}" srcOrd="0" destOrd="0" presId="urn:microsoft.com/office/officeart/2005/8/layout/vList5"/>
    <dgm:cxn modelId="{31599DAE-22AC-4B18-80E0-17C9FE6AC083}" srcId="{69E469E1-25FE-4DF2-BAA4-4ED8B8DE603E}" destId="{50A51974-D9F5-4E6F-B15B-0118FD4B677F}" srcOrd="0" destOrd="0" parTransId="{4B503C12-3B05-4A8A-A936-828B75384EA5}" sibTransId="{820D44DD-DDFA-4400-9464-D92B6AE85B10}"/>
    <dgm:cxn modelId="{57054062-F31D-44FB-B04D-74AED19895A7}" srcId="{69E469E1-25FE-4DF2-BAA4-4ED8B8DE603E}" destId="{88042A4F-02A6-4219-83CD-377D0AE2AC17}" srcOrd="2" destOrd="0" parTransId="{DEBB843E-28C8-47C1-8ED8-CC8DDDD33406}" sibTransId="{4997D34C-62C6-477C-B7B0-F9BE3D943668}"/>
    <dgm:cxn modelId="{500D5D0F-4DE2-487F-A6D7-7667ED1FAFE1}" type="presOf" srcId="{69E469E1-25FE-4DF2-BAA4-4ED8B8DE603E}" destId="{4EF06779-6CAB-4F86-98D0-A38B5FBFE3D3}" srcOrd="0" destOrd="0" presId="urn:microsoft.com/office/officeart/2005/8/layout/vList5"/>
    <dgm:cxn modelId="{9988DFE5-E5A4-456D-81B0-CDF0F3EA184F}" type="presOf" srcId="{88042A4F-02A6-4219-83CD-377D0AE2AC17}" destId="{E7CA9D0B-6772-4323-AB70-61146DBE89FF}" srcOrd="0" destOrd="0" presId="urn:microsoft.com/office/officeart/2005/8/layout/vList5"/>
    <dgm:cxn modelId="{F5CAB915-1ED6-4A3C-BFFE-C46368AC33D7}" type="presParOf" srcId="{4EF06779-6CAB-4F86-98D0-A38B5FBFE3D3}" destId="{5D0E3A6D-6C42-43DA-A63A-19761345F89F}" srcOrd="0" destOrd="0" presId="urn:microsoft.com/office/officeart/2005/8/layout/vList5"/>
    <dgm:cxn modelId="{E30E2183-03AB-4E6F-8AEA-0F172B4DE184}" type="presParOf" srcId="{5D0E3A6D-6C42-43DA-A63A-19761345F89F}" destId="{A56B39F5-8498-4E6D-A2BA-32549E3B94EF}" srcOrd="0" destOrd="0" presId="urn:microsoft.com/office/officeart/2005/8/layout/vList5"/>
    <dgm:cxn modelId="{0BBDA1E9-6A6D-407D-BBC8-6AB5DCE7120D}" type="presParOf" srcId="{4EF06779-6CAB-4F86-98D0-A38B5FBFE3D3}" destId="{745A93A6-D29B-4FAD-838D-E2C7C2418D2E}" srcOrd="1" destOrd="0" presId="urn:microsoft.com/office/officeart/2005/8/layout/vList5"/>
    <dgm:cxn modelId="{EE8DEF6B-AC45-4CF7-9463-2D19C525F4E9}" type="presParOf" srcId="{4EF06779-6CAB-4F86-98D0-A38B5FBFE3D3}" destId="{16C864B1-F743-42B6-93D5-EF197994AD67}" srcOrd="2" destOrd="0" presId="urn:microsoft.com/office/officeart/2005/8/layout/vList5"/>
    <dgm:cxn modelId="{95BA2467-4ADA-4026-8C1B-2091B7BCCD22}" type="presParOf" srcId="{16C864B1-F743-42B6-93D5-EF197994AD67}" destId="{FB23EA1B-2EB7-4A25-A7FF-A868C30AC5E7}" srcOrd="0" destOrd="0" presId="urn:microsoft.com/office/officeart/2005/8/layout/vList5"/>
    <dgm:cxn modelId="{BDCEE6FA-62A3-49DC-9ADB-9E25E8080AA7}" type="presParOf" srcId="{4EF06779-6CAB-4F86-98D0-A38B5FBFE3D3}" destId="{AA8F5A0F-7AC2-4345-90BD-9B03D7249B42}" srcOrd="3" destOrd="0" presId="urn:microsoft.com/office/officeart/2005/8/layout/vList5"/>
    <dgm:cxn modelId="{4A7F8B0C-C855-4EFF-90E1-93E602E0903F}" type="presParOf" srcId="{4EF06779-6CAB-4F86-98D0-A38B5FBFE3D3}" destId="{EFD50616-59F9-4D59-B0CD-8B5AFFD18C16}" srcOrd="4" destOrd="0" presId="urn:microsoft.com/office/officeart/2005/8/layout/vList5"/>
    <dgm:cxn modelId="{EC75F070-B9B6-4225-A184-9F7E193C48B8}" type="presParOf" srcId="{EFD50616-59F9-4D59-B0CD-8B5AFFD18C16}" destId="{E7CA9D0B-6772-4323-AB70-61146DBE89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66249-C271-416F-A6B7-9F8E4F6583D5}" type="doc">
      <dgm:prSet loTypeId="urn:microsoft.com/office/officeart/2005/8/layout/venn3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CA09ABE-86F7-4D10-B996-C80A74793ECB}">
      <dgm:prSet custT="1"/>
      <dgm:spPr/>
      <dgm:t>
        <a:bodyPr/>
        <a:lstStyle/>
        <a:p>
          <a:pPr rtl="0"/>
          <a:r>
            <a:rPr lang="ru-RU" sz="2900" b="1" i="0" dirty="0" smtClean="0">
              <a:effectLst/>
              <a:latin typeface="Arial" pitchFamily="34" charset="0"/>
              <a:cs typeface="Arial" pitchFamily="34" charset="0"/>
            </a:rPr>
            <a:t>1,1 </a:t>
          </a:r>
          <a:r>
            <a:rPr lang="ru-RU" sz="2900" b="1" i="0" dirty="0" err="1" smtClean="0">
              <a:effectLst/>
              <a:latin typeface="Arial" pitchFamily="34" charset="0"/>
              <a:cs typeface="Arial" pitchFamily="34" charset="0"/>
            </a:rPr>
            <a:t>мільярда</a:t>
          </a:r>
          <a:r>
            <a:rPr lang="ru-RU" sz="2900" b="1" i="0" dirty="0" smtClean="0">
              <a:effectLst/>
              <a:latin typeface="Arial" pitchFamily="34" charset="0"/>
              <a:cs typeface="Arial" pitchFamily="34" charset="0"/>
            </a:rPr>
            <a:t> людей без доступу до </a:t>
          </a:r>
          <a:r>
            <a:rPr lang="ru-RU" sz="2900" b="1" i="0" dirty="0" err="1" smtClean="0">
              <a:effectLst/>
              <a:latin typeface="Arial" pitchFamily="34" charset="0"/>
              <a:cs typeface="Arial" pitchFamily="34" charset="0"/>
            </a:rPr>
            <a:t>безпечної</a:t>
          </a:r>
          <a:r>
            <a:rPr lang="ru-RU" sz="2900" b="1" i="0" dirty="0" smtClean="0">
              <a:effectLst/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effectLst/>
              <a:latin typeface="Arial" pitchFamily="34" charset="0"/>
              <a:cs typeface="Arial" pitchFamily="34" charset="0"/>
            </a:rPr>
            <a:t>питної</a:t>
          </a:r>
          <a:r>
            <a:rPr lang="ru-RU" sz="2900" b="1" i="0" dirty="0" smtClean="0">
              <a:effectLst/>
              <a:latin typeface="Arial" pitchFamily="34" charset="0"/>
              <a:cs typeface="Arial" pitchFamily="34" charset="0"/>
            </a:rPr>
            <a:t> води</a:t>
          </a:r>
          <a:endParaRPr lang="ru-RU" sz="2900" b="1" i="0" dirty="0">
            <a:effectLst/>
            <a:latin typeface="Arial" pitchFamily="34" charset="0"/>
            <a:cs typeface="Arial" pitchFamily="34" charset="0"/>
          </a:endParaRPr>
        </a:p>
      </dgm:t>
    </dgm:pt>
    <dgm:pt modelId="{34BCA89E-3BB1-4D17-93C2-1F29E4527853}" type="parTrans" cxnId="{B4E7CC44-167A-425F-B41C-CA4A60FC9D65}">
      <dgm:prSet/>
      <dgm:spPr/>
      <dgm:t>
        <a:bodyPr/>
        <a:lstStyle/>
        <a:p>
          <a:endParaRPr lang="ru-RU" sz="2900" b="1" i="0">
            <a:latin typeface="Arial" pitchFamily="34" charset="0"/>
            <a:cs typeface="Arial" pitchFamily="34" charset="0"/>
          </a:endParaRPr>
        </a:p>
      </dgm:t>
    </dgm:pt>
    <dgm:pt modelId="{0E0AA9DF-5C5D-46EB-BDD3-2EF519CF6B27}" type="sibTrans" cxnId="{B4E7CC44-167A-425F-B41C-CA4A60FC9D65}">
      <dgm:prSet/>
      <dgm:spPr/>
      <dgm:t>
        <a:bodyPr/>
        <a:lstStyle/>
        <a:p>
          <a:endParaRPr lang="ru-RU" sz="2900" b="1" i="0">
            <a:latin typeface="Arial" pitchFamily="34" charset="0"/>
            <a:cs typeface="Arial" pitchFamily="34" charset="0"/>
          </a:endParaRPr>
        </a:p>
      </dgm:t>
    </dgm:pt>
    <dgm:pt modelId="{D2D2D9C9-015A-4518-BF71-9190D4AE731C}">
      <dgm:prSet custT="1"/>
      <dgm:spPr/>
      <dgm:t>
        <a:bodyPr/>
        <a:lstStyle/>
        <a:p>
          <a:pPr rtl="0"/>
          <a:r>
            <a:rPr lang="ru-RU" sz="2900" b="1" i="0" dirty="0" smtClean="0">
              <a:latin typeface="Arial" pitchFamily="34" charset="0"/>
              <a:cs typeface="Arial" pitchFamily="34" charset="0"/>
            </a:rPr>
            <a:t>2,6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мільярда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без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необхідних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санітарних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умов</a:t>
          </a:r>
          <a:endParaRPr lang="ru-RU" sz="2900" b="1" i="0" dirty="0">
            <a:latin typeface="Arial" pitchFamily="34" charset="0"/>
            <a:cs typeface="Arial" pitchFamily="34" charset="0"/>
          </a:endParaRPr>
        </a:p>
      </dgm:t>
    </dgm:pt>
    <dgm:pt modelId="{2EA575BE-1F9E-4FA0-BB83-5B2A38281849}" type="parTrans" cxnId="{ADED36D7-C4E2-4CD4-8CE0-83B4334E4818}">
      <dgm:prSet/>
      <dgm:spPr/>
      <dgm:t>
        <a:bodyPr/>
        <a:lstStyle/>
        <a:p>
          <a:endParaRPr lang="ru-RU" sz="2900" b="1" i="0">
            <a:latin typeface="Arial" pitchFamily="34" charset="0"/>
            <a:cs typeface="Arial" pitchFamily="34" charset="0"/>
          </a:endParaRPr>
        </a:p>
      </dgm:t>
    </dgm:pt>
    <dgm:pt modelId="{F6BC9C22-1B1B-4A21-8C3E-9D6B2E2A7D28}" type="sibTrans" cxnId="{ADED36D7-C4E2-4CD4-8CE0-83B4334E4818}">
      <dgm:prSet/>
      <dgm:spPr/>
      <dgm:t>
        <a:bodyPr/>
        <a:lstStyle/>
        <a:p>
          <a:endParaRPr lang="ru-RU" sz="2900" b="1" i="0">
            <a:latin typeface="Arial" pitchFamily="34" charset="0"/>
            <a:cs typeface="Arial" pitchFamily="34" charset="0"/>
          </a:endParaRPr>
        </a:p>
      </dgm:t>
    </dgm:pt>
    <dgm:pt modelId="{C7041FEA-952B-43D0-BC04-F32D9D3AF2AF}">
      <dgm:prSet custT="1"/>
      <dgm:spPr/>
      <dgm:t>
        <a:bodyPr/>
        <a:lstStyle/>
        <a:p>
          <a:pPr rtl="0"/>
          <a:r>
            <a:rPr lang="ru-RU" sz="2900" b="1" i="0" dirty="0" smtClean="0">
              <a:latin typeface="Arial" pitchFamily="34" charset="0"/>
              <a:cs typeface="Arial" pitchFamily="34" charset="0"/>
            </a:rPr>
            <a:t>1,8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мільйона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людей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вмирає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щодня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діареї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, 90% —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це</a:t>
          </a:r>
          <a:r>
            <a:rPr lang="ru-RU" sz="29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dirty="0" err="1" smtClean="0">
              <a:latin typeface="Arial" pitchFamily="34" charset="0"/>
              <a:cs typeface="Arial" pitchFamily="34" charset="0"/>
            </a:rPr>
            <a:t>діти</a:t>
          </a:r>
          <a:endParaRPr lang="ru-RU" sz="2900" b="1" i="0" dirty="0">
            <a:latin typeface="Arial" pitchFamily="34" charset="0"/>
            <a:cs typeface="Arial" pitchFamily="34" charset="0"/>
          </a:endParaRPr>
        </a:p>
      </dgm:t>
    </dgm:pt>
    <dgm:pt modelId="{F53D38E4-E461-4C82-B25D-B61E0F5BF69E}" type="parTrans" cxnId="{51C060C3-704F-4629-A69A-BBA96FEDCAFF}">
      <dgm:prSet/>
      <dgm:spPr/>
      <dgm:t>
        <a:bodyPr/>
        <a:lstStyle/>
        <a:p>
          <a:endParaRPr lang="ru-RU" sz="2900" b="1" i="0"/>
        </a:p>
      </dgm:t>
    </dgm:pt>
    <dgm:pt modelId="{3A318DBF-F81E-43E1-860F-80BC3046C58B}" type="sibTrans" cxnId="{51C060C3-704F-4629-A69A-BBA96FEDCAFF}">
      <dgm:prSet/>
      <dgm:spPr/>
      <dgm:t>
        <a:bodyPr/>
        <a:lstStyle/>
        <a:p>
          <a:endParaRPr lang="ru-RU" sz="2900" b="1" i="0"/>
        </a:p>
      </dgm:t>
    </dgm:pt>
    <dgm:pt modelId="{88AB5890-814E-45FF-8E17-C8EF5556908B}" type="pres">
      <dgm:prSet presAssocID="{4C166249-C271-416F-A6B7-9F8E4F6583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C1A88-FFE5-4595-A4DC-CC01922CE97F}" type="pres">
      <dgm:prSet presAssocID="{8CA09ABE-86F7-4D10-B996-C80A74793EC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1013F-0939-4B21-A456-5FA31C44FFE7}" type="pres">
      <dgm:prSet presAssocID="{0E0AA9DF-5C5D-46EB-BDD3-2EF519CF6B27}" presName="space" presStyleCnt="0"/>
      <dgm:spPr/>
      <dgm:t>
        <a:bodyPr/>
        <a:lstStyle/>
        <a:p>
          <a:endParaRPr lang="ru-RU"/>
        </a:p>
      </dgm:t>
    </dgm:pt>
    <dgm:pt modelId="{88F433E4-14EB-4540-BA9E-BDDD476A5699}" type="pres">
      <dgm:prSet presAssocID="{D2D2D9C9-015A-4518-BF71-9190D4AE731C}" presName="Name5" presStyleLbl="vennNode1" presStyleIdx="1" presStyleCnt="3" custScaleX="116696" custScaleY="119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BC996-6DB4-4032-9D48-84980EAE006E}" type="pres">
      <dgm:prSet presAssocID="{F6BC9C22-1B1B-4A21-8C3E-9D6B2E2A7D28}" presName="space" presStyleCnt="0"/>
      <dgm:spPr/>
      <dgm:t>
        <a:bodyPr/>
        <a:lstStyle/>
        <a:p>
          <a:endParaRPr lang="ru-RU"/>
        </a:p>
      </dgm:t>
    </dgm:pt>
    <dgm:pt modelId="{EE725138-B0AE-41CC-BCA7-F3BEAB00CB1F}" type="pres">
      <dgm:prSet presAssocID="{C7041FEA-952B-43D0-BC04-F32D9D3AF2A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25FC0-54C3-42E9-82CE-560A4639F0FD}" type="presOf" srcId="{8CA09ABE-86F7-4D10-B996-C80A74793ECB}" destId="{081C1A88-FFE5-4595-A4DC-CC01922CE97F}" srcOrd="0" destOrd="0" presId="urn:microsoft.com/office/officeart/2005/8/layout/venn3"/>
    <dgm:cxn modelId="{A8AE5D3F-D66D-4457-8A37-D7231ABE3082}" type="presOf" srcId="{D2D2D9C9-015A-4518-BF71-9190D4AE731C}" destId="{88F433E4-14EB-4540-BA9E-BDDD476A5699}" srcOrd="0" destOrd="0" presId="urn:microsoft.com/office/officeart/2005/8/layout/venn3"/>
    <dgm:cxn modelId="{ADED36D7-C4E2-4CD4-8CE0-83B4334E4818}" srcId="{4C166249-C271-416F-A6B7-9F8E4F6583D5}" destId="{D2D2D9C9-015A-4518-BF71-9190D4AE731C}" srcOrd="1" destOrd="0" parTransId="{2EA575BE-1F9E-4FA0-BB83-5B2A38281849}" sibTransId="{F6BC9C22-1B1B-4A21-8C3E-9D6B2E2A7D28}"/>
    <dgm:cxn modelId="{51C060C3-704F-4629-A69A-BBA96FEDCAFF}" srcId="{4C166249-C271-416F-A6B7-9F8E4F6583D5}" destId="{C7041FEA-952B-43D0-BC04-F32D9D3AF2AF}" srcOrd="2" destOrd="0" parTransId="{F53D38E4-E461-4C82-B25D-B61E0F5BF69E}" sibTransId="{3A318DBF-F81E-43E1-860F-80BC3046C58B}"/>
    <dgm:cxn modelId="{B4E7CC44-167A-425F-B41C-CA4A60FC9D65}" srcId="{4C166249-C271-416F-A6B7-9F8E4F6583D5}" destId="{8CA09ABE-86F7-4D10-B996-C80A74793ECB}" srcOrd="0" destOrd="0" parTransId="{34BCA89E-3BB1-4D17-93C2-1F29E4527853}" sibTransId="{0E0AA9DF-5C5D-46EB-BDD3-2EF519CF6B27}"/>
    <dgm:cxn modelId="{AF0F4B34-C793-4763-9E92-4F1D8095D968}" type="presOf" srcId="{4C166249-C271-416F-A6B7-9F8E4F6583D5}" destId="{88AB5890-814E-45FF-8E17-C8EF5556908B}" srcOrd="0" destOrd="0" presId="urn:microsoft.com/office/officeart/2005/8/layout/venn3"/>
    <dgm:cxn modelId="{5C548D3D-4561-4667-BE63-CEAC7D1299F3}" type="presOf" srcId="{C7041FEA-952B-43D0-BC04-F32D9D3AF2AF}" destId="{EE725138-B0AE-41CC-BCA7-F3BEAB00CB1F}" srcOrd="0" destOrd="0" presId="urn:microsoft.com/office/officeart/2005/8/layout/venn3"/>
    <dgm:cxn modelId="{DF3BE536-BCD3-4E97-A457-C1262B396D0F}" type="presParOf" srcId="{88AB5890-814E-45FF-8E17-C8EF5556908B}" destId="{081C1A88-FFE5-4595-A4DC-CC01922CE97F}" srcOrd="0" destOrd="0" presId="urn:microsoft.com/office/officeart/2005/8/layout/venn3"/>
    <dgm:cxn modelId="{89064A1E-939D-4930-8BFB-126D89F47926}" type="presParOf" srcId="{88AB5890-814E-45FF-8E17-C8EF5556908B}" destId="{FFA1013F-0939-4B21-A456-5FA31C44FFE7}" srcOrd="1" destOrd="0" presId="urn:microsoft.com/office/officeart/2005/8/layout/venn3"/>
    <dgm:cxn modelId="{DF7B8A50-A8F6-4693-8B4E-D3CEBAE100DC}" type="presParOf" srcId="{88AB5890-814E-45FF-8E17-C8EF5556908B}" destId="{88F433E4-14EB-4540-BA9E-BDDD476A5699}" srcOrd="2" destOrd="0" presId="urn:microsoft.com/office/officeart/2005/8/layout/venn3"/>
    <dgm:cxn modelId="{571601F9-58C4-4429-89C0-E76D9F821A99}" type="presParOf" srcId="{88AB5890-814E-45FF-8E17-C8EF5556908B}" destId="{0ADBC996-6DB4-4032-9D48-84980EAE006E}" srcOrd="3" destOrd="0" presId="urn:microsoft.com/office/officeart/2005/8/layout/venn3"/>
    <dgm:cxn modelId="{3D08C987-6982-4965-B91F-D62B3B665B89}" type="presParOf" srcId="{88AB5890-814E-45FF-8E17-C8EF5556908B}" destId="{EE725138-B0AE-41CC-BCA7-F3BEAB00CB1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62BD7-6B07-42AA-AC92-09C898C72053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175A46D-D708-4164-9817-462109CCE296}">
      <dgm:prSet custT="1"/>
      <dgm:spPr/>
      <dgm:t>
        <a:bodyPr/>
        <a:lstStyle/>
        <a:p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Введення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гігієни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скоротить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випадки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діареї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45%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198CCE2A-E50B-4E9C-AAB8-9280FA52B3AA}" type="parTrans" cxnId="{84CBDB68-BCFB-4796-90A6-DA9BE6A61B96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26C420-B372-4FAE-8C8A-6D24ABDE8A0E}" type="sibTrans" cxnId="{84CBDB68-BCFB-4796-90A6-DA9BE6A61B96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4C4A47-F88A-484F-A25D-6EA03D98E21F}">
      <dgm:prSet custT="1"/>
      <dgm:spPr/>
      <dgm:t>
        <a:bodyPr/>
        <a:lstStyle/>
        <a:p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Доступ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безпечних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джерел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води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поліпшених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умов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санітарії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скоротить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захворюваність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трахомою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27%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43B08CEE-2C5F-414A-99B1-126A2AE171F2}" type="parTrans" cxnId="{E63FB621-50CA-4280-9890-2D76501892BB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8C3960-33C1-4D1A-B9EC-2979EAF83E39}" type="sibTrans" cxnId="{E63FB621-50CA-4280-9890-2D76501892BB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8CB20C-2991-467F-B765-D8D56BFD8906}">
      <dgm:prSet custT="1"/>
      <dgm:spPr/>
      <dgm:t>
        <a:bodyPr/>
        <a:lstStyle/>
        <a:p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1,3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мільйони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людей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вмирає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від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малярії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щороку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них — 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90%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віком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менше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років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721843BD-B632-49AD-8177-1463A0F31A31}" type="parTrans" cxnId="{0ECD6D14-81E5-4B89-95BE-7170DAC15E8D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DA4DAF-E54F-4D0C-B46D-F939B3B63829}" type="sibTrans" cxnId="{0ECD6D14-81E5-4B89-95BE-7170DAC15E8D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2249F5-9C8B-4E2C-A32B-E6D5A0C8CF9E}">
      <dgm:prSet custT="1"/>
      <dgm:spPr/>
      <dgm:t>
        <a:bodyPr/>
        <a:lstStyle/>
        <a:p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 Бангладеш, 35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мільйонів</a:t>
          </a:r>
          <a:r>
            <a:rPr lang="ru-RU" sz="28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людей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використовують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питну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воду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підвищеним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рівнем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миш'яку</a:t>
          </a:r>
          <a:r>
            <a:rPr lang="ru-RU" sz="28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gm:t>
    </dgm:pt>
    <dgm:pt modelId="{F51A31DB-EF25-49E5-AD2B-B0DEB444D741}" type="parTrans" cxnId="{D7FE24F1-E35C-4A6F-B366-7194A195BDF4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9729B5-7D94-44D1-807B-3DF82D166BBC}" type="sibTrans" cxnId="{D7FE24F1-E35C-4A6F-B366-7194A195BDF4}">
      <dgm:prSet/>
      <dgm:spPr/>
      <dgm:t>
        <a:bodyPr/>
        <a:lstStyle/>
        <a:p>
          <a:endParaRPr lang="uk-UA" sz="285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B2D58B-B240-498A-9EDB-1CEB96E97569}" type="pres">
      <dgm:prSet presAssocID="{23262BD7-6B07-42AA-AC92-09C898C720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52B66-56A0-491E-83E6-8FE3950A0B9C}" type="pres">
      <dgm:prSet presAssocID="{B175A46D-D708-4164-9817-462109CCE2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584CF-8467-4568-B57A-41740945C80C}" type="pres">
      <dgm:prSet presAssocID="{DA26C420-B372-4FAE-8C8A-6D24ABDE8A0E}" presName="sibTrans" presStyleCnt="0"/>
      <dgm:spPr/>
      <dgm:t>
        <a:bodyPr/>
        <a:lstStyle/>
        <a:p>
          <a:endParaRPr lang="ru-RU"/>
        </a:p>
      </dgm:t>
    </dgm:pt>
    <dgm:pt modelId="{ED257680-3075-4B4D-9322-F79184B0F289}" type="pres">
      <dgm:prSet presAssocID="{734C4A47-F88A-484F-A25D-6EA03D98E2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2A59-5CDF-4A71-9682-460A7A3C71D4}" type="pres">
      <dgm:prSet presAssocID="{988C3960-33C1-4D1A-B9EC-2979EAF83E39}" presName="sibTrans" presStyleCnt="0"/>
      <dgm:spPr/>
      <dgm:t>
        <a:bodyPr/>
        <a:lstStyle/>
        <a:p>
          <a:endParaRPr lang="ru-RU"/>
        </a:p>
      </dgm:t>
    </dgm:pt>
    <dgm:pt modelId="{7A2C8E2B-3678-461A-9F89-8A115C627295}" type="pres">
      <dgm:prSet presAssocID="{5A8CB20C-2991-467F-B765-D8D56BFD89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EE6ED-95A7-4535-9ADB-E4F6A71A9EDE}" type="pres">
      <dgm:prSet presAssocID="{ACDA4DAF-E54F-4D0C-B46D-F939B3B63829}" presName="sibTrans" presStyleCnt="0"/>
      <dgm:spPr/>
      <dgm:t>
        <a:bodyPr/>
        <a:lstStyle/>
        <a:p>
          <a:endParaRPr lang="ru-RU"/>
        </a:p>
      </dgm:t>
    </dgm:pt>
    <dgm:pt modelId="{64DC3D88-D479-412B-BD63-426BB70185EE}" type="pres">
      <dgm:prSet presAssocID="{842249F5-9C8B-4E2C-A32B-E6D5A0C8CF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9826D-C248-4C2E-9FBA-920D6D66068D}" type="presOf" srcId="{5A8CB20C-2991-467F-B765-D8D56BFD8906}" destId="{7A2C8E2B-3678-461A-9F89-8A115C627295}" srcOrd="0" destOrd="0" presId="urn:microsoft.com/office/officeart/2005/8/layout/default#1"/>
    <dgm:cxn modelId="{E91C96FE-AE1F-4C64-A170-F32997967464}" type="presOf" srcId="{734C4A47-F88A-484F-A25D-6EA03D98E21F}" destId="{ED257680-3075-4B4D-9322-F79184B0F289}" srcOrd="0" destOrd="0" presId="urn:microsoft.com/office/officeart/2005/8/layout/default#1"/>
    <dgm:cxn modelId="{008B1AF2-A4BC-488E-A65C-052EA02B505F}" type="presOf" srcId="{842249F5-9C8B-4E2C-A32B-E6D5A0C8CF9E}" destId="{64DC3D88-D479-412B-BD63-426BB70185EE}" srcOrd="0" destOrd="0" presId="urn:microsoft.com/office/officeart/2005/8/layout/default#1"/>
    <dgm:cxn modelId="{69401FD0-67C6-4243-954A-FD7E625D6642}" type="presOf" srcId="{23262BD7-6B07-42AA-AC92-09C898C72053}" destId="{DAB2D58B-B240-498A-9EDB-1CEB96E97569}" srcOrd="0" destOrd="0" presId="urn:microsoft.com/office/officeart/2005/8/layout/default#1"/>
    <dgm:cxn modelId="{84CBDB68-BCFB-4796-90A6-DA9BE6A61B96}" srcId="{23262BD7-6B07-42AA-AC92-09C898C72053}" destId="{B175A46D-D708-4164-9817-462109CCE296}" srcOrd="0" destOrd="0" parTransId="{198CCE2A-E50B-4E9C-AAB8-9280FA52B3AA}" sibTransId="{DA26C420-B372-4FAE-8C8A-6D24ABDE8A0E}"/>
    <dgm:cxn modelId="{364BBBF2-10D7-4296-8A10-838E43B4CF91}" type="presOf" srcId="{B175A46D-D708-4164-9817-462109CCE296}" destId="{F0752B66-56A0-491E-83E6-8FE3950A0B9C}" srcOrd="0" destOrd="0" presId="urn:microsoft.com/office/officeart/2005/8/layout/default#1"/>
    <dgm:cxn modelId="{0ECD6D14-81E5-4B89-95BE-7170DAC15E8D}" srcId="{23262BD7-6B07-42AA-AC92-09C898C72053}" destId="{5A8CB20C-2991-467F-B765-D8D56BFD8906}" srcOrd="2" destOrd="0" parTransId="{721843BD-B632-49AD-8177-1463A0F31A31}" sibTransId="{ACDA4DAF-E54F-4D0C-B46D-F939B3B63829}"/>
    <dgm:cxn modelId="{E63FB621-50CA-4280-9890-2D76501892BB}" srcId="{23262BD7-6B07-42AA-AC92-09C898C72053}" destId="{734C4A47-F88A-484F-A25D-6EA03D98E21F}" srcOrd="1" destOrd="0" parTransId="{43B08CEE-2C5F-414A-99B1-126A2AE171F2}" sibTransId="{988C3960-33C1-4D1A-B9EC-2979EAF83E39}"/>
    <dgm:cxn modelId="{D7FE24F1-E35C-4A6F-B366-7194A195BDF4}" srcId="{23262BD7-6B07-42AA-AC92-09C898C72053}" destId="{842249F5-9C8B-4E2C-A32B-E6D5A0C8CF9E}" srcOrd="3" destOrd="0" parTransId="{F51A31DB-EF25-49E5-AD2B-B0DEB444D741}" sibTransId="{879729B5-7D94-44D1-807B-3DF82D166BBC}"/>
    <dgm:cxn modelId="{539745AB-D08A-4785-BCB2-A3ABD1A0381F}" type="presParOf" srcId="{DAB2D58B-B240-498A-9EDB-1CEB96E97569}" destId="{F0752B66-56A0-491E-83E6-8FE3950A0B9C}" srcOrd="0" destOrd="0" presId="urn:microsoft.com/office/officeart/2005/8/layout/default#1"/>
    <dgm:cxn modelId="{164D9E08-11C8-4750-B6A8-B67F7F1F1A17}" type="presParOf" srcId="{DAB2D58B-B240-498A-9EDB-1CEB96E97569}" destId="{495584CF-8467-4568-B57A-41740945C80C}" srcOrd="1" destOrd="0" presId="urn:microsoft.com/office/officeart/2005/8/layout/default#1"/>
    <dgm:cxn modelId="{B087A3F0-B467-4E0E-946E-80A261AF64EC}" type="presParOf" srcId="{DAB2D58B-B240-498A-9EDB-1CEB96E97569}" destId="{ED257680-3075-4B4D-9322-F79184B0F289}" srcOrd="2" destOrd="0" presId="urn:microsoft.com/office/officeart/2005/8/layout/default#1"/>
    <dgm:cxn modelId="{0735FB8C-DF9B-45C7-80F3-37C0AD6C0561}" type="presParOf" srcId="{DAB2D58B-B240-498A-9EDB-1CEB96E97569}" destId="{49332A59-5CDF-4A71-9682-460A7A3C71D4}" srcOrd="3" destOrd="0" presId="urn:microsoft.com/office/officeart/2005/8/layout/default#1"/>
    <dgm:cxn modelId="{73D24267-979E-4D59-869A-A07EB99892F8}" type="presParOf" srcId="{DAB2D58B-B240-498A-9EDB-1CEB96E97569}" destId="{7A2C8E2B-3678-461A-9F89-8A115C627295}" srcOrd="4" destOrd="0" presId="urn:microsoft.com/office/officeart/2005/8/layout/default#1"/>
    <dgm:cxn modelId="{D0400644-3C25-48EE-A300-5673A44F71B8}" type="presParOf" srcId="{DAB2D58B-B240-498A-9EDB-1CEB96E97569}" destId="{2A5EE6ED-95A7-4535-9ADB-E4F6A71A9EDE}" srcOrd="5" destOrd="0" presId="urn:microsoft.com/office/officeart/2005/8/layout/default#1"/>
    <dgm:cxn modelId="{93D03773-C0A9-4F18-A110-79FADD55BFDD}" type="presParOf" srcId="{DAB2D58B-B240-498A-9EDB-1CEB96E97569}" destId="{64DC3D88-D479-412B-BD63-426BB70185E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2F2C8-4BC9-4A6A-A376-BEB7B99AAABD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82048E-049F-4640-83D4-CD4EACD5E7E0}">
      <dgm:prSet custT="1"/>
      <dgm:spPr/>
      <dgm:t>
        <a:bodyPr/>
        <a:lstStyle/>
        <a:p>
          <a:pPr algn="l" rtl="0"/>
          <a:r>
            <a:rPr lang="ru-RU" sz="2600" b="1" i="0" dirty="0" err="1" smtClean="0">
              <a:latin typeface="Arial" pitchFamily="34" charset="0"/>
              <a:cs typeface="Arial" pitchFamily="34" charset="0"/>
            </a:rPr>
            <a:t>Органічні</a:t>
          </a:r>
          <a:r>
            <a:rPr lang="ru-RU" sz="2600" b="1" i="0" dirty="0" smtClean="0">
              <a:latin typeface="Arial" pitchFamily="34" charset="0"/>
              <a:cs typeface="Arial" pitchFamily="34" charset="0"/>
            </a:rPr>
            <a:t> -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 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рослинного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тваринного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походження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Містять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значну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кількість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азоту, фосфору,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сірки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водню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dirty="0">
            <a:latin typeface="Arial" pitchFamily="34" charset="0"/>
            <a:cs typeface="Arial" pitchFamily="34" charset="0"/>
          </a:endParaRPr>
        </a:p>
      </dgm:t>
    </dgm:pt>
    <dgm:pt modelId="{125E9686-1206-4C64-8E95-A098244F3B2E}" type="parTrans" cxnId="{85A27AB0-F844-434D-BF70-62F7A3450947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AA8C3130-8582-40AF-8B9D-EED3A80813B8}" type="sibTrans" cxnId="{85A27AB0-F844-434D-BF70-62F7A3450947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125513B5-2E94-4BA5-BCC9-A13DD54E3B67}">
      <dgm:prSet custT="1"/>
      <dgm:spPr/>
      <dgm:t>
        <a:bodyPr/>
        <a:lstStyle/>
        <a:p>
          <a:pPr algn="l" rtl="0"/>
          <a:r>
            <a:rPr lang="ru-RU" sz="2600" b="1" i="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пісок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глинисті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частки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частки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руди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шлаку,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розчини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солей, кислот і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лугів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олії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залізо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кальцій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магній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кремній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калій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dirty="0">
            <a:latin typeface="Arial" pitchFamily="34" charset="0"/>
            <a:cs typeface="Arial" pitchFamily="34" charset="0"/>
          </a:endParaRPr>
        </a:p>
      </dgm:t>
    </dgm:pt>
    <dgm:pt modelId="{E9CAC6C4-F339-4EEB-815E-6FC6FFA3B2E4}" type="parTrans" cxnId="{CDDA53CD-B157-4E61-8A20-7E1D9CB28F0C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839A11B7-BBD5-4531-A187-BF79A45AAB9D}" type="sibTrans" cxnId="{CDDA53CD-B157-4E61-8A20-7E1D9CB28F0C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C34F7F3D-E1CF-4EDA-94CE-7CFED540E918}">
      <dgm:prSet custT="1"/>
      <dgm:spPr/>
      <dgm:t>
        <a:bodyPr/>
        <a:lstStyle/>
        <a:p>
          <a:pPr algn="l" rtl="0"/>
          <a:r>
            <a:rPr lang="ru-RU" sz="2600" b="1" i="0" dirty="0" err="1" smtClean="0">
              <a:latin typeface="Arial" pitchFamily="34" charset="0"/>
              <a:cs typeface="Arial" pitchFamily="34" charset="0"/>
            </a:rPr>
            <a:t>Бактеріальні</a:t>
          </a:r>
          <a:r>
            <a:rPr lang="ru-RU" sz="26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різні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мікроорганізми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дріжжові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цвільові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грибки,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дрібні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водорості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бактерії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збудники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черевного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тифу, паратифу,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дизентерії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яйця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dirty="0" err="1" smtClean="0">
              <a:latin typeface="Arial" pitchFamily="34" charset="0"/>
              <a:cs typeface="Arial" pitchFamily="34" charset="0"/>
            </a:rPr>
            <a:t>гельмінтів</a:t>
          </a:r>
          <a:r>
            <a:rPr lang="ru-RU" sz="2600" i="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dirty="0">
            <a:latin typeface="Arial" pitchFamily="34" charset="0"/>
            <a:cs typeface="Arial" pitchFamily="34" charset="0"/>
          </a:endParaRPr>
        </a:p>
      </dgm:t>
    </dgm:pt>
    <dgm:pt modelId="{8375619A-4D5D-4343-AF6E-41FF320A5FDD}" type="parTrans" cxnId="{284DD0D2-EBC9-4F0E-A9A7-49FB2BEAA91D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2F665512-BC91-4836-B0A8-F1A1EEF64E13}" type="sibTrans" cxnId="{284DD0D2-EBC9-4F0E-A9A7-49FB2BEAA91D}">
      <dgm:prSet/>
      <dgm:spPr/>
      <dgm:t>
        <a:bodyPr/>
        <a:lstStyle/>
        <a:p>
          <a:pPr algn="l"/>
          <a:endParaRPr lang="ru-RU" sz="2600" i="0">
            <a:latin typeface="Arial" pitchFamily="34" charset="0"/>
            <a:cs typeface="Arial" pitchFamily="34" charset="0"/>
          </a:endParaRPr>
        </a:p>
      </dgm:t>
    </dgm:pt>
    <dgm:pt modelId="{57D0C78F-4D90-4D72-9F68-7D696B52BE0A}" type="pres">
      <dgm:prSet presAssocID="{B732F2C8-4BC9-4A6A-A376-BEB7B99AAA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6335B-224B-422A-8387-544BF1950BF2}" type="pres">
      <dgm:prSet presAssocID="{C34F7F3D-E1CF-4EDA-94CE-7CFED540E918}" presName="boxAndChildren" presStyleCnt="0"/>
      <dgm:spPr/>
    </dgm:pt>
    <dgm:pt modelId="{4D9874B0-A3AB-4C24-B4DB-0BB41B64AD80}" type="pres">
      <dgm:prSet presAssocID="{C34F7F3D-E1CF-4EDA-94CE-7CFED540E918}" presName="parentTextBox" presStyleLbl="node1" presStyleIdx="0" presStyleCnt="3"/>
      <dgm:spPr/>
      <dgm:t>
        <a:bodyPr/>
        <a:lstStyle/>
        <a:p>
          <a:endParaRPr lang="ru-RU"/>
        </a:p>
      </dgm:t>
    </dgm:pt>
    <dgm:pt modelId="{2A542DC1-CA20-46D8-A031-371E3D89F4A0}" type="pres">
      <dgm:prSet presAssocID="{839A11B7-BBD5-4531-A187-BF79A45AAB9D}" presName="sp" presStyleCnt="0"/>
      <dgm:spPr/>
    </dgm:pt>
    <dgm:pt modelId="{D7BB49F8-DDDF-4E3B-9D05-D333E1F9F116}" type="pres">
      <dgm:prSet presAssocID="{125513B5-2E94-4BA5-BCC9-A13DD54E3B67}" presName="arrowAndChildren" presStyleCnt="0"/>
      <dgm:spPr/>
    </dgm:pt>
    <dgm:pt modelId="{9429AA4E-A835-4F17-ADD5-34CB217A26DB}" type="pres">
      <dgm:prSet presAssocID="{125513B5-2E94-4BA5-BCC9-A13DD54E3B6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7CD0B06-CFFA-434C-B61D-26DC9EE7F8A9}" type="pres">
      <dgm:prSet presAssocID="{AA8C3130-8582-40AF-8B9D-EED3A80813B8}" presName="sp" presStyleCnt="0"/>
      <dgm:spPr/>
    </dgm:pt>
    <dgm:pt modelId="{EF5EF86B-9C75-4FD6-AF0C-65AE3744D44B}" type="pres">
      <dgm:prSet presAssocID="{C782048E-049F-4640-83D4-CD4EACD5E7E0}" presName="arrowAndChildren" presStyleCnt="0"/>
      <dgm:spPr/>
    </dgm:pt>
    <dgm:pt modelId="{CF693D53-BB60-47C9-ACB9-FCB7639BE633}" type="pres">
      <dgm:prSet presAssocID="{C782048E-049F-4640-83D4-CD4EACD5E7E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5A27AB0-F844-434D-BF70-62F7A3450947}" srcId="{B732F2C8-4BC9-4A6A-A376-BEB7B99AAABD}" destId="{C782048E-049F-4640-83D4-CD4EACD5E7E0}" srcOrd="0" destOrd="0" parTransId="{125E9686-1206-4C64-8E95-A098244F3B2E}" sibTransId="{AA8C3130-8582-40AF-8B9D-EED3A80813B8}"/>
    <dgm:cxn modelId="{2423BED7-79AA-4A4E-854D-9EB0170C6024}" type="presOf" srcId="{C34F7F3D-E1CF-4EDA-94CE-7CFED540E918}" destId="{4D9874B0-A3AB-4C24-B4DB-0BB41B64AD80}" srcOrd="0" destOrd="0" presId="urn:microsoft.com/office/officeart/2005/8/layout/process4"/>
    <dgm:cxn modelId="{ADB2149C-3681-477A-9751-1297B6430C36}" type="presOf" srcId="{C782048E-049F-4640-83D4-CD4EACD5E7E0}" destId="{CF693D53-BB60-47C9-ACB9-FCB7639BE633}" srcOrd="0" destOrd="0" presId="urn:microsoft.com/office/officeart/2005/8/layout/process4"/>
    <dgm:cxn modelId="{F483FFC0-A909-4908-9DF5-C76184637F54}" type="presOf" srcId="{B732F2C8-4BC9-4A6A-A376-BEB7B99AAABD}" destId="{57D0C78F-4D90-4D72-9F68-7D696B52BE0A}" srcOrd="0" destOrd="0" presId="urn:microsoft.com/office/officeart/2005/8/layout/process4"/>
    <dgm:cxn modelId="{284DD0D2-EBC9-4F0E-A9A7-49FB2BEAA91D}" srcId="{B732F2C8-4BC9-4A6A-A376-BEB7B99AAABD}" destId="{C34F7F3D-E1CF-4EDA-94CE-7CFED540E918}" srcOrd="2" destOrd="0" parTransId="{8375619A-4D5D-4343-AF6E-41FF320A5FDD}" sibTransId="{2F665512-BC91-4836-B0A8-F1A1EEF64E13}"/>
    <dgm:cxn modelId="{CDDA53CD-B157-4E61-8A20-7E1D9CB28F0C}" srcId="{B732F2C8-4BC9-4A6A-A376-BEB7B99AAABD}" destId="{125513B5-2E94-4BA5-BCC9-A13DD54E3B67}" srcOrd="1" destOrd="0" parTransId="{E9CAC6C4-F339-4EEB-815E-6FC6FFA3B2E4}" sibTransId="{839A11B7-BBD5-4531-A187-BF79A45AAB9D}"/>
    <dgm:cxn modelId="{DFA1C605-7606-42FE-9EC1-CD467EC76389}" type="presOf" srcId="{125513B5-2E94-4BA5-BCC9-A13DD54E3B67}" destId="{9429AA4E-A835-4F17-ADD5-34CB217A26DB}" srcOrd="0" destOrd="0" presId="urn:microsoft.com/office/officeart/2005/8/layout/process4"/>
    <dgm:cxn modelId="{B6FB58DF-5815-4A23-BE7A-EF20C795D09C}" type="presParOf" srcId="{57D0C78F-4D90-4D72-9F68-7D696B52BE0A}" destId="{2BE6335B-224B-422A-8387-544BF1950BF2}" srcOrd="0" destOrd="0" presId="urn:microsoft.com/office/officeart/2005/8/layout/process4"/>
    <dgm:cxn modelId="{4F561398-BD20-4C37-9E05-EC6C06CDF13A}" type="presParOf" srcId="{2BE6335B-224B-422A-8387-544BF1950BF2}" destId="{4D9874B0-A3AB-4C24-B4DB-0BB41B64AD80}" srcOrd="0" destOrd="0" presId="urn:microsoft.com/office/officeart/2005/8/layout/process4"/>
    <dgm:cxn modelId="{956192B9-9F79-41B5-90B8-5CD7A7041C26}" type="presParOf" srcId="{57D0C78F-4D90-4D72-9F68-7D696B52BE0A}" destId="{2A542DC1-CA20-46D8-A031-371E3D89F4A0}" srcOrd="1" destOrd="0" presId="urn:microsoft.com/office/officeart/2005/8/layout/process4"/>
    <dgm:cxn modelId="{49A366B9-F284-4BCF-B7B6-C1B4D9431C02}" type="presParOf" srcId="{57D0C78F-4D90-4D72-9F68-7D696B52BE0A}" destId="{D7BB49F8-DDDF-4E3B-9D05-D333E1F9F116}" srcOrd="2" destOrd="0" presId="urn:microsoft.com/office/officeart/2005/8/layout/process4"/>
    <dgm:cxn modelId="{FAC43865-2962-4E35-8387-4BA2EABC3500}" type="presParOf" srcId="{D7BB49F8-DDDF-4E3B-9D05-D333E1F9F116}" destId="{9429AA4E-A835-4F17-ADD5-34CB217A26DB}" srcOrd="0" destOrd="0" presId="urn:microsoft.com/office/officeart/2005/8/layout/process4"/>
    <dgm:cxn modelId="{841C21B4-3A08-42EB-AA9A-608A9FE6D738}" type="presParOf" srcId="{57D0C78F-4D90-4D72-9F68-7D696B52BE0A}" destId="{D7CD0B06-CFFA-434C-B61D-26DC9EE7F8A9}" srcOrd="3" destOrd="0" presId="urn:microsoft.com/office/officeart/2005/8/layout/process4"/>
    <dgm:cxn modelId="{4CEE922E-A8DD-4E52-8C1C-D7071B981C14}" type="presParOf" srcId="{57D0C78F-4D90-4D72-9F68-7D696B52BE0A}" destId="{EF5EF86B-9C75-4FD6-AF0C-65AE3744D44B}" srcOrd="4" destOrd="0" presId="urn:microsoft.com/office/officeart/2005/8/layout/process4"/>
    <dgm:cxn modelId="{01BA6032-EFBF-42C8-A547-62822524F935}" type="presParOf" srcId="{EF5EF86B-9C75-4FD6-AF0C-65AE3744D44B}" destId="{CF693D53-BB60-47C9-ACB9-FCB7639BE6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FBEAB7-4907-439D-85D6-6B3CF5460797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1A1C6-4FA1-4785-89F1-0C62707EAA29}">
      <dgm:prSet phldrT="[Текст]" custT="1"/>
      <dgm:spPr>
        <a:xfrm rot="16200000">
          <a:off x="3014885" y="729555"/>
          <a:ext cx="3200400" cy="1741289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2600" b="1" dirty="0" smtClean="0">
              <a:latin typeface="Arial" pitchFamily="34" charset="0"/>
              <a:ea typeface="+mn-ea"/>
              <a:cs typeface="Arial" pitchFamily="34" charset="0"/>
            </a:rPr>
            <a:t>Вживання кофеїну й алкоголю призводить до зневоднення.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25FC84EB-3BEA-4315-B743-14F3ECF72BC3}" type="parTrans" cxnId="{8901DCEB-294B-4C1E-8442-1E8CE7122A3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904B2396-6E7A-404D-9D9B-FE963CB08070}" type="sibTrans" cxnId="{8901DCEB-294B-4C1E-8442-1E8CE7122A3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B7B6F076-3E87-4980-9184-A08181710740}">
      <dgm:prSet phldrT="[Текст]" custT="1"/>
      <dgm:spPr>
        <a:xfrm rot="16200000">
          <a:off x="3014885" y="729555"/>
          <a:ext cx="3200400" cy="1741289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2600" b="1" dirty="0" smtClean="0">
              <a:latin typeface="Arial" pitchFamily="34" charset="0"/>
              <a:ea typeface="+mn-ea"/>
              <a:cs typeface="Arial" pitchFamily="34" charset="0"/>
            </a:rPr>
            <a:t>Людина за життя пропускає через організм 80-100 кг хімічного бруду.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F5480DDB-20FD-4005-824A-42ABE6467C45}" type="parTrans" cxnId="{E37A5E72-D951-4241-9896-22F3243862F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FC17A0CE-ACD1-4F4B-80CC-8361D51A8FBF}" type="sibTrans" cxnId="{E37A5E72-D951-4241-9896-22F3243862F1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FAD90FC8-0F87-46A9-B685-E95BB5AB3A0E}">
      <dgm:prSet phldrT="[Текст]" custT="1"/>
      <dgm:spPr>
        <a:xfrm rot="16200000">
          <a:off x="1142999" y="729555"/>
          <a:ext cx="3200400" cy="1741289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600" b="1" smtClean="0">
              <a:latin typeface="Arial" pitchFamily="34" charset="0"/>
              <a:ea typeface="+mn-ea"/>
              <a:cs typeface="Arial" pitchFamily="34" charset="0"/>
            </a:rPr>
            <a:t>Біль у спині, ненормалізований тиск, надлишок холестерину, ожиріння – результат браку води в організмі.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BED1068E-A64D-4FB5-A399-B0D110036AD5}" type="parTrans" cxnId="{746DACAA-C91A-4CBE-A6EA-67418B618837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03C8E844-C190-4C66-94F9-9989BAE8C8AB}" type="sibTrans" cxnId="{746DACAA-C91A-4CBE-A6EA-67418B618837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6EA74057-F842-42A5-ADCC-CABBB1ED9A43}">
      <dgm:prSet phldrT="[Текст]" custT="1"/>
      <dgm:spPr>
        <a:xfrm rot="16200000">
          <a:off x="3014885" y="729555"/>
          <a:ext cx="3200400" cy="1741289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Хто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випиває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більш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4 склянок води на день,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зменшує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ризик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серцево-судинних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dirty="0" err="1" smtClean="0">
              <a:latin typeface="Arial" pitchFamily="34" charset="0"/>
              <a:ea typeface="+mn-ea"/>
              <a:cs typeface="Arial" pitchFamily="34" charset="0"/>
            </a:rPr>
            <a:t>захворювань</a:t>
          </a:r>
          <a:r>
            <a:rPr lang="ru-RU" sz="2600" b="1" dirty="0" smtClean="0">
              <a:latin typeface="Arial" pitchFamily="34" charset="0"/>
              <a:ea typeface="+mn-ea"/>
              <a:cs typeface="Arial" pitchFamily="34" charset="0"/>
            </a:rPr>
            <a:t>. </a:t>
          </a:r>
          <a:endParaRPr lang="ru-RU" sz="2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E6DD7F4E-CBDC-4A06-9865-32E069786F68}" type="parTrans" cxnId="{490511DF-E6F1-43E6-B677-A602398B5DDE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A22EEBC2-0DE4-40CF-BD40-B1619D3A81BB}" type="sibTrans" cxnId="{490511DF-E6F1-43E6-B677-A602398B5DDE}">
      <dgm:prSet/>
      <dgm:spPr/>
      <dgm:t>
        <a:bodyPr/>
        <a:lstStyle/>
        <a:p>
          <a:endParaRPr lang="ru-RU" sz="2600" b="1">
            <a:latin typeface="Arial" pitchFamily="34" charset="0"/>
            <a:cs typeface="Arial" pitchFamily="34" charset="0"/>
          </a:endParaRPr>
        </a:p>
      </dgm:t>
    </dgm:pt>
    <dgm:pt modelId="{BF110E48-6AC4-4F89-9CA5-FFDB265C73CE}" type="pres">
      <dgm:prSet presAssocID="{2EFBEAB7-4907-439D-85D6-6B3CF54607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9AFEF5-14DD-4CD4-99D3-E99D3ED1261A}" type="pres">
      <dgm:prSet presAssocID="{2EFBEAB7-4907-439D-85D6-6B3CF5460797}" presName="Name1" presStyleCnt="0"/>
      <dgm:spPr/>
    </dgm:pt>
    <dgm:pt modelId="{196F0127-264B-4BA4-8A7A-91F236FB295B}" type="pres">
      <dgm:prSet presAssocID="{2EFBEAB7-4907-439D-85D6-6B3CF5460797}" presName="cycle" presStyleCnt="0"/>
      <dgm:spPr/>
    </dgm:pt>
    <dgm:pt modelId="{44BDF9B4-EC5E-4A0D-AB15-65F77534B5EE}" type="pres">
      <dgm:prSet presAssocID="{2EFBEAB7-4907-439D-85D6-6B3CF5460797}" presName="srcNode" presStyleLbl="node1" presStyleIdx="0" presStyleCnt="4"/>
      <dgm:spPr/>
    </dgm:pt>
    <dgm:pt modelId="{7B2ECC00-0D18-4584-8E68-939D23D8EA81}" type="pres">
      <dgm:prSet presAssocID="{2EFBEAB7-4907-439D-85D6-6B3CF5460797}" presName="conn" presStyleLbl="parChTrans1D2" presStyleIdx="0" presStyleCnt="1"/>
      <dgm:spPr/>
      <dgm:t>
        <a:bodyPr/>
        <a:lstStyle/>
        <a:p>
          <a:endParaRPr lang="ru-RU"/>
        </a:p>
      </dgm:t>
    </dgm:pt>
    <dgm:pt modelId="{DA57DA85-9187-4C2E-BE03-296DA1DFCAFC}" type="pres">
      <dgm:prSet presAssocID="{2EFBEAB7-4907-439D-85D6-6B3CF5460797}" presName="extraNode" presStyleLbl="node1" presStyleIdx="0" presStyleCnt="4"/>
      <dgm:spPr/>
    </dgm:pt>
    <dgm:pt modelId="{6D5B70AF-11EB-4F6F-8F1C-6E306B2BA73B}" type="pres">
      <dgm:prSet presAssocID="{2EFBEAB7-4907-439D-85D6-6B3CF5460797}" presName="dstNode" presStyleLbl="node1" presStyleIdx="0" presStyleCnt="4"/>
      <dgm:spPr/>
    </dgm:pt>
    <dgm:pt modelId="{7DCB12DE-4B8B-466B-97EB-C8DEF62544B0}" type="pres">
      <dgm:prSet presAssocID="{B7B6F076-3E87-4980-9184-A0818171074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4A975-09BB-48A2-A04F-08D2A7F0D55D}" type="pres">
      <dgm:prSet presAssocID="{B7B6F076-3E87-4980-9184-A08181710740}" presName="accent_1" presStyleCnt="0"/>
      <dgm:spPr/>
    </dgm:pt>
    <dgm:pt modelId="{151302FC-4852-4A4C-A09E-FE6E57C52740}" type="pres">
      <dgm:prSet presAssocID="{B7B6F076-3E87-4980-9184-A08181710740}" presName="accentRepeatNode" presStyleLbl="solidFgAcc1" presStyleIdx="0" presStyleCnt="4"/>
      <dgm:spPr/>
    </dgm:pt>
    <dgm:pt modelId="{7A0EC58C-2C5D-4BA8-8E33-EBED0B039EF5}" type="pres">
      <dgm:prSet presAssocID="{6EA74057-F842-42A5-ADCC-CABBB1ED9A4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171F1-FD65-4060-A759-E8E9D68D8A74}" type="pres">
      <dgm:prSet presAssocID="{6EA74057-F842-42A5-ADCC-CABBB1ED9A43}" presName="accent_2" presStyleCnt="0"/>
      <dgm:spPr/>
    </dgm:pt>
    <dgm:pt modelId="{237D63B5-B528-4498-AD35-A2B14DC91622}" type="pres">
      <dgm:prSet presAssocID="{6EA74057-F842-42A5-ADCC-CABBB1ED9A43}" presName="accentRepeatNode" presStyleLbl="solidFgAcc1" presStyleIdx="1" presStyleCnt="4"/>
      <dgm:spPr/>
    </dgm:pt>
    <dgm:pt modelId="{BB40E8B4-4381-4380-B9B1-4D70A9822F4F}" type="pres">
      <dgm:prSet presAssocID="{9731A1C6-4FA1-4785-89F1-0C62707EAA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1A318-96AB-4EDA-BB55-CE98EBF48596}" type="pres">
      <dgm:prSet presAssocID="{9731A1C6-4FA1-4785-89F1-0C62707EAA29}" presName="accent_3" presStyleCnt="0"/>
      <dgm:spPr/>
    </dgm:pt>
    <dgm:pt modelId="{C9F49322-FA94-4C95-9D84-0EBFCDA62AE3}" type="pres">
      <dgm:prSet presAssocID="{9731A1C6-4FA1-4785-89F1-0C62707EAA29}" presName="accentRepeatNode" presStyleLbl="solidFgAcc1" presStyleIdx="2" presStyleCnt="4"/>
      <dgm:spPr/>
    </dgm:pt>
    <dgm:pt modelId="{83EDAEE7-1CE6-40AC-8D54-9F790A8132F9}" type="pres">
      <dgm:prSet presAssocID="{FAD90FC8-0F87-46A9-B685-E95BB5AB3A0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C9DA6-A80E-4C63-B98F-42CFC5385EB7}" type="pres">
      <dgm:prSet presAssocID="{FAD90FC8-0F87-46A9-B685-E95BB5AB3A0E}" presName="accent_4" presStyleCnt="0"/>
      <dgm:spPr/>
    </dgm:pt>
    <dgm:pt modelId="{3E5CB87B-0187-4947-A391-1E2EEC45F3AA}" type="pres">
      <dgm:prSet presAssocID="{FAD90FC8-0F87-46A9-B685-E95BB5AB3A0E}" presName="accentRepeatNode" presStyleLbl="solidFgAcc1" presStyleIdx="3" presStyleCnt="4"/>
      <dgm:spPr/>
    </dgm:pt>
  </dgm:ptLst>
  <dgm:cxnLst>
    <dgm:cxn modelId="{FBA5CA8A-E6B6-4972-AB45-7106D2AC1FDB}" type="presOf" srcId="{2EFBEAB7-4907-439D-85D6-6B3CF5460797}" destId="{BF110E48-6AC4-4F89-9CA5-FFDB265C73CE}" srcOrd="0" destOrd="0" presId="urn:microsoft.com/office/officeart/2008/layout/VerticalCurvedList"/>
    <dgm:cxn modelId="{2B75F010-C451-431E-873A-D11AD226E955}" type="presOf" srcId="{9731A1C6-4FA1-4785-89F1-0C62707EAA29}" destId="{BB40E8B4-4381-4380-B9B1-4D70A9822F4F}" srcOrd="0" destOrd="0" presId="urn:microsoft.com/office/officeart/2008/layout/VerticalCurvedList"/>
    <dgm:cxn modelId="{46DF0426-9D52-4F2C-95D5-43A73B1F314C}" type="presOf" srcId="{FC17A0CE-ACD1-4F4B-80CC-8361D51A8FBF}" destId="{7B2ECC00-0D18-4584-8E68-939D23D8EA81}" srcOrd="0" destOrd="0" presId="urn:microsoft.com/office/officeart/2008/layout/VerticalCurvedList"/>
    <dgm:cxn modelId="{0D8181CF-5446-4BCE-8C1D-A1F24CB29DDA}" type="presOf" srcId="{FAD90FC8-0F87-46A9-B685-E95BB5AB3A0E}" destId="{83EDAEE7-1CE6-40AC-8D54-9F790A8132F9}" srcOrd="0" destOrd="0" presId="urn:microsoft.com/office/officeart/2008/layout/VerticalCurvedList"/>
    <dgm:cxn modelId="{746DACAA-C91A-4CBE-A6EA-67418B618837}" srcId="{2EFBEAB7-4907-439D-85D6-6B3CF5460797}" destId="{FAD90FC8-0F87-46A9-B685-E95BB5AB3A0E}" srcOrd="3" destOrd="0" parTransId="{BED1068E-A64D-4FB5-A399-B0D110036AD5}" sibTransId="{03C8E844-C190-4C66-94F9-9989BAE8C8AB}"/>
    <dgm:cxn modelId="{490511DF-E6F1-43E6-B677-A602398B5DDE}" srcId="{2EFBEAB7-4907-439D-85D6-6B3CF5460797}" destId="{6EA74057-F842-42A5-ADCC-CABBB1ED9A43}" srcOrd="1" destOrd="0" parTransId="{E6DD7F4E-CBDC-4A06-9865-32E069786F68}" sibTransId="{A22EEBC2-0DE4-40CF-BD40-B1619D3A81BB}"/>
    <dgm:cxn modelId="{8901DCEB-294B-4C1E-8442-1E8CE7122A31}" srcId="{2EFBEAB7-4907-439D-85D6-6B3CF5460797}" destId="{9731A1C6-4FA1-4785-89F1-0C62707EAA29}" srcOrd="2" destOrd="0" parTransId="{25FC84EB-3BEA-4315-B743-14F3ECF72BC3}" sibTransId="{904B2396-6E7A-404D-9D9B-FE963CB08070}"/>
    <dgm:cxn modelId="{7081F9BC-B0A0-4F7C-8829-298AEB20FF16}" type="presOf" srcId="{B7B6F076-3E87-4980-9184-A08181710740}" destId="{7DCB12DE-4B8B-466B-97EB-C8DEF62544B0}" srcOrd="0" destOrd="0" presId="urn:microsoft.com/office/officeart/2008/layout/VerticalCurvedList"/>
    <dgm:cxn modelId="{BCC1AA84-B576-497A-985A-343D6BB0C32D}" type="presOf" srcId="{6EA74057-F842-42A5-ADCC-CABBB1ED9A43}" destId="{7A0EC58C-2C5D-4BA8-8E33-EBED0B039EF5}" srcOrd="0" destOrd="0" presId="urn:microsoft.com/office/officeart/2008/layout/VerticalCurvedList"/>
    <dgm:cxn modelId="{E37A5E72-D951-4241-9896-22F3243862F1}" srcId="{2EFBEAB7-4907-439D-85D6-6B3CF5460797}" destId="{B7B6F076-3E87-4980-9184-A08181710740}" srcOrd="0" destOrd="0" parTransId="{F5480DDB-20FD-4005-824A-42ABE6467C45}" sibTransId="{FC17A0CE-ACD1-4F4B-80CC-8361D51A8FBF}"/>
    <dgm:cxn modelId="{FECD69B9-9A80-4651-BF82-4B6EA724E429}" type="presParOf" srcId="{BF110E48-6AC4-4F89-9CA5-FFDB265C73CE}" destId="{509AFEF5-14DD-4CD4-99D3-E99D3ED1261A}" srcOrd="0" destOrd="0" presId="urn:microsoft.com/office/officeart/2008/layout/VerticalCurvedList"/>
    <dgm:cxn modelId="{E4B01E55-9BED-430C-8A0B-1F3A9EAA4BBD}" type="presParOf" srcId="{509AFEF5-14DD-4CD4-99D3-E99D3ED1261A}" destId="{196F0127-264B-4BA4-8A7A-91F236FB295B}" srcOrd="0" destOrd="0" presId="urn:microsoft.com/office/officeart/2008/layout/VerticalCurvedList"/>
    <dgm:cxn modelId="{99CF9129-1DB5-41C9-B3D3-96E2CE05F269}" type="presParOf" srcId="{196F0127-264B-4BA4-8A7A-91F236FB295B}" destId="{44BDF9B4-EC5E-4A0D-AB15-65F77534B5EE}" srcOrd="0" destOrd="0" presId="urn:microsoft.com/office/officeart/2008/layout/VerticalCurvedList"/>
    <dgm:cxn modelId="{283C4BBE-9E0B-4DA6-BF34-804EFD9715EC}" type="presParOf" srcId="{196F0127-264B-4BA4-8A7A-91F236FB295B}" destId="{7B2ECC00-0D18-4584-8E68-939D23D8EA81}" srcOrd="1" destOrd="0" presId="urn:microsoft.com/office/officeart/2008/layout/VerticalCurvedList"/>
    <dgm:cxn modelId="{06926309-76E5-467F-9B23-F423AF2FDBF8}" type="presParOf" srcId="{196F0127-264B-4BA4-8A7A-91F236FB295B}" destId="{DA57DA85-9187-4C2E-BE03-296DA1DFCAFC}" srcOrd="2" destOrd="0" presId="urn:microsoft.com/office/officeart/2008/layout/VerticalCurvedList"/>
    <dgm:cxn modelId="{10A937EB-8A15-4B23-B3A6-CBA6B47E4225}" type="presParOf" srcId="{196F0127-264B-4BA4-8A7A-91F236FB295B}" destId="{6D5B70AF-11EB-4F6F-8F1C-6E306B2BA73B}" srcOrd="3" destOrd="0" presId="urn:microsoft.com/office/officeart/2008/layout/VerticalCurvedList"/>
    <dgm:cxn modelId="{E91BC4D8-C3B2-4649-BC84-7FA3A5441356}" type="presParOf" srcId="{509AFEF5-14DD-4CD4-99D3-E99D3ED1261A}" destId="{7DCB12DE-4B8B-466B-97EB-C8DEF62544B0}" srcOrd="1" destOrd="0" presId="urn:microsoft.com/office/officeart/2008/layout/VerticalCurvedList"/>
    <dgm:cxn modelId="{7890BDF4-4718-43FC-83E8-390F98D6A82D}" type="presParOf" srcId="{509AFEF5-14DD-4CD4-99D3-E99D3ED1261A}" destId="{5374A975-09BB-48A2-A04F-08D2A7F0D55D}" srcOrd="2" destOrd="0" presId="urn:microsoft.com/office/officeart/2008/layout/VerticalCurvedList"/>
    <dgm:cxn modelId="{C0CDC14C-ECAB-4CE0-A49D-5FEA470A7F8F}" type="presParOf" srcId="{5374A975-09BB-48A2-A04F-08D2A7F0D55D}" destId="{151302FC-4852-4A4C-A09E-FE6E57C52740}" srcOrd="0" destOrd="0" presId="urn:microsoft.com/office/officeart/2008/layout/VerticalCurvedList"/>
    <dgm:cxn modelId="{915D6771-42A6-4461-B6E5-0A3109D426D3}" type="presParOf" srcId="{509AFEF5-14DD-4CD4-99D3-E99D3ED1261A}" destId="{7A0EC58C-2C5D-4BA8-8E33-EBED0B039EF5}" srcOrd="3" destOrd="0" presId="urn:microsoft.com/office/officeart/2008/layout/VerticalCurvedList"/>
    <dgm:cxn modelId="{E4F7ED01-8882-485B-87CF-1D95F4F92079}" type="presParOf" srcId="{509AFEF5-14DD-4CD4-99D3-E99D3ED1261A}" destId="{A3A171F1-FD65-4060-A759-E8E9D68D8A74}" srcOrd="4" destOrd="0" presId="urn:microsoft.com/office/officeart/2008/layout/VerticalCurvedList"/>
    <dgm:cxn modelId="{A96E22DA-47AA-4FCF-B21A-B495E3E39969}" type="presParOf" srcId="{A3A171F1-FD65-4060-A759-E8E9D68D8A74}" destId="{237D63B5-B528-4498-AD35-A2B14DC91622}" srcOrd="0" destOrd="0" presId="urn:microsoft.com/office/officeart/2008/layout/VerticalCurvedList"/>
    <dgm:cxn modelId="{FE20D657-AE1B-4E13-B799-26EE84190768}" type="presParOf" srcId="{509AFEF5-14DD-4CD4-99D3-E99D3ED1261A}" destId="{BB40E8B4-4381-4380-B9B1-4D70A9822F4F}" srcOrd="5" destOrd="0" presId="urn:microsoft.com/office/officeart/2008/layout/VerticalCurvedList"/>
    <dgm:cxn modelId="{AD7A454A-5293-4BA5-AA99-A7F6922C9950}" type="presParOf" srcId="{509AFEF5-14DD-4CD4-99D3-E99D3ED1261A}" destId="{A4E1A318-96AB-4EDA-BB55-CE98EBF48596}" srcOrd="6" destOrd="0" presId="urn:microsoft.com/office/officeart/2008/layout/VerticalCurvedList"/>
    <dgm:cxn modelId="{EC1D4D15-4430-4E0F-9047-00BF3BABB493}" type="presParOf" srcId="{A4E1A318-96AB-4EDA-BB55-CE98EBF48596}" destId="{C9F49322-FA94-4C95-9D84-0EBFCDA62AE3}" srcOrd="0" destOrd="0" presId="urn:microsoft.com/office/officeart/2008/layout/VerticalCurvedList"/>
    <dgm:cxn modelId="{4C89F780-360E-4912-892F-0D044E6839D3}" type="presParOf" srcId="{509AFEF5-14DD-4CD4-99D3-E99D3ED1261A}" destId="{83EDAEE7-1CE6-40AC-8D54-9F790A8132F9}" srcOrd="7" destOrd="0" presId="urn:microsoft.com/office/officeart/2008/layout/VerticalCurvedList"/>
    <dgm:cxn modelId="{08DE9C11-24DB-4F1C-BBF5-8490458F7A47}" type="presParOf" srcId="{509AFEF5-14DD-4CD4-99D3-E99D3ED1261A}" destId="{934C9DA6-A80E-4C63-B98F-42CFC5385EB7}" srcOrd="8" destOrd="0" presId="urn:microsoft.com/office/officeart/2008/layout/VerticalCurvedList"/>
    <dgm:cxn modelId="{E2E6ABAF-717A-4A01-B51F-5B4AAC28DDAA}" type="presParOf" srcId="{934C9DA6-A80E-4C63-B98F-42CFC5385EB7}" destId="{3E5CB87B-0187-4947-A391-1E2EEC45F3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146193-B772-40C4-AB47-A15E633C5BB2}" type="doc">
      <dgm:prSet loTypeId="urn:microsoft.com/office/officeart/2005/8/layout/default#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D39419-C38A-4525-AAC1-6D67F62B9405}">
      <dgm:prSet custT="1"/>
      <dgm:spPr/>
      <dgm:t>
        <a:bodyPr/>
        <a:lstStyle/>
        <a:p>
          <a:pPr rtl="0"/>
          <a:r>
            <a:rPr lang="ru-RU" sz="2700" b="1" dirty="0" err="1" smtClean="0">
              <a:latin typeface="Arial" pitchFamily="34" charset="0"/>
              <a:cs typeface="Arial" pitchFamily="34" charset="0"/>
            </a:rPr>
            <a:t>Алюмінієвий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посуд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небезпечний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Спеціалісти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радять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його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більше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, як для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кип’ятіння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чи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випічки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. </a:t>
          </a:r>
          <a:endParaRPr lang="ru-RU" sz="2700" b="1" dirty="0">
            <a:latin typeface="Arial" pitchFamily="34" charset="0"/>
            <a:cs typeface="Arial" pitchFamily="34" charset="0"/>
          </a:endParaRPr>
        </a:p>
      </dgm:t>
    </dgm:pt>
    <dgm:pt modelId="{9A981B0A-228F-4FFD-AD9C-798C4BD3A6F8}" type="parTrans" cxnId="{79F43B21-D1D9-4A1B-9FFF-3F1C65E53DF3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1A6E010C-911B-49A2-A9BF-99F92360E0DE}" type="sibTrans" cxnId="{79F43B21-D1D9-4A1B-9FFF-3F1C65E53DF3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369D45B4-0012-4E7E-9CEE-EA19EB40DD06}">
      <dgm:prSet custT="1"/>
      <dgm:spPr/>
      <dgm:t>
        <a:bodyPr/>
        <a:lstStyle/>
        <a:p>
          <a:pPr rtl="0"/>
          <a:r>
            <a:rPr lang="ru-RU" sz="2700" b="1" dirty="0" err="1" smtClean="0">
              <a:latin typeface="Arial" pitchFamily="34" charset="0"/>
              <a:cs typeface="Arial" pitchFamily="34" charset="0"/>
            </a:rPr>
            <a:t>Хто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взимку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навмисно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вживає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менше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, наносить шкоду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своєму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організму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. </a:t>
          </a:r>
          <a:endParaRPr lang="ru-RU" sz="2700" b="1" dirty="0">
            <a:latin typeface="Arial" pitchFamily="34" charset="0"/>
            <a:cs typeface="Arial" pitchFamily="34" charset="0"/>
          </a:endParaRPr>
        </a:p>
      </dgm:t>
    </dgm:pt>
    <dgm:pt modelId="{5C8DC930-E14C-4D17-B98B-7E7F0A2A66C3}" type="parTrans" cxnId="{27ED2413-B87B-4B33-9A0F-BF8F141D4BD2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DD8F1986-8566-46B8-8674-97EA06173AD2}" type="sibTrans" cxnId="{27ED2413-B87B-4B33-9A0F-BF8F141D4BD2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5060899D-E525-41D9-92FD-0A1083005E8B}">
      <dgm:prSet custT="1"/>
      <dgm:spPr/>
      <dgm:t>
        <a:bodyPr/>
        <a:lstStyle/>
        <a:p>
          <a:pPr rtl="0"/>
          <a:r>
            <a:rPr lang="ru-RU" sz="2700" b="1" dirty="0" err="1" smtClean="0">
              <a:latin typeface="Arial" pitchFamily="34" charset="0"/>
              <a:cs typeface="Arial" pitchFamily="34" charset="0"/>
            </a:rPr>
            <a:t>Помиляється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хто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каже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що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можна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вживати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рідини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dirty="0" err="1" smtClean="0">
              <a:latin typeface="Arial" pitchFamily="34" charset="0"/>
              <a:cs typeface="Arial" pitchFamily="34" charset="0"/>
            </a:rPr>
            <a:t>під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 час</a:t>
          </a:r>
          <a:r>
            <a:rPr lang="uk-UA" sz="2700" b="1" dirty="0" smtClean="0">
              <a:latin typeface="Arial" pitchFamily="34" charset="0"/>
              <a:cs typeface="Arial" pitchFamily="34" charset="0"/>
            </a:rPr>
            <a:t> тренувань.</a:t>
          </a:r>
          <a:endParaRPr lang="ru-RU" sz="2700" b="1" dirty="0">
            <a:latin typeface="Arial" pitchFamily="34" charset="0"/>
            <a:cs typeface="Arial" pitchFamily="34" charset="0"/>
          </a:endParaRPr>
        </a:p>
      </dgm:t>
    </dgm:pt>
    <dgm:pt modelId="{C6B040DC-741A-4606-B628-8D0AA58C7EF0}" type="parTrans" cxnId="{A49A4080-8ACD-4E6E-9B5B-1A7938D01E63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9FF6047F-9782-4246-8869-7EC68DFF06AB}" type="sibTrans" cxnId="{A49A4080-8ACD-4E6E-9B5B-1A7938D01E63}">
      <dgm:prSet/>
      <dgm:spPr/>
      <dgm:t>
        <a:bodyPr/>
        <a:lstStyle/>
        <a:p>
          <a:endParaRPr lang="ru-RU" sz="2700" b="1">
            <a:latin typeface="Arial" pitchFamily="34" charset="0"/>
            <a:cs typeface="Arial" pitchFamily="34" charset="0"/>
          </a:endParaRPr>
        </a:p>
      </dgm:t>
    </dgm:pt>
    <dgm:pt modelId="{308CB51D-AF9E-49B7-926B-39BCD0EEB555}" type="pres">
      <dgm:prSet presAssocID="{D1146193-B772-40C4-AB47-A15E633C5B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69466F-D04D-4D1E-928B-0C8149BC9BDF}" type="pres">
      <dgm:prSet presAssocID="{18D39419-C38A-4525-AAC1-6D67F62B94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266B9A-35A4-4492-B4D8-3D02922E21F9}" type="pres">
      <dgm:prSet presAssocID="{1A6E010C-911B-49A2-A9BF-99F92360E0DE}" presName="sibTrans" presStyleCnt="0"/>
      <dgm:spPr/>
      <dgm:t>
        <a:bodyPr/>
        <a:lstStyle/>
        <a:p>
          <a:endParaRPr lang="uk-UA"/>
        </a:p>
      </dgm:t>
    </dgm:pt>
    <dgm:pt modelId="{FA3D644C-3675-4015-8686-3025F41F070F}" type="pres">
      <dgm:prSet presAssocID="{369D45B4-0012-4E7E-9CEE-EA19EB40DD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01E22B-3071-4D20-B9E1-2EA56CFC492C}" type="pres">
      <dgm:prSet presAssocID="{DD8F1986-8566-46B8-8674-97EA06173AD2}" presName="sibTrans" presStyleCnt="0"/>
      <dgm:spPr/>
      <dgm:t>
        <a:bodyPr/>
        <a:lstStyle/>
        <a:p>
          <a:endParaRPr lang="uk-UA"/>
        </a:p>
      </dgm:t>
    </dgm:pt>
    <dgm:pt modelId="{1AC21CC6-9326-430B-AF72-BC2DDF225824}" type="pres">
      <dgm:prSet presAssocID="{5060899D-E525-41D9-92FD-0A1083005E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ED2413-B87B-4B33-9A0F-BF8F141D4BD2}" srcId="{D1146193-B772-40C4-AB47-A15E633C5BB2}" destId="{369D45B4-0012-4E7E-9CEE-EA19EB40DD06}" srcOrd="1" destOrd="0" parTransId="{5C8DC930-E14C-4D17-B98B-7E7F0A2A66C3}" sibTransId="{DD8F1986-8566-46B8-8674-97EA06173AD2}"/>
    <dgm:cxn modelId="{868880CE-387C-448A-AC2E-7BAE09F2401E}" type="presOf" srcId="{369D45B4-0012-4E7E-9CEE-EA19EB40DD06}" destId="{FA3D644C-3675-4015-8686-3025F41F070F}" srcOrd="0" destOrd="0" presId="urn:microsoft.com/office/officeart/2005/8/layout/default#2"/>
    <dgm:cxn modelId="{E7E1320C-FDB9-4E14-B53D-7EB48FB847FB}" type="presOf" srcId="{5060899D-E525-41D9-92FD-0A1083005E8B}" destId="{1AC21CC6-9326-430B-AF72-BC2DDF225824}" srcOrd="0" destOrd="0" presId="urn:microsoft.com/office/officeart/2005/8/layout/default#2"/>
    <dgm:cxn modelId="{B5A64B49-FA58-443F-BA3A-FD5E8343EF0D}" type="presOf" srcId="{18D39419-C38A-4525-AAC1-6D67F62B9405}" destId="{4B69466F-D04D-4D1E-928B-0C8149BC9BDF}" srcOrd="0" destOrd="0" presId="urn:microsoft.com/office/officeart/2005/8/layout/default#2"/>
    <dgm:cxn modelId="{79F43B21-D1D9-4A1B-9FFF-3F1C65E53DF3}" srcId="{D1146193-B772-40C4-AB47-A15E633C5BB2}" destId="{18D39419-C38A-4525-AAC1-6D67F62B9405}" srcOrd="0" destOrd="0" parTransId="{9A981B0A-228F-4FFD-AD9C-798C4BD3A6F8}" sibTransId="{1A6E010C-911B-49A2-A9BF-99F92360E0DE}"/>
    <dgm:cxn modelId="{A49A4080-8ACD-4E6E-9B5B-1A7938D01E63}" srcId="{D1146193-B772-40C4-AB47-A15E633C5BB2}" destId="{5060899D-E525-41D9-92FD-0A1083005E8B}" srcOrd="2" destOrd="0" parTransId="{C6B040DC-741A-4606-B628-8D0AA58C7EF0}" sibTransId="{9FF6047F-9782-4246-8869-7EC68DFF06AB}"/>
    <dgm:cxn modelId="{F7FD7A74-528C-49EC-96C6-4376B9D15279}" type="presOf" srcId="{D1146193-B772-40C4-AB47-A15E633C5BB2}" destId="{308CB51D-AF9E-49B7-926B-39BCD0EEB555}" srcOrd="0" destOrd="0" presId="urn:microsoft.com/office/officeart/2005/8/layout/default#2"/>
    <dgm:cxn modelId="{9CF16C36-659E-4236-A282-3C0F1AC0AC98}" type="presParOf" srcId="{308CB51D-AF9E-49B7-926B-39BCD0EEB555}" destId="{4B69466F-D04D-4D1E-928B-0C8149BC9BDF}" srcOrd="0" destOrd="0" presId="urn:microsoft.com/office/officeart/2005/8/layout/default#2"/>
    <dgm:cxn modelId="{EBEB9062-E9C9-4EFE-82A8-937965E39EC0}" type="presParOf" srcId="{308CB51D-AF9E-49B7-926B-39BCD0EEB555}" destId="{BA266B9A-35A4-4492-B4D8-3D02922E21F9}" srcOrd="1" destOrd="0" presId="urn:microsoft.com/office/officeart/2005/8/layout/default#2"/>
    <dgm:cxn modelId="{75C00CE2-0C31-4691-AD9D-2F5091CCC837}" type="presParOf" srcId="{308CB51D-AF9E-49B7-926B-39BCD0EEB555}" destId="{FA3D644C-3675-4015-8686-3025F41F070F}" srcOrd="2" destOrd="0" presId="urn:microsoft.com/office/officeart/2005/8/layout/default#2"/>
    <dgm:cxn modelId="{D206C8C5-8BA7-4FAE-82F6-FFD215818C91}" type="presParOf" srcId="{308CB51D-AF9E-49B7-926B-39BCD0EEB555}" destId="{FB01E22B-3071-4D20-B9E1-2EA56CFC492C}" srcOrd="3" destOrd="0" presId="urn:microsoft.com/office/officeart/2005/8/layout/default#2"/>
    <dgm:cxn modelId="{A623C942-052C-4C30-A23B-146E3B153987}" type="presParOf" srcId="{308CB51D-AF9E-49B7-926B-39BCD0EEB555}" destId="{1AC21CC6-9326-430B-AF72-BC2DDF225824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83D953-2A37-4DCD-9B0E-4BFC70328C6C}" type="doc">
      <dgm:prSet loTypeId="urn:microsoft.com/office/officeart/2005/8/layout/arrow4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80F7A31-28B3-4881-9189-68C13049861E}">
      <dgm:prSet custT="1"/>
      <dgm:spPr/>
      <dgm:t>
        <a:bodyPr/>
        <a:lstStyle/>
        <a:p>
          <a:pPr rtl="0"/>
          <a:r>
            <a:rPr lang="ru-RU" sz="3300" b="0" dirty="0" err="1" smtClean="0">
              <a:latin typeface="Arial" pitchFamily="34" charset="0"/>
              <a:cs typeface="Arial" pitchFamily="34" charset="0"/>
            </a:rPr>
            <a:t>Централізованим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водопостачанням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забезпечено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65%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українців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: </a:t>
          </a:r>
        </a:p>
        <a:p>
          <a:pPr rtl="0"/>
          <a:r>
            <a:rPr lang="ru-RU" sz="3300" b="0" dirty="0" smtClean="0">
              <a:latin typeface="Arial" pitchFamily="34" charset="0"/>
              <a:cs typeface="Arial" pitchFamily="34" charset="0"/>
            </a:rPr>
            <a:t>83% — у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містах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, 17% у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сільській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місцевості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. </a:t>
          </a:r>
          <a:endParaRPr lang="ru-RU" sz="3300" b="0" dirty="0">
            <a:latin typeface="Arial" pitchFamily="34" charset="0"/>
            <a:cs typeface="Arial" pitchFamily="34" charset="0"/>
          </a:endParaRPr>
        </a:p>
      </dgm:t>
    </dgm:pt>
    <dgm:pt modelId="{68114728-1EF6-4E8A-8691-253A50BDC947}" type="parTrans" cxnId="{342C0323-9ECB-498C-BCE4-0342F4E97988}">
      <dgm:prSet/>
      <dgm:spPr/>
      <dgm:t>
        <a:bodyPr/>
        <a:lstStyle/>
        <a:p>
          <a:endParaRPr lang="ru-RU" sz="3300" b="0">
            <a:latin typeface="Arial" pitchFamily="34" charset="0"/>
            <a:cs typeface="Arial" pitchFamily="34" charset="0"/>
          </a:endParaRPr>
        </a:p>
      </dgm:t>
    </dgm:pt>
    <dgm:pt modelId="{BBDC4730-C4ED-4459-A831-B726C34D8727}" type="sibTrans" cxnId="{342C0323-9ECB-498C-BCE4-0342F4E97988}">
      <dgm:prSet/>
      <dgm:spPr/>
      <dgm:t>
        <a:bodyPr/>
        <a:lstStyle/>
        <a:p>
          <a:endParaRPr lang="ru-RU" sz="3300" b="0">
            <a:latin typeface="Arial" pitchFamily="34" charset="0"/>
            <a:cs typeface="Arial" pitchFamily="34" charset="0"/>
          </a:endParaRPr>
        </a:p>
      </dgm:t>
    </dgm:pt>
    <dgm:pt modelId="{57BD3CCF-D4F0-440E-A7F8-171F3B6B9E65}">
      <dgm:prSet custT="1"/>
      <dgm:spPr/>
      <dgm:t>
        <a:bodyPr/>
        <a:lstStyle/>
        <a:p>
          <a:pPr rtl="0"/>
          <a:r>
            <a:rPr lang="ru-RU" sz="3300" b="0" dirty="0" smtClean="0">
              <a:latin typeface="Arial" pitchFamily="34" charset="0"/>
              <a:cs typeface="Arial" pitchFamily="34" charset="0"/>
            </a:rPr>
            <a:t>Водою з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колодязів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користується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11 млн.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громадян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. 1,8 млн.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колодязів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dirty="0" err="1" smtClean="0">
              <a:latin typeface="Arial" pitchFamily="34" charset="0"/>
              <a:cs typeface="Arial" pitchFamily="34" charset="0"/>
            </a:rPr>
            <a:t>забруднені</a:t>
          </a:r>
          <a:r>
            <a:rPr lang="ru-RU" sz="3300" b="0" dirty="0" smtClean="0">
              <a:latin typeface="Arial" pitchFamily="34" charset="0"/>
              <a:cs typeface="Arial" pitchFamily="34" charset="0"/>
            </a:rPr>
            <a:t>. </a:t>
          </a:r>
          <a:endParaRPr lang="ru-RU" sz="3300" b="0" dirty="0">
            <a:latin typeface="Arial" pitchFamily="34" charset="0"/>
            <a:cs typeface="Arial" pitchFamily="34" charset="0"/>
          </a:endParaRPr>
        </a:p>
      </dgm:t>
    </dgm:pt>
    <dgm:pt modelId="{6144795D-9A45-479D-8419-3F64CCD433B5}" type="parTrans" cxnId="{B699AD1B-49F7-4A35-9C80-8A3195D24253}">
      <dgm:prSet/>
      <dgm:spPr/>
      <dgm:t>
        <a:bodyPr/>
        <a:lstStyle/>
        <a:p>
          <a:endParaRPr lang="ru-RU" sz="3300" b="0">
            <a:latin typeface="Arial" pitchFamily="34" charset="0"/>
            <a:cs typeface="Arial" pitchFamily="34" charset="0"/>
          </a:endParaRPr>
        </a:p>
      </dgm:t>
    </dgm:pt>
    <dgm:pt modelId="{2716B684-F23C-4429-A62E-633EF0C7BD42}" type="sibTrans" cxnId="{B699AD1B-49F7-4A35-9C80-8A3195D24253}">
      <dgm:prSet/>
      <dgm:spPr/>
      <dgm:t>
        <a:bodyPr/>
        <a:lstStyle/>
        <a:p>
          <a:endParaRPr lang="ru-RU" sz="3300" b="0">
            <a:latin typeface="Arial" pitchFamily="34" charset="0"/>
            <a:cs typeface="Arial" pitchFamily="34" charset="0"/>
          </a:endParaRPr>
        </a:p>
      </dgm:t>
    </dgm:pt>
    <dgm:pt modelId="{61BFA75D-CAC9-4BEB-886D-0C00D5E8F9C4}" type="pres">
      <dgm:prSet presAssocID="{3283D953-2A37-4DCD-9B0E-4BFC70328C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21285-7C31-410D-9554-CB4AD297D57E}" type="pres">
      <dgm:prSet presAssocID="{280F7A31-28B3-4881-9189-68C13049861E}" presName="upArrow" presStyleLbl="node1" presStyleIdx="0" presStyleCnt="2"/>
      <dgm:spPr/>
    </dgm:pt>
    <dgm:pt modelId="{166D739D-7B68-4DAA-8657-34D4AB075476}" type="pres">
      <dgm:prSet presAssocID="{280F7A31-28B3-4881-9189-68C13049861E}" presName="upArrowText" presStyleLbl="revTx" presStyleIdx="0" presStyleCnt="2" custScaleX="115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86644-179D-4997-8EA1-8339222C02F8}" type="pres">
      <dgm:prSet presAssocID="{57BD3CCF-D4F0-440E-A7F8-171F3B6B9E65}" presName="downArrow" presStyleLbl="node1" presStyleIdx="1" presStyleCnt="2"/>
      <dgm:spPr/>
    </dgm:pt>
    <dgm:pt modelId="{591AA759-A245-4DE5-A445-99CD3661EEA8}" type="pres">
      <dgm:prSet presAssocID="{57BD3CCF-D4F0-440E-A7F8-171F3B6B9E6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C0323-9ECB-498C-BCE4-0342F4E97988}" srcId="{3283D953-2A37-4DCD-9B0E-4BFC70328C6C}" destId="{280F7A31-28B3-4881-9189-68C13049861E}" srcOrd="0" destOrd="0" parTransId="{68114728-1EF6-4E8A-8691-253A50BDC947}" sibTransId="{BBDC4730-C4ED-4459-A831-B726C34D8727}"/>
    <dgm:cxn modelId="{B699AD1B-49F7-4A35-9C80-8A3195D24253}" srcId="{3283D953-2A37-4DCD-9B0E-4BFC70328C6C}" destId="{57BD3CCF-D4F0-440E-A7F8-171F3B6B9E65}" srcOrd="1" destOrd="0" parTransId="{6144795D-9A45-479D-8419-3F64CCD433B5}" sibTransId="{2716B684-F23C-4429-A62E-633EF0C7BD42}"/>
    <dgm:cxn modelId="{58785F0F-13D3-457A-AC93-12D474103D24}" type="presOf" srcId="{280F7A31-28B3-4881-9189-68C13049861E}" destId="{166D739D-7B68-4DAA-8657-34D4AB075476}" srcOrd="0" destOrd="0" presId="urn:microsoft.com/office/officeart/2005/8/layout/arrow4"/>
    <dgm:cxn modelId="{A7E0B014-36DA-4007-900D-7FC8ED33BD8C}" type="presOf" srcId="{3283D953-2A37-4DCD-9B0E-4BFC70328C6C}" destId="{61BFA75D-CAC9-4BEB-886D-0C00D5E8F9C4}" srcOrd="0" destOrd="0" presId="urn:microsoft.com/office/officeart/2005/8/layout/arrow4"/>
    <dgm:cxn modelId="{B5973E47-E071-4F37-8A8E-5CCA02EFB595}" type="presOf" srcId="{57BD3CCF-D4F0-440E-A7F8-171F3B6B9E65}" destId="{591AA759-A245-4DE5-A445-99CD3661EEA8}" srcOrd="0" destOrd="0" presId="urn:microsoft.com/office/officeart/2005/8/layout/arrow4"/>
    <dgm:cxn modelId="{8949D061-7ADA-470C-9CFF-8C7F1D6683B3}" type="presParOf" srcId="{61BFA75D-CAC9-4BEB-886D-0C00D5E8F9C4}" destId="{11921285-7C31-410D-9554-CB4AD297D57E}" srcOrd="0" destOrd="0" presId="urn:microsoft.com/office/officeart/2005/8/layout/arrow4"/>
    <dgm:cxn modelId="{EDC6FA7F-2CB9-4AF9-8B86-24BB1DE3AB21}" type="presParOf" srcId="{61BFA75D-CAC9-4BEB-886D-0C00D5E8F9C4}" destId="{166D739D-7B68-4DAA-8657-34D4AB075476}" srcOrd="1" destOrd="0" presId="urn:microsoft.com/office/officeart/2005/8/layout/arrow4"/>
    <dgm:cxn modelId="{6F694C42-04A3-40D1-869C-9820A8A21A3E}" type="presParOf" srcId="{61BFA75D-CAC9-4BEB-886D-0C00D5E8F9C4}" destId="{C7986644-179D-4997-8EA1-8339222C02F8}" srcOrd="2" destOrd="0" presId="urn:microsoft.com/office/officeart/2005/8/layout/arrow4"/>
    <dgm:cxn modelId="{0DDB63B2-9393-469D-96C8-10210AACFD4E}" type="presParOf" srcId="{61BFA75D-CAC9-4BEB-886D-0C00D5E8F9C4}" destId="{591AA759-A245-4DE5-A445-99CD3661EEA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AEFE57-660B-40D2-9129-F2514C61BEF9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0B1753-A594-453F-BD02-401362D4C933}">
      <dgm:prSet custT="1"/>
      <dgm:spPr/>
      <dgm:t>
        <a:bodyPr/>
        <a:lstStyle/>
        <a:p>
          <a:pPr rtl="0"/>
          <a:r>
            <a:rPr lang="uk-UA" sz="3000" b="1" dirty="0" smtClean="0">
              <a:latin typeface="Arial" pitchFamily="34" charset="0"/>
              <a:cs typeface="Arial" pitchFamily="34" charset="0"/>
            </a:rPr>
            <a:t>Щороку</a:t>
          </a:r>
          <a:r>
            <a:rPr lang="uk-UA" sz="3000" dirty="0" smtClean="0">
              <a:latin typeface="Arial" pitchFamily="34" charset="0"/>
              <a:cs typeface="Arial" pitchFamily="34" charset="0"/>
            </a:rPr>
            <a:t> до річок скидається понад </a:t>
          </a:r>
          <a:r>
            <a:rPr lang="uk-UA" sz="3000" b="1" dirty="0" smtClean="0">
              <a:latin typeface="Arial" pitchFamily="34" charset="0"/>
              <a:cs typeface="Arial" pitchFamily="34" charset="0"/>
            </a:rPr>
            <a:t>3 млрд. м3 </a:t>
          </a:r>
          <a:r>
            <a:rPr lang="uk-UA" sz="3000" dirty="0" smtClean="0">
              <a:latin typeface="Arial" pitchFamily="34" charset="0"/>
              <a:cs typeface="Arial" pitchFamily="34" charset="0"/>
            </a:rPr>
            <a:t>забруднених стоків. </a:t>
          </a:r>
          <a:endParaRPr lang="uk-UA" sz="3000" dirty="0">
            <a:latin typeface="Arial" pitchFamily="34" charset="0"/>
            <a:cs typeface="Arial" pitchFamily="34" charset="0"/>
          </a:endParaRPr>
        </a:p>
      </dgm:t>
    </dgm:pt>
    <dgm:pt modelId="{40B60D47-BF5B-4725-9189-AFBEC3D0F016}" type="parTrans" cxnId="{F6C087F0-1FB5-49CA-B09A-FEC8699D8B12}">
      <dgm:prSet/>
      <dgm:spPr/>
      <dgm:t>
        <a:bodyPr/>
        <a:lstStyle/>
        <a:p>
          <a:endParaRPr lang="ru-RU" sz="3000"/>
        </a:p>
      </dgm:t>
    </dgm:pt>
    <dgm:pt modelId="{9F97DA03-4F05-48C0-8DE7-9A1D7A8494D0}" type="sibTrans" cxnId="{F6C087F0-1FB5-49CA-B09A-FEC8699D8B12}">
      <dgm:prSet custT="1"/>
      <dgm:spPr/>
      <dgm:t>
        <a:bodyPr/>
        <a:lstStyle/>
        <a:p>
          <a:endParaRPr lang="ru-RU" sz="3000"/>
        </a:p>
      </dgm:t>
    </dgm:pt>
    <dgm:pt modelId="{EC0DF3D6-7387-46B8-AB48-23A22837DFEE}">
      <dgm:prSet custT="1"/>
      <dgm:spPr/>
      <dgm:t>
        <a:bodyPr/>
        <a:lstStyle/>
        <a:p>
          <a:pPr rtl="0"/>
          <a:r>
            <a:rPr lang="uk-UA" sz="3000" dirty="0" smtClean="0">
              <a:latin typeface="Arial" pitchFamily="34" charset="0"/>
              <a:cs typeface="Arial" pitchFamily="34" charset="0"/>
            </a:rPr>
            <a:t>У </a:t>
          </a:r>
          <a:r>
            <a:rPr lang="uk-UA" sz="3000" b="1" dirty="0" smtClean="0">
              <a:latin typeface="Arial" pitchFamily="34" charset="0"/>
              <a:cs typeface="Arial" pitchFamily="34" charset="0"/>
            </a:rPr>
            <a:t>260 </a:t>
          </a:r>
          <a:r>
            <a:rPr lang="uk-UA" sz="3000" dirty="0" smtClean="0">
              <a:latin typeface="Arial" pitchFamily="34" charset="0"/>
              <a:cs typeface="Arial" pitchFamily="34" charset="0"/>
            </a:rPr>
            <a:t>містах якість питної води не відповідає екологічним нормам. </a:t>
          </a:r>
          <a:endParaRPr lang="uk-UA" sz="3000" dirty="0">
            <a:latin typeface="Arial" pitchFamily="34" charset="0"/>
            <a:cs typeface="Arial" pitchFamily="34" charset="0"/>
          </a:endParaRPr>
        </a:p>
      </dgm:t>
    </dgm:pt>
    <dgm:pt modelId="{7C1D69C1-3EE1-4E24-AE6B-AD5D26E4562B}" type="parTrans" cxnId="{80ED97CE-9A31-481F-B215-DB17FA1DC978}">
      <dgm:prSet/>
      <dgm:spPr/>
      <dgm:t>
        <a:bodyPr/>
        <a:lstStyle/>
        <a:p>
          <a:endParaRPr lang="ru-RU" sz="3000"/>
        </a:p>
      </dgm:t>
    </dgm:pt>
    <dgm:pt modelId="{51AB75F8-3381-437B-BAA2-27BB3A196BDE}" type="sibTrans" cxnId="{80ED97CE-9A31-481F-B215-DB17FA1DC978}">
      <dgm:prSet custT="1"/>
      <dgm:spPr/>
      <dgm:t>
        <a:bodyPr/>
        <a:lstStyle/>
        <a:p>
          <a:endParaRPr lang="ru-RU" sz="3000"/>
        </a:p>
      </dgm:t>
    </dgm:pt>
    <dgm:pt modelId="{E27C0C96-E30B-4BBD-A320-5A36EF00E93C}">
      <dgm:prSet custT="1"/>
      <dgm:spPr/>
      <dgm:t>
        <a:bodyPr/>
        <a:lstStyle/>
        <a:p>
          <a:pPr rtl="0"/>
          <a:r>
            <a:rPr lang="uk-UA" sz="3000" b="1" dirty="0" smtClean="0">
              <a:latin typeface="Arial" pitchFamily="34" charset="0"/>
              <a:cs typeface="Arial" pitchFamily="34" charset="0"/>
            </a:rPr>
            <a:t>Понад 1 тис</a:t>
          </a:r>
          <a:r>
            <a:rPr lang="uk-UA" sz="3000" dirty="0" smtClean="0">
              <a:latin typeface="Arial" pitchFamily="34" charset="0"/>
              <a:cs typeface="Arial" pitchFamily="34" charset="0"/>
            </a:rPr>
            <a:t>. населених пунктів не мають гарантованих джерел водопостачання. </a:t>
          </a:r>
          <a:endParaRPr lang="uk-UA" sz="3000" dirty="0">
            <a:latin typeface="Arial" pitchFamily="34" charset="0"/>
            <a:cs typeface="Arial" pitchFamily="34" charset="0"/>
          </a:endParaRPr>
        </a:p>
      </dgm:t>
    </dgm:pt>
    <dgm:pt modelId="{B505495E-407A-4AD3-B20C-35C16A117949}" type="parTrans" cxnId="{D42787D9-147D-4EB5-9D30-74EF0FEE1179}">
      <dgm:prSet/>
      <dgm:spPr/>
      <dgm:t>
        <a:bodyPr/>
        <a:lstStyle/>
        <a:p>
          <a:endParaRPr lang="ru-RU" sz="3000"/>
        </a:p>
      </dgm:t>
    </dgm:pt>
    <dgm:pt modelId="{0EA0327D-75B8-457A-B6A7-40794E8EF1E5}" type="sibTrans" cxnId="{D42787D9-147D-4EB5-9D30-74EF0FEE1179}">
      <dgm:prSet/>
      <dgm:spPr/>
      <dgm:t>
        <a:bodyPr/>
        <a:lstStyle/>
        <a:p>
          <a:endParaRPr lang="ru-RU" sz="3000"/>
        </a:p>
      </dgm:t>
    </dgm:pt>
    <dgm:pt modelId="{5C82B783-F061-4A6D-A593-6C78997ECE9C}" type="pres">
      <dgm:prSet presAssocID="{59AEFE57-660B-40D2-9129-F2514C61BE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C8C25-1BA1-4DE6-9998-8FE681EACAEE}" type="pres">
      <dgm:prSet presAssocID="{59AEFE57-660B-40D2-9129-F2514C61BEF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51FE5E5-41AC-4A14-8F4E-3E72143191AE}" type="pres">
      <dgm:prSet presAssocID="{59AEFE57-660B-40D2-9129-F2514C61BEF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AAC39-0FC2-4DC2-9600-F0BB7B43B2E9}" type="pres">
      <dgm:prSet presAssocID="{59AEFE57-660B-40D2-9129-F2514C61BEF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D1576-06F5-4A23-BDFF-BF56223B506C}" type="pres">
      <dgm:prSet presAssocID="{59AEFE57-660B-40D2-9129-F2514C61BEF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AE373-B00D-42CD-BC21-579722C18932}" type="pres">
      <dgm:prSet presAssocID="{59AEFE57-660B-40D2-9129-F2514C61BEF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6353A-9F83-4DCA-8A41-1EC1F68EFD94}" type="pres">
      <dgm:prSet presAssocID="{59AEFE57-660B-40D2-9129-F2514C61BEF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6A110-2572-4212-B646-648B40F60C6A}" type="pres">
      <dgm:prSet presAssocID="{59AEFE57-660B-40D2-9129-F2514C61BEF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00429-E7BE-4F31-8B74-0D0E03211FCD}" type="pres">
      <dgm:prSet presAssocID="{59AEFE57-660B-40D2-9129-F2514C61BEF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E42BF-F099-44F9-9575-4E82997906D8}" type="pres">
      <dgm:prSet presAssocID="{59AEFE57-660B-40D2-9129-F2514C61BEF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8FC258-958C-44D3-A698-5543C19AC89A}" type="presOf" srcId="{CA0B1753-A594-453F-BD02-401362D4C933}" destId="{951FE5E5-41AC-4A14-8F4E-3E72143191AE}" srcOrd="0" destOrd="0" presId="urn:microsoft.com/office/officeart/2005/8/layout/vProcess5"/>
    <dgm:cxn modelId="{ED59D282-7BE7-421E-A463-B886EB1CF53E}" type="presOf" srcId="{9F97DA03-4F05-48C0-8DE7-9A1D7A8494D0}" destId="{6C6AE373-B00D-42CD-BC21-579722C18932}" srcOrd="0" destOrd="0" presId="urn:microsoft.com/office/officeart/2005/8/layout/vProcess5"/>
    <dgm:cxn modelId="{C88C809F-803D-4902-9DAC-BD039E51D6C2}" type="presOf" srcId="{EC0DF3D6-7387-46B8-AB48-23A22837DFEE}" destId="{0D100429-E7BE-4F31-8B74-0D0E03211FCD}" srcOrd="1" destOrd="0" presId="urn:microsoft.com/office/officeart/2005/8/layout/vProcess5"/>
    <dgm:cxn modelId="{D42787D9-147D-4EB5-9D30-74EF0FEE1179}" srcId="{59AEFE57-660B-40D2-9129-F2514C61BEF9}" destId="{E27C0C96-E30B-4BBD-A320-5A36EF00E93C}" srcOrd="2" destOrd="0" parTransId="{B505495E-407A-4AD3-B20C-35C16A117949}" sibTransId="{0EA0327D-75B8-457A-B6A7-40794E8EF1E5}"/>
    <dgm:cxn modelId="{FA75D509-D72D-45A2-9E85-E174844B18DB}" type="presOf" srcId="{59AEFE57-660B-40D2-9129-F2514C61BEF9}" destId="{5C82B783-F061-4A6D-A593-6C78997ECE9C}" srcOrd="0" destOrd="0" presId="urn:microsoft.com/office/officeart/2005/8/layout/vProcess5"/>
    <dgm:cxn modelId="{80ED97CE-9A31-481F-B215-DB17FA1DC978}" srcId="{59AEFE57-660B-40D2-9129-F2514C61BEF9}" destId="{EC0DF3D6-7387-46B8-AB48-23A22837DFEE}" srcOrd="1" destOrd="0" parTransId="{7C1D69C1-3EE1-4E24-AE6B-AD5D26E4562B}" sibTransId="{51AB75F8-3381-437B-BAA2-27BB3A196BDE}"/>
    <dgm:cxn modelId="{D655192E-FD5A-4618-849E-3ADE3221A23D}" type="presOf" srcId="{E27C0C96-E30B-4BBD-A320-5A36EF00E93C}" destId="{D42D1576-06F5-4A23-BDFF-BF56223B506C}" srcOrd="0" destOrd="0" presId="urn:microsoft.com/office/officeart/2005/8/layout/vProcess5"/>
    <dgm:cxn modelId="{0D5945B0-AD43-477B-A775-A8FE53DBD5B4}" type="presOf" srcId="{51AB75F8-3381-437B-BAA2-27BB3A196BDE}" destId="{77A6353A-9F83-4DCA-8A41-1EC1F68EFD94}" srcOrd="0" destOrd="0" presId="urn:microsoft.com/office/officeart/2005/8/layout/vProcess5"/>
    <dgm:cxn modelId="{2BED0D2B-5110-4931-B931-F6CE695C4799}" type="presOf" srcId="{CA0B1753-A594-453F-BD02-401362D4C933}" destId="{4196A110-2572-4212-B646-648B40F60C6A}" srcOrd="1" destOrd="0" presId="urn:microsoft.com/office/officeart/2005/8/layout/vProcess5"/>
    <dgm:cxn modelId="{3AF7A217-926B-414D-990A-E84D061D67EF}" type="presOf" srcId="{E27C0C96-E30B-4BBD-A320-5A36EF00E93C}" destId="{4CEE42BF-F099-44F9-9575-4E82997906D8}" srcOrd="1" destOrd="0" presId="urn:microsoft.com/office/officeart/2005/8/layout/vProcess5"/>
    <dgm:cxn modelId="{3975E3F4-2951-4A77-B250-C06AC7C32801}" type="presOf" srcId="{EC0DF3D6-7387-46B8-AB48-23A22837DFEE}" destId="{65AAAC39-0FC2-4DC2-9600-F0BB7B43B2E9}" srcOrd="0" destOrd="0" presId="urn:microsoft.com/office/officeart/2005/8/layout/vProcess5"/>
    <dgm:cxn modelId="{F6C087F0-1FB5-49CA-B09A-FEC8699D8B12}" srcId="{59AEFE57-660B-40D2-9129-F2514C61BEF9}" destId="{CA0B1753-A594-453F-BD02-401362D4C933}" srcOrd="0" destOrd="0" parTransId="{40B60D47-BF5B-4725-9189-AFBEC3D0F016}" sibTransId="{9F97DA03-4F05-48C0-8DE7-9A1D7A8494D0}"/>
    <dgm:cxn modelId="{D7D10552-FCF1-4B91-BBAA-4118F2A0C44B}" type="presParOf" srcId="{5C82B783-F061-4A6D-A593-6C78997ECE9C}" destId="{740C8C25-1BA1-4DE6-9998-8FE681EACAEE}" srcOrd="0" destOrd="0" presId="urn:microsoft.com/office/officeart/2005/8/layout/vProcess5"/>
    <dgm:cxn modelId="{A4541017-0030-407C-853E-8849FA8379C0}" type="presParOf" srcId="{5C82B783-F061-4A6D-A593-6C78997ECE9C}" destId="{951FE5E5-41AC-4A14-8F4E-3E72143191AE}" srcOrd="1" destOrd="0" presId="urn:microsoft.com/office/officeart/2005/8/layout/vProcess5"/>
    <dgm:cxn modelId="{1A1A0B59-4976-48E0-93F7-A84D084DF6F6}" type="presParOf" srcId="{5C82B783-F061-4A6D-A593-6C78997ECE9C}" destId="{65AAAC39-0FC2-4DC2-9600-F0BB7B43B2E9}" srcOrd="2" destOrd="0" presId="urn:microsoft.com/office/officeart/2005/8/layout/vProcess5"/>
    <dgm:cxn modelId="{EA2E702C-908A-4B1B-86C6-EB05D0EBCAE7}" type="presParOf" srcId="{5C82B783-F061-4A6D-A593-6C78997ECE9C}" destId="{D42D1576-06F5-4A23-BDFF-BF56223B506C}" srcOrd="3" destOrd="0" presId="urn:microsoft.com/office/officeart/2005/8/layout/vProcess5"/>
    <dgm:cxn modelId="{93FAB895-48F9-43EF-9793-4203E1018303}" type="presParOf" srcId="{5C82B783-F061-4A6D-A593-6C78997ECE9C}" destId="{6C6AE373-B00D-42CD-BC21-579722C18932}" srcOrd="4" destOrd="0" presId="urn:microsoft.com/office/officeart/2005/8/layout/vProcess5"/>
    <dgm:cxn modelId="{D60A2C97-0085-46C7-AFCE-5761723C68D0}" type="presParOf" srcId="{5C82B783-F061-4A6D-A593-6C78997ECE9C}" destId="{77A6353A-9F83-4DCA-8A41-1EC1F68EFD94}" srcOrd="5" destOrd="0" presId="urn:microsoft.com/office/officeart/2005/8/layout/vProcess5"/>
    <dgm:cxn modelId="{98FD441B-3866-46B9-B1C2-618D3E1CF1E2}" type="presParOf" srcId="{5C82B783-F061-4A6D-A593-6C78997ECE9C}" destId="{4196A110-2572-4212-B646-648B40F60C6A}" srcOrd="6" destOrd="0" presId="urn:microsoft.com/office/officeart/2005/8/layout/vProcess5"/>
    <dgm:cxn modelId="{1BB30B2E-F926-4A93-A2AE-0C2CC8E0885C}" type="presParOf" srcId="{5C82B783-F061-4A6D-A593-6C78997ECE9C}" destId="{0D100429-E7BE-4F31-8B74-0D0E03211FCD}" srcOrd="7" destOrd="0" presId="urn:microsoft.com/office/officeart/2005/8/layout/vProcess5"/>
    <dgm:cxn modelId="{601500D8-55BE-4044-AA11-B0AE802F1452}" type="presParOf" srcId="{5C82B783-F061-4A6D-A593-6C78997ECE9C}" destId="{4CEE42BF-F099-44F9-9575-4E82997906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D27D9-7CAF-4C53-95F8-650DB4EB31A0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A15817-D78C-4B40-8DE1-731DA6687174}">
      <dgm:prSet custT="1"/>
      <dgm:spPr/>
      <dgm:t>
        <a:bodyPr/>
        <a:lstStyle/>
        <a:p>
          <a:pPr rtl="0"/>
          <a:r>
            <a:rPr lang="ru-RU" sz="2900" b="1" dirty="0" err="1" smtClean="0">
              <a:latin typeface="Arial" pitchFamily="34" charset="0"/>
              <a:cs typeface="Arial" pitchFamily="34" charset="0"/>
            </a:rPr>
            <a:t>Навіть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якщо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вода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містить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корисні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мінерали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, то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пластикова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пляшка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перекреслює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всі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її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поживні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властивості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. </a:t>
          </a:r>
          <a:endParaRPr lang="ru-RU" sz="2900" b="1" dirty="0">
            <a:latin typeface="Arial" pitchFamily="34" charset="0"/>
            <a:cs typeface="Arial" pitchFamily="34" charset="0"/>
          </a:endParaRPr>
        </a:p>
      </dgm:t>
    </dgm:pt>
    <dgm:pt modelId="{7CEF74FE-5856-44D0-BA24-B5066B8EF0C3}" type="parTrans" cxnId="{C2E5C2CC-C1B2-4DF0-B093-FF9E092730DB}">
      <dgm:prSet/>
      <dgm:spPr/>
      <dgm:t>
        <a:bodyPr/>
        <a:lstStyle/>
        <a:p>
          <a:endParaRPr lang="ru-RU" sz="2900" b="1">
            <a:latin typeface="Arial" pitchFamily="34" charset="0"/>
            <a:cs typeface="Arial" pitchFamily="34" charset="0"/>
          </a:endParaRPr>
        </a:p>
      </dgm:t>
    </dgm:pt>
    <dgm:pt modelId="{1B14C50D-1305-4A0F-B154-1D564D83B5D7}" type="sibTrans" cxnId="{C2E5C2CC-C1B2-4DF0-B093-FF9E092730DB}">
      <dgm:prSet/>
      <dgm:spPr/>
      <dgm:t>
        <a:bodyPr/>
        <a:lstStyle/>
        <a:p>
          <a:endParaRPr lang="ru-RU" sz="2900" b="1">
            <a:latin typeface="Arial" pitchFamily="34" charset="0"/>
            <a:cs typeface="Arial" pitchFamily="34" charset="0"/>
          </a:endParaRPr>
        </a:p>
      </dgm:t>
    </dgm:pt>
    <dgm:pt modelId="{B91C7EF8-6AFD-41DA-BF27-C007A2C57C17}">
      <dgm:prSet custT="1"/>
      <dgm:spPr/>
      <dgm:t>
        <a:bodyPr/>
        <a:lstStyle/>
        <a:p>
          <a:pPr rtl="0"/>
          <a:r>
            <a:rPr lang="ru-RU" sz="2900" b="1" dirty="0" err="1" smtClean="0">
              <a:latin typeface="Arial" pitchFamily="34" charset="0"/>
              <a:cs typeface="Arial" pitchFamily="34" charset="0"/>
            </a:rPr>
            <a:t>Полівінілхлорид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Під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дією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високої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температури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, пластик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починає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випаровуватися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розчиняється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у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воді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насичує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її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шкідливими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dirty="0" err="1" smtClean="0">
              <a:latin typeface="Arial" pitchFamily="34" charset="0"/>
              <a:cs typeface="Arial" pitchFamily="34" charset="0"/>
            </a:rPr>
            <a:t>речовинами</a:t>
          </a:r>
          <a:r>
            <a:rPr lang="ru-RU" sz="2900" b="1" dirty="0" smtClean="0">
              <a:latin typeface="Arial" pitchFamily="34" charset="0"/>
              <a:cs typeface="Arial" pitchFamily="34" charset="0"/>
            </a:rPr>
            <a:t>. </a:t>
          </a:r>
          <a:endParaRPr lang="ru-RU" sz="2900" b="1" dirty="0">
            <a:latin typeface="Arial" pitchFamily="34" charset="0"/>
            <a:cs typeface="Arial" pitchFamily="34" charset="0"/>
          </a:endParaRPr>
        </a:p>
      </dgm:t>
    </dgm:pt>
    <dgm:pt modelId="{76D29346-217C-47CC-8575-CB68AF0BAC17}" type="parTrans" cxnId="{7F0FBF29-BB8A-4292-A1BB-A2F2AA4FBE12}">
      <dgm:prSet/>
      <dgm:spPr/>
      <dgm:t>
        <a:bodyPr/>
        <a:lstStyle/>
        <a:p>
          <a:endParaRPr lang="ru-RU" sz="2900" b="1">
            <a:latin typeface="Arial" pitchFamily="34" charset="0"/>
            <a:cs typeface="Arial" pitchFamily="34" charset="0"/>
          </a:endParaRPr>
        </a:p>
      </dgm:t>
    </dgm:pt>
    <dgm:pt modelId="{A2EB4723-B04A-4647-80E4-8238F3B9CE53}" type="sibTrans" cxnId="{7F0FBF29-BB8A-4292-A1BB-A2F2AA4FBE12}">
      <dgm:prSet/>
      <dgm:spPr/>
      <dgm:t>
        <a:bodyPr/>
        <a:lstStyle/>
        <a:p>
          <a:endParaRPr lang="ru-RU" sz="2900" b="1">
            <a:latin typeface="Arial" pitchFamily="34" charset="0"/>
            <a:cs typeface="Arial" pitchFamily="34" charset="0"/>
          </a:endParaRPr>
        </a:p>
      </dgm:t>
    </dgm:pt>
    <dgm:pt modelId="{83D91A4E-647E-4D80-83D6-B219B86679A0}" type="pres">
      <dgm:prSet presAssocID="{633D27D9-7CAF-4C53-95F8-650DB4EB3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B5CA3-335E-4DFE-8353-FB8F7148610E}" type="pres">
      <dgm:prSet presAssocID="{21A15817-D78C-4B40-8DE1-731DA6687174}" presName="parentLin" presStyleCnt="0"/>
      <dgm:spPr/>
      <dgm:t>
        <a:bodyPr/>
        <a:lstStyle/>
        <a:p>
          <a:endParaRPr lang="ru-RU"/>
        </a:p>
      </dgm:t>
    </dgm:pt>
    <dgm:pt modelId="{E1E892AB-B2E1-43B3-A4EA-429774EA90CB}" type="pres">
      <dgm:prSet presAssocID="{21A15817-D78C-4B40-8DE1-731DA668717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DBD6BE9-CC36-4DFC-B56B-563CAE961D05}" type="pres">
      <dgm:prSet presAssocID="{21A15817-D78C-4B40-8DE1-731DA6687174}" presName="parentText" presStyleLbl="node1" presStyleIdx="0" presStyleCnt="2" custScaleX="121202" custLinFactNeighborX="-341" custLinFactNeighborY="-1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7A96A-3F5A-4A53-B935-24776FA2379B}" type="pres">
      <dgm:prSet presAssocID="{21A15817-D78C-4B40-8DE1-731DA6687174}" presName="negativeSpace" presStyleCnt="0"/>
      <dgm:spPr/>
      <dgm:t>
        <a:bodyPr/>
        <a:lstStyle/>
        <a:p>
          <a:endParaRPr lang="ru-RU"/>
        </a:p>
      </dgm:t>
    </dgm:pt>
    <dgm:pt modelId="{CECBA248-33E6-4CB9-9E5B-A515DCB72203}" type="pres">
      <dgm:prSet presAssocID="{21A15817-D78C-4B40-8DE1-731DA668717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229D0-C4CD-48EE-8E11-07182118A727}" type="pres">
      <dgm:prSet presAssocID="{1B14C50D-1305-4A0F-B154-1D564D83B5D7}" presName="spaceBetweenRectangles" presStyleCnt="0"/>
      <dgm:spPr/>
      <dgm:t>
        <a:bodyPr/>
        <a:lstStyle/>
        <a:p>
          <a:endParaRPr lang="ru-RU"/>
        </a:p>
      </dgm:t>
    </dgm:pt>
    <dgm:pt modelId="{B116115C-8A75-4976-93B1-8EE480D14999}" type="pres">
      <dgm:prSet presAssocID="{B91C7EF8-6AFD-41DA-BF27-C007A2C57C17}" presName="parentLin" presStyleCnt="0"/>
      <dgm:spPr/>
      <dgm:t>
        <a:bodyPr/>
        <a:lstStyle/>
        <a:p>
          <a:endParaRPr lang="ru-RU"/>
        </a:p>
      </dgm:t>
    </dgm:pt>
    <dgm:pt modelId="{B9C00C2C-912E-4BAC-9201-84CD27399987}" type="pres">
      <dgm:prSet presAssocID="{B91C7EF8-6AFD-41DA-BF27-C007A2C57C1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401B26B-C3E0-4F04-8FAC-C33D364ED11A}" type="pres">
      <dgm:prSet presAssocID="{B91C7EF8-6AFD-41DA-BF27-C007A2C57C17}" presName="parentText" presStyleLbl="node1" presStyleIdx="1" presStyleCnt="2" custScaleX="125768" custScaleY="144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0C65D-D398-4377-93BC-6F0678411205}" type="pres">
      <dgm:prSet presAssocID="{B91C7EF8-6AFD-41DA-BF27-C007A2C57C17}" presName="negativeSpace" presStyleCnt="0"/>
      <dgm:spPr/>
      <dgm:t>
        <a:bodyPr/>
        <a:lstStyle/>
        <a:p>
          <a:endParaRPr lang="ru-RU"/>
        </a:p>
      </dgm:t>
    </dgm:pt>
    <dgm:pt modelId="{7F24F838-89D2-4C6D-8F99-4DC63A6E944C}" type="pres">
      <dgm:prSet presAssocID="{B91C7EF8-6AFD-41DA-BF27-C007A2C57C1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E2E4A-B1F4-43AF-9622-380428A6D448}" type="presOf" srcId="{21A15817-D78C-4B40-8DE1-731DA6687174}" destId="{E1E892AB-B2E1-43B3-A4EA-429774EA90CB}" srcOrd="0" destOrd="0" presId="urn:microsoft.com/office/officeart/2005/8/layout/list1"/>
    <dgm:cxn modelId="{C2E5C2CC-C1B2-4DF0-B093-FF9E092730DB}" srcId="{633D27D9-7CAF-4C53-95F8-650DB4EB31A0}" destId="{21A15817-D78C-4B40-8DE1-731DA6687174}" srcOrd="0" destOrd="0" parTransId="{7CEF74FE-5856-44D0-BA24-B5066B8EF0C3}" sibTransId="{1B14C50D-1305-4A0F-B154-1D564D83B5D7}"/>
    <dgm:cxn modelId="{D6475C6A-AF24-4D56-A75E-4898DDE2A4BB}" type="presOf" srcId="{633D27D9-7CAF-4C53-95F8-650DB4EB31A0}" destId="{83D91A4E-647E-4D80-83D6-B219B86679A0}" srcOrd="0" destOrd="0" presId="urn:microsoft.com/office/officeart/2005/8/layout/list1"/>
    <dgm:cxn modelId="{7F0FBF29-BB8A-4292-A1BB-A2F2AA4FBE12}" srcId="{633D27D9-7CAF-4C53-95F8-650DB4EB31A0}" destId="{B91C7EF8-6AFD-41DA-BF27-C007A2C57C17}" srcOrd="1" destOrd="0" parTransId="{76D29346-217C-47CC-8575-CB68AF0BAC17}" sibTransId="{A2EB4723-B04A-4647-80E4-8238F3B9CE53}"/>
    <dgm:cxn modelId="{6C6E2042-0FA3-4141-83D6-A240E8E66FCD}" type="presOf" srcId="{21A15817-D78C-4B40-8DE1-731DA6687174}" destId="{9DBD6BE9-CC36-4DFC-B56B-563CAE961D05}" srcOrd="1" destOrd="0" presId="urn:microsoft.com/office/officeart/2005/8/layout/list1"/>
    <dgm:cxn modelId="{FF774BEA-08A3-4EDB-82EE-B520ED6588EA}" type="presOf" srcId="{B91C7EF8-6AFD-41DA-BF27-C007A2C57C17}" destId="{1401B26B-C3E0-4F04-8FAC-C33D364ED11A}" srcOrd="1" destOrd="0" presId="urn:microsoft.com/office/officeart/2005/8/layout/list1"/>
    <dgm:cxn modelId="{4A231C6D-3065-4BCD-9AE2-E7AA8D75A7A0}" type="presOf" srcId="{B91C7EF8-6AFD-41DA-BF27-C007A2C57C17}" destId="{B9C00C2C-912E-4BAC-9201-84CD27399987}" srcOrd="0" destOrd="0" presId="urn:microsoft.com/office/officeart/2005/8/layout/list1"/>
    <dgm:cxn modelId="{D06DC20B-BA23-44EA-8C9A-BC08D391FBE5}" type="presParOf" srcId="{83D91A4E-647E-4D80-83D6-B219B86679A0}" destId="{B9EB5CA3-335E-4DFE-8353-FB8F7148610E}" srcOrd="0" destOrd="0" presId="urn:microsoft.com/office/officeart/2005/8/layout/list1"/>
    <dgm:cxn modelId="{6E7D0206-8CF3-4893-A75B-24F812B003A9}" type="presParOf" srcId="{B9EB5CA3-335E-4DFE-8353-FB8F7148610E}" destId="{E1E892AB-B2E1-43B3-A4EA-429774EA90CB}" srcOrd="0" destOrd="0" presId="urn:microsoft.com/office/officeart/2005/8/layout/list1"/>
    <dgm:cxn modelId="{C5A42420-F675-4659-A979-CBD80AB88BE8}" type="presParOf" srcId="{B9EB5CA3-335E-4DFE-8353-FB8F7148610E}" destId="{9DBD6BE9-CC36-4DFC-B56B-563CAE961D05}" srcOrd="1" destOrd="0" presId="urn:microsoft.com/office/officeart/2005/8/layout/list1"/>
    <dgm:cxn modelId="{C5B85EBA-EAC1-48AD-A27B-6418473C1629}" type="presParOf" srcId="{83D91A4E-647E-4D80-83D6-B219B86679A0}" destId="{CC87A96A-3F5A-4A53-B935-24776FA2379B}" srcOrd="1" destOrd="0" presId="urn:microsoft.com/office/officeart/2005/8/layout/list1"/>
    <dgm:cxn modelId="{92359587-290A-4BBF-BF67-12EF31F3C819}" type="presParOf" srcId="{83D91A4E-647E-4D80-83D6-B219B86679A0}" destId="{CECBA248-33E6-4CB9-9E5B-A515DCB72203}" srcOrd="2" destOrd="0" presId="urn:microsoft.com/office/officeart/2005/8/layout/list1"/>
    <dgm:cxn modelId="{67DECF51-DCBD-4F3C-99CD-578A90DB16F7}" type="presParOf" srcId="{83D91A4E-647E-4D80-83D6-B219B86679A0}" destId="{A46229D0-C4CD-48EE-8E11-07182118A727}" srcOrd="3" destOrd="0" presId="urn:microsoft.com/office/officeart/2005/8/layout/list1"/>
    <dgm:cxn modelId="{2FB09A96-241A-47DB-B73F-2594D93F0E9D}" type="presParOf" srcId="{83D91A4E-647E-4D80-83D6-B219B86679A0}" destId="{B116115C-8A75-4976-93B1-8EE480D14999}" srcOrd="4" destOrd="0" presId="urn:microsoft.com/office/officeart/2005/8/layout/list1"/>
    <dgm:cxn modelId="{CDE46BE3-652F-4693-A12F-F4FDD9269F49}" type="presParOf" srcId="{B116115C-8A75-4976-93B1-8EE480D14999}" destId="{B9C00C2C-912E-4BAC-9201-84CD27399987}" srcOrd="0" destOrd="0" presId="urn:microsoft.com/office/officeart/2005/8/layout/list1"/>
    <dgm:cxn modelId="{44E7833C-8721-4010-A33E-D8EFCB069D27}" type="presParOf" srcId="{B116115C-8A75-4976-93B1-8EE480D14999}" destId="{1401B26B-C3E0-4F04-8FAC-C33D364ED11A}" srcOrd="1" destOrd="0" presId="urn:microsoft.com/office/officeart/2005/8/layout/list1"/>
    <dgm:cxn modelId="{189C3A8B-1FD8-490B-9A74-A85DC8C76ED4}" type="presParOf" srcId="{83D91A4E-647E-4D80-83D6-B219B86679A0}" destId="{E750C65D-D398-4377-93BC-6F0678411205}" srcOrd="5" destOrd="0" presId="urn:microsoft.com/office/officeart/2005/8/layout/list1"/>
    <dgm:cxn modelId="{1F728CE7-5FF9-4622-98D2-F831BAF2467E}" type="presParOf" srcId="{83D91A4E-647E-4D80-83D6-B219B86679A0}" destId="{7F24F838-89D2-4C6D-8F99-4DC63A6E94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70CE9-21DD-4A27-B6F3-3B89174F5995}">
      <dsp:nvSpPr>
        <dsp:cNvPr id="0" name=""/>
        <dsp:cNvSpPr/>
      </dsp:nvSpPr>
      <dsp:spPr>
        <a:xfrm>
          <a:off x="0" y="377921"/>
          <a:ext cx="864096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4DC67-5FB0-4D23-9211-CC08C496FFD5}">
      <dsp:nvSpPr>
        <dsp:cNvPr id="0" name=""/>
        <dsp:cNvSpPr/>
      </dsp:nvSpPr>
      <dsp:spPr>
        <a:xfrm>
          <a:off x="432048" y="8921"/>
          <a:ext cx="681044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зволожує кисень для дихання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2048" y="8921"/>
        <a:ext cx="6810441" cy="738000"/>
      </dsp:txXfrm>
    </dsp:sp>
    <dsp:sp modelId="{FAB1D6D6-3A0A-4AFE-8FFE-DA33D9E81317}">
      <dsp:nvSpPr>
        <dsp:cNvPr id="0" name=""/>
        <dsp:cNvSpPr/>
      </dsp:nvSpPr>
      <dsp:spPr>
        <a:xfrm>
          <a:off x="0" y="1511921"/>
          <a:ext cx="864096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22826-D1E8-4BF0-AF9E-A27249FA2036}">
      <dsp:nvSpPr>
        <dsp:cNvPr id="0" name=""/>
        <dsp:cNvSpPr/>
      </dsp:nvSpPr>
      <dsp:spPr>
        <a:xfrm>
          <a:off x="432048" y="1142921"/>
          <a:ext cx="673725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регулює температуру тіла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2048" y="1142921"/>
        <a:ext cx="6737252" cy="738000"/>
      </dsp:txXfrm>
    </dsp:sp>
    <dsp:sp modelId="{2E43DCD3-1E2F-448F-B66C-0C2121C343E3}">
      <dsp:nvSpPr>
        <dsp:cNvPr id="0" name=""/>
        <dsp:cNvSpPr/>
      </dsp:nvSpPr>
      <dsp:spPr>
        <a:xfrm>
          <a:off x="0" y="2645921"/>
          <a:ext cx="864096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F7CD7-B458-4ED2-B915-403A8B35543A}">
      <dsp:nvSpPr>
        <dsp:cNvPr id="0" name=""/>
        <dsp:cNvSpPr/>
      </dsp:nvSpPr>
      <dsp:spPr>
        <a:xfrm>
          <a:off x="432048" y="2276921"/>
          <a:ext cx="681044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змащує суглоби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2048" y="2276921"/>
        <a:ext cx="6810441" cy="738000"/>
      </dsp:txXfrm>
    </dsp:sp>
    <dsp:sp modelId="{EC118B16-CC91-4F10-93BE-BDA7B045029E}">
      <dsp:nvSpPr>
        <dsp:cNvPr id="0" name=""/>
        <dsp:cNvSpPr/>
      </dsp:nvSpPr>
      <dsp:spPr>
        <a:xfrm>
          <a:off x="0" y="3779921"/>
          <a:ext cx="864096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80F86-690C-4D28-BDEC-53B4F564F137}">
      <dsp:nvSpPr>
        <dsp:cNvPr id="0" name=""/>
        <dsp:cNvSpPr/>
      </dsp:nvSpPr>
      <dsp:spPr>
        <a:xfrm>
          <a:off x="392040" y="3410921"/>
          <a:ext cx="6817276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захищає життєво важливі орган</a:t>
          </a:r>
          <a:r>
            <a:rPr lang="uk-UA" sz="2600" b="1" kern="1200" smtClean="0">
              <a:latin typeface="Arial" pitchFamily="34" charset="0"/>
              <a:ea typeface="+mn-ea"/>
              <a:cs typeface="Arial" pitchFamily="34" charset="0"/>
            </a:rPr>
            <a:t>и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392040" y="3410921"/>
        <a:ext cx="6817276" cy="738000"/>
      </dsp:txXfrm>
    </dsp:sp>
    <dsp:sp modelId="{39C97B7C-F9B7-4B6B-BCDA-69A735908135}">
      <dsp:nvSpPr>
        <dsp:cNvPr id="0" name=""/>
        <dsp:cNvSpPr/>
      </dsp:nvSpPr>
      <dsp:spPr>
        <a:xfrm>
          <a:off x="0" y="4913921"/>
          <a:ext cx="864096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2068-7860-473C-9FBD-11624637C7D5}">
      <dsp:nvSpPr>
        <dsp:cNvPr id="0" name=""/>
        <dsp:cNvSpPr/>
      </dsp:nvSpPr>
      <dsp:spPr>
        <a:xfrm>
          <a:off x="432048" y="4544921"/>
          <a:ext cx="689790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допомагає перетворити їжу в енергію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2048" y="4544921"/>
        <a:ext cx="6897905" cy="738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2F8B7-38DD-49C9-A894-731AF03DFD80}">
      <dsp:nvSpPr>
        <dsp:cNvPr id="0" name=""/>
        <dsp:cNvSpPr/>
      </dsp:nvSpPr>
      <dsp:spPr>
        <a:xfrm>
          <a:off x="0" y="11213"/>
          <a:ext cx="5040559" cy="1363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1)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глибоке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очищення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вод</a:t>
          </a:r>
          <a:endParaRPr lang="ru-RU" sz="2600" b="1" kern="1200" dirty="0">
            <a:latin typeface="Arial" pitchFamily="34" charset="0"/>
            <a:cs typeface="Arial" pitchFamily="34" charset="0"/>
          </a:endParaRPr>
        </a:p>
      </dsp:txBody>
      <dsp:txXfrm>
        <a:off x="0" y="11213"/>
        <a:ext cx="5040559" cy="1363635"/>
      </dsp:txXfrm>
    </dsp:sp>
    <dsp:sp modelId="{646B524A-6B54-4F70-A65A-281D901A2279}">
      <dsp:nvSpPr>
        <dsp:cNvPr id="0" name=""/>
        <dsp:cNvSpPr/>
      </dsp:nvSpPr>
      <dsp:spPr>
        <a:xfrm>
          <a:off x="0" y="1556288"/>
          <a:ext cx="5040559" cy="1363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2)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повторне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використання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очищених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вод </a:t>
          </a:r>
          <a:endParaRPr lang="ru-RU" sz="2600" b="1" kern="1200" dirty="0">
            <a:latin typeface="Arial" pitchFamily="34" charset="0"/>
            <a:cs typeface="Arial" pitchFamily="34" charset="0"/>
          </a:endParaRPr>
        </a:p>
      </dsp:txBody>
      <dsp:txXfrm>
        <a:off x="0" y="1556288"/>
        <a:ext cx="5040559" cy="1363635"/>
      </dsp:txXfrm>
    </dsp:sp>
    <dsp:sp modelId="{F7F99DEF-91FF-4CD2-8849-F9E5763440FF}">
      <dsp:nvSpPr>
        <dsp:cNvPr id="0" name=""/>
        <dsp:cNvSpPr/>
      </dsp:nvSpPr>
      <dsp:spPr>
        <a:xfrm>
          <a:off x="0" y="3101363"/>
          <a:ext cx="5040559" cy="1363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3)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створення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замкнутих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систем водного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господарства</a:t>
          </a:r>
          <a:endParaRPr lang="ru-RU" sz="2600" b="1" kern="1200" dirty="0">
            <a:latin typeface="Arial" pitchFamily="34" charset="0"/>
            <a:cs typeface="Arial" pitchFamily="34" charset="0"/>
          </a:endParaRPr>
        </a:p>
      </dsp:txBody>
      <dsp:txXfrm>
        <a:off x="0" y="3101363"/>
        <a:ext cx="5040559" cy="1363635"/>
      </dsp:txXfrm>
    </dsp:sp>
    <dsp:sp modelId="{03E7701E-AB6B-41F4-A633-14CAC9B42D16}">
      <dsp:nvSpPr>
        <dsp:cNvPr id="0" name=""/>
        <dsp:cNvSpPr/>
      </dsp:nvSpPr>
      <dsp:spPr>
        <a:xfrm>
          <a:off x="0" y="4646438"/>
          <a:ext cx="5040559" cy="1363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4) з</a:t>
          </a:r>
          <a:r>
            <a:rPr lang="uk-UA" sz="2600" b="1" kern="1200" dirty="0" err="1" smtClean="0">
              <a:latin typeface="Arial" pitchFamily="34" charset="0"/>
              <a:cs typeface="Arial" pitchFamily="34" charset="0"/>
            </a:rPr>
            <a:t>аміна</a:t>
          </a:r>
          <a:r>
            <a:rPr lang="uk-UA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водних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технологічних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процесів</a:t>
          </a:r>
          <a:r>
            <a:rPr lang="ru-RU" sz="2600" b="1" kern="1200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2600" b="1" kern="1200" dirty="0" err="1" smtClean="0">
              <a:latin typeface="Arial" pitchFamily="34" charset="0"/>
              <a:cs typeface="Arial" pitchFamily="34" charset="0"/>
            </a:rPr>
            <a:t>безводні</a:t>
          </a:r>
          <a:endParaRPr lang="ru-RU" sz="2600" b="1" kern="1200" dirty="0">
            <a:latin typeface="Arial" pitchFamily="34" charset="0"/>
            <a:cs typeface="Arial" pitchFamily="34" charset="0"/>
          </a:endParaRPr>
        </a:p>
      </dsp:txBody>
      <dsp:txXfrm>
        <a:off x="0" y="4646438"/>
        <a:ext cx="5040559" cy="136363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20343-571C-41E0-B8C0-58E81942C47A}">
      <dsp:nvSpPr>
        <dsp:cNvPr id="0" name=""/>
        <dsp:cNvSpPr/>
      </dsp:nvSpPr>
      <dsp:spPr>
        <a:xfrm>
          <a:off x="1054" y="26370"/>
          <a:ext cx="4113738" cy="24682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Arial" pitchFamily="34" charset="0"/>
              <a:cs typeface="Arial" pitchFamily="34" charset="0"/>
            </a:rPr>
            <a:t>Ізраїль - світовий лідер в частині створення та використання опріснювальних технологій.  </a:t>
          </a:r>
          <a:br>
            <a:rPr lang="uk-UA" sz="2400" b="1" kern="1200" smtClean="0">
              <a:latin typeface="Arial" pitchFamily="34" charset="0"/>
              <a:cs typeface="Arial" pitchFamily="34" charset="0"/>
            </a:rPr>
          </a:br>
          <a:endParaRPr lang="uk-UA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054" y="26370"/>
        <a:ext cx="4113738" cy="2468242"/>
      </dsp:txXfrm>
    </dsp:sp>
    <dsp:sp modelId="{BEF7A59A-3CC7-4B94-96B3-B606BD00B153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Arial" pitchFamily="34" charset="0"/>
              <a:cs typeface="Arial" pitchFamily="34" charset="0"/>
            </a:rPr>
            <a:t>Переробка стічних вод в Ізраїлі. Обсяг - 24 тисячі кубометрів води на добу - Економія - 40 млн шекелів на рік. </a:t>
          </a:r>
          <a:br>
            <a:rPr lang="uk-UA" sz="2400" b="1" kern="1200" smtClean="0">
              <a:latin typeface="Arial" pitchFamily="34" charset="0"/>
              <a:cs typeface="Arial" pitchFamily="34" charset="0"/>
            </a:rPr>
          </a:br>
          <a:endParaRPr lang="uk-UA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4526166" y="26370"/>
        <a:ext cx="4113738" cy="2468242"/>
      </dsp:txXfrm>
    </dsp:sp>
    <dsp:sp modelId="{7116C101-C0E7-44BB-9867-305A52C1F7EC}">
      <dsp:nvSpPr>
        <dsp:cNvPr id="0" name=""/>
        <dsp:cNvSpPr/>
      </dsp:nvSpPr>
      <dsp:spPr>
        <a:xfrm>
          <a:off x="1054" y="2905986"/>
          <a:ext cx="4113738" cy="24682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Arial" pitchFamily="34" charset="0"/>
              <a:cs typeface="Arial" pitchFamily="34" charset="0"/>
            </a:rPr>
            <a:t>Завдяки системі зворотнього осмосу морська вода очищується від розчинених у ній солей та мінералів. </a:t>
          </a:r>
          <a:br>
            <a:rPr lang="uk-UA" sz="2400" b="1" kern="1200" smtClean="0">
              <a:latin typeface="Arial" pitchFamily="34" charset="0"/>
              <a:cs typeface="Arial" pitchFamily="34" charset="0"/>
            </a:rPr>
          </a:br>
          <a:endParaRPr lang="uk-UA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054" y="2905986"/>
        <a:ext cx="4113738" cy="2468242"/>
      </dsp:txXfrm>
    </dsp:sp>
    <dsp:sp modelId="{EACD8F75-3AE9-4D2A-9E8E-09D682647B84}">
      <dsp:nvSpPr>
        <dsp:cNvPr id="0" name=""/>
        <dsp:cNvSpPr/>
      </dsp:nvSpPr>
      <dsp:spPr>
        <a:xfrm>
          <a:off x="4526166" y="2905986"/>
          <a:ext cx="4113738" cy="24682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Arial" pitchFamily="34" charset="0"/>
              <a:cs typeface="Arial" pitchFamily="34" charset="0"/>
            </a:rPr>
            <a:t>А. Левін винайшов пристрій – «вода із повітря».</a:t>
          </a:r>
          <a:endParaRPr lang="uk-UA" sz="2400" b="1" kern="1200" dirty="0">
            <a:latin typeface="Arial" pitchFamily="34" charset="0"/>
            <a:cs typeface="Arial" pitchFamily="34" charset="0"/>
          </a:endParaRPr>
        </a:p>
      </dsp:txBody>
      <dsp:txXfrm>
        <a:off x="4526166" y="2905986"/>
        <a:ext cx="4113738" cy="246824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464F1-705C-48D5-90D4-A11FC91978B1}">
      <dsp:nvSpPr>
        <dsp:cNvPr id="0" name=""/>
        <dsp:cNvSpPr/>
      </dsp:nvSpPr>
      <dsp:spPr>
        <a:xfrm>
          <a:off x="0" y="4"/>
          <a:ext cx="7037158" cy="7128782"/>
        </a:xfrm>
        <a:prstGeom prst="diamond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DAEA84-D394-429E-B5E1-329E958DA05C}">
      <dsp:nvSpPr>
        <dsp:cNvPr id="0" name=""/>
        <dsp:cNvSpPr/>
      </dsp:nvSpPr>
      <dsp:spPr>
        <a:xfrm>
          <a:off x="668530" y="714346"/>
          <a:ext cx="2744492" cy="27444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Перекидання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стоку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регіонів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надлишку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водних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ресурсів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у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дефіцитні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668530" y="714346"/>
        <a:ext cx="2744492" cy="2744492"/>
      </dsp:txXfrm>
    </dsp:sp>
    <dsp:sp modelId="{42A5180D-A34E-4E63-B79F-A8197A9D101A}">
      <dsp:nvSpPr>
        <dsp:cNvPr id="0" name=""/>
        <dsp:cNvSpPr/>
      </dsp:nvSpPr>
      <dsp:spPr>
        <a:xfrm>
          <a:off x="3624136" y="714346"/>
          <a:ext cx="2744492" cy="27444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57918"/>
                <a:satOff val="-21360"/>
                <a:lumOff val="27012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357918"/>
                <a:satOff val="-21360"/>
                <a:lumOff val="27012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357918"/>
                <a:satOff val="-21360"/>
                <a:lumOff val="270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Проект трубопроводу для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перекачування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із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гирла Амазонки в Африку.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3624136" y="714346"/>
        <a:ext cx="2744492" cy="2744492"/>
      </dsp:txXfrm>
    </dsp:sp>
    <dsp:sp modelId="{630CDB57-8E4A-48A6-A45D-CB9CF3D7889E}">
      <dsp:nvSpPr>
        <dsp:cNvPr id="0" name=""/>
        <dsp:cNvSpPr/>
      </dsp:nvSpPr>
      <dsp:spPr>
        <a:xfrm>
          <a:off x="668530" y="3669953"/>
          <a:ext cx="2744492" cy="27444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715835"/>
                <a:satOff val="-42720"/>
                <a:lumOff val="54024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715835"/>
                <a:satOff val="-42720"/>
                <a:lumOff val="54024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715835"/>
                <a:satOff val="-42720"/>
                <a:lumOff val="5402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Експерименти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щодо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впливу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на хмари і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отримання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додаткових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опадів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668530" y="3669953"/>
        <a:ext cx="2744492" cy="2744492"/>
      </dsp:txXfrm>
    </dsp:sp>
    <dsp:sp modelId="{4C7D639E-5D11-40B9-ACF7-BE4B03EE7B4B}">
      <dsp:nvSpPr>
        <dsp:cNvPr id="0" name=""/>
        <dsp:cNvSpPr/>
      </dsp:nvSpPr>
      <dsp:spPr>
        <a:xfrm>
          <a:off x="3624136" y="3669953"/>
          <a:ext cx="2744492" cy="27444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57918"/>
                <a:satOff val="-21360"/>
                <a:lumOff val="27012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357918"/>
                <a:satOff val="-21360"/>
                <a:lumOff val="27012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357918"/>
                <a:satOff val="-21360"/>
                <a:lumOff val="270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Опріснення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морської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води.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Сумарні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обсяги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опріснених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вод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перевищують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50 млн м3 у </a:t>
          </a:r>
          <a:r>
            <a:rPr lang="ru-RU" sz="2300" b="1" kern="1200" dirty="0" err="1" smtClean="0">
              <a:latin typeface="Arial" pitchFamily="34" charset="0"/>
              <a:cs typeface="Arial" pitchFamily="34" charset="0"/>
            </a:rPr>
            <a:t>рік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3624136" y="3669953"/>
        <a:ext cx="2744492" cy="274449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06B70-3657-4900-A87D-36D7292185C1}">
      <dsp:nvSpPr>
        <dsp:cNvPr id="0" name=""/>
        <dsp:cNvSpPr/>
      </dsp:nvSpPr>
      <dsp:spPr>
        <a:xfrm>
          <a:off x="2190871" y="-290116"/>
          <a:ext cx="4735109" cy="4735109"/>
        </a:xfrm>
        <a:prstGeom prst="circularArrow">
          <a:avLst>
            <a:gd name="adj1" fmla="val 5689"/>
            <a:gd name="adj2" fmla="val 340510"/>
            <a:gd name="adj3" fmla="val 12339676"/>
            <a:gd name="adj4" fmla="val 1832874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D71A33-F2C1-41EB-9F69-0675E833B564}">
      <dsp:nvSpPr>
        <dsp:cNvPr id="0" name=""/>
        <dsp:cNvSpPr/>
      </dsp:nvSpPr>
      <dsp:spPr>
        <a:xfrm>
          <a:off x="2864596" y="1088"/>
          <a:ext cx="3387658" cy="1693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суворій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економії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водовитрат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64596" y="1088"/>
        <a:ext cx="3387658" cy="1693829"/>
      </dsp:txXfrm>
    </dsp:sp>
    <dsp:sp modelId="{921BA80D-01EA-4F30-A2CB-52CB5A32D0E3}">
      <dsp:nvSpPr>
        <dsp:cNvPr id="0" name=""/>
        <dsp:cNvSpPr/>
      </dsp:nvSpPr>
      <dsp:spPr>
        <a:xfrm>
          <a:off x="4659224" y="3109475"/>
          <a:ext cx="3387658" cy="1693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ефективному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очищенні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стічних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вод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659224" y="3109475"/>
        <a:ext cx="3387658" cy="1693829"/>
      </dsp:txXfrm>
    </dsp:sp>
    <dsp:sp modelId="{27BD61E8-A0CC-41C8-900C-58159EEC8A98}">
      <dsp:nvSpPr>
        <dsp:cNvPr id="0" name=""/>
        <dsp:cNvSpPr/>
      </dsp:nvSpPr>
      <dsp:spPr>
        <a:xfrm>
          <a:off x="1069968" y="3109475"/>
          <a:ext cx="3387658" cy="1693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санітарній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охороні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поверхневих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та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підземних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вод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забруднення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та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виснаження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069968" y="3109475"/>
        <a:ext cx="3387658" cy="16938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B6AE5-C731-4B09-BAF1-8DC5427A2AC8}">
      <dsp:nvSpPr>
        <dsp:cNvPr id="0" name=""/>
        <dsp:cNvSpPr/>
      </dsp:nvSpPr>
      <dsp:spPr>
        <a:xfrm>
          <a:off x="957249" y="0"/>
          <a:ext cx="5616624" cy="5616624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C0FDE1-2E73-47A7-8B19-43C491AEDCCF}">
      <dsp:nvSpPr>
        <dsp:cNvPr id="0" name=""/>
        <dsp:cNvSpPr/>
      </dsp:nvSpPr>
      <dsp:spPr>
        <a:xfrm>
          <a:off x="3765561" y="564679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Заміна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підприємствах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водомістких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технологій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5561" y="564679"/>
        <a:ext cx="3650805" cy="1329560"/>
      </dsp:txXfrm>
    </dsp:sp>
    <dsp:sp modelId="{1E04F149-9EB4-420F-B018-33D526B0FCEF}">
      <dsp:nvSpPr>
        <dsp:cNvPr id="0" name=""/>
        <dsp:cNvSpPr/>
      </dsp:nvSpPr>
      <dsp:spPr>
        <a:xfrm>
          <a:off x="3765561" y="2060434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Вдосконалення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технології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іригаційних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робіт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5561" y="2060434"/>
        <a:ext cx="3650805" cy="1329560"/>
      </dsp:txXfrm>
    </dsp:sp>
    <dsp:sp modelId="{FE5670E6-8976-4BED-9A25-5989F84EC1FC}">
      <dsp:nvSpPr>
        <dsp:cNvPr id="0" name=""/>
        <dsp:cNvSpPr/>
      </dsp:nvSpPr>
      <dsp:spPr>
        <a:xfrm>
          <a:off x="3765561" y="3556189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Заміна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старої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аварійної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системи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err="1" smtClean="0">
              <a:latin typeface="Arial" pitchFamily="34" charset="0"/>
              <a:cs typeface="Arial" pitchFamily="34" charset="0"/>
            </a:rPr>
            <a:t>водопостачання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5561" y="3556189"/>
        <a:ext cx="3650805" cy="13295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B39F5-8498-4E6D-A2BA-32549E3B94EF}">
      <dsp:nvSpPr>
        <dsp:cNvPr id="0" name=""/>
        <dsp:cNvSpPr/>
      </dsp:nvSpPr>
      <dsp:spPr>
        <a:xfrm>
          <a:off x="4032447" y="2491"/>
          <a:ext cx="4536504" cy="16442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1.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Сприяти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прийняттю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відповідних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заходів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для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рішення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проблеми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4032447" y="2491"/>
        <a:ext cx="4536504" cy="1644207"/>
      </dsp:txXfrm>
    </dsp:sp>
    <dsp:sp modelId="{FB23EA1B-2EB7-4A25-A7FF-A868C30AC5E7}">
      <dsp:nvSpPr>
        <dsp:cNvPr id="0" name=""/>
        <dsp:cNvSpPr/>
      </dsp:nvSpPr>
      <dsp:spPr>
        <a:xfrm>
          <a:off x="4032447" y="1728909"/>
          <a:ext cx="4536504" cy="16442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01476"/>
                <a:satOff val="-19508"/>
                <a:lumOff val="17811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301476"/>
                <a:satOff val="-19508"/>
                <a:lumOff val="17811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301476"/>
                <a:satOff val="-19508"/>
                <a:lumOff val="1781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2.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Інформувати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суспільство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про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важливість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охорони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збереження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ресурсів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води.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4032447" y="1728909"/>
        <a:ext cx="4536504" cy="1644207"/>
      </dsp:txXfrm>
    </dsp:sp>
    <dsp:sp modelId="{E7CA9D0B-6772-4323-AB70-61146DBE89FF}">
      <dsp:nvSpPr>
        <dsp:cNvPr id="0" name=""/>
        <dsp:cNvSpPr/>
      </dsp:nvSpPr>
      <dsp:spPr>
        <a:xfrm>
          <a:off x="4032447" y="3455327"/>
          <a:ext cx="4536504" cy="16442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02953"/>
                <a:satOff val="-39016"/>
                <a:lumOff val="35622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602953"/>
                <a:satOff val="-39016"/>
                <a:lumOff val="35622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602953"/>
                <a:satOff val="-39016"/>
                <a:lumOff val="356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3.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Залучити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уряди,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міжнародні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агентства,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неурядові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організації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kern="1200" dirty="0" err="1" smtClean="0">
              <a:latin typeface="Arial" pitchFamily="34" charset="0"/>
              <a:cs typeface="Arial" pitchFamily="34" charset="0"/>
            </a:rPr>
            <a:t>приватний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 сектор.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4032447" y="3455327"/>
        <a:ext cx="4536504" cy="1644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C1A88-FFE5-4595-A4DC-CC01922CE97F}">
      <dsp:nvSpPr>
        <dsp:cNvPr id="0" name=""/>
        <dsp:cNvSpPr/>
      </dsp:nvSpPr>
      <dsp:spPr>
        <a:xfrm>
          <a:off x="983" y="1319075"/>
          <a:ext cx="3239121" cy="323912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8260" tIns="36830" rIns="17826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>
              <a:effectLst/>
              <a:latin typeface="Arial" pitchFamily="34" charset="0"/>
              <a:cs typeface="Arial" pitchFamily="34" charset="0"/>
            </a:rPr>
            <a:t>1,1 </a:t>
          </a:r>
          <a:r>
            <a:rPr lang="ru-RU" sz="2900" b="1" i="0" kern="1200" dirty="0" err="1" smtClean="0">
              <a:effectLst/>
              <a:latin typeface="Arial" pitchFamily="34" charset="0"/>
              <a:cs typeface="Arial" pitchFamily="34" charset="0"/>
            </a:rPr>
            <a:t>мільярда</a:t>
          </a:r>
          <a:r>
            <a:rPr lang="ru-RU" sz="2900" b="1" i="0" kern="1200" dirty="0" smtClean="0">
              <a:effectLst/>
              <a:latin typeface="Arial" pitchFamily="34" charset="0"/>
              <a:cs typeface="Arial" pitchFamily="34" charset="0"/>
            </a:rPr>
            <a:t> людей без доступу до </a:t>
          </a:r>
          <a:r>
            <a:rPr lang="ru-RU" sz="2900" b="1" i="0" kern="1200" dirty="0" err="1" smtClean="0">
              <a:effectLst/>
              <a:latin typeface="Arial" pitchFamily="34" charset="0"/>
              <a:cs typeface="Arial" pitchFamily="34" charset="0"/>
            </a:rPr>
            <a:t>безпечної</a:t>
          </a:r>
          <a:r>
            <a:rPr lang="ru-RU" sz="2900" b="1" i="0" kern="1200" dirty="0" smtClean="0">
              <a:effectLst/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effectLst/>
              <a:latin typeface="Arial" pitchFamily="34" charset="0"/>
              <a:cs typeface="Arial" pitchFamily="34" charset="0"/>
            </a:rPr>
            <a:t>питної</a:t>
          </a:r>
          <a:r>
            <a:rPr lang="ru-RU" sz="2900" b="1" i="0" kern="1200" dirty="0" smtClean="0">
              <a:effectLst/>
              <a:latin typeface="Arial" pitchFamily="34" charset="0"/>
              <a:cs typeface="Arial" pitchFamily="34" charset="0"/>
            </a:rPr>
            <a:t> води</a:t>
          </a:r>
          <a:endParaRPr lang="ru-RU" sz="2900" b="1" i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983" y="1319075"/>
        <a:ext cx="3239121" cy="3239121"/>
      </dsp:txXfrm>
    </dsp:sp>
    <dsp:sp modelId="{88F433E4-14EB-4540-BA9E-BDDD476A5699}">
      <dsp:nvSpPr>
        <dsp:cNvPr id="0" name=""/>
        <dsp:cNvSpPr/>
      </dsp:nvSpPr>
      <dsp:spPr>
        <a:xfrm>
          <a:off x="2592281" y="1003779"/>
          <a:ext cx="3779925" cy="386971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8260" tIns="36830" rIns="17826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2,6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мільярда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без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необхідних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санітарних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умов</a:t>
          </a:r>
          <a:endParaRPr lang="ru-RU" sz="2900" b="1" i="0" kern="1200" dirty="0">
            <a:latin typeface="Arial" pitchFamily="34" charset="0"/>
            <a:cs typeface="Arial" pitchFamily="34" charset="0"/>
          </a:endParaRPr>
        </a:p>
      </dsp:txBody>
      <dsp:txXfrm>
        <a:off x="2592281" y="1003779"/>
        <a:ext cx="3779925" cy="3869713"/>
      </dsp:txXfrm>
    </dsp:sp>
    <dsp:sp modelId="{EE725138-B0AE-41CC-BCA7-F3BEAB00CB1F}">
      <dsp:nvSpPr>
        <dsp:cNvPr id="0" name=""/>
        <dsp:cNvSpPr/>
      </dsp:nvSpPr>
      <dsp:spPr>
        <a:xfrm>
          <a:off x="5724382" y="1319075"/>
          <a:ext cx="3239121" cy="323912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8260" tIns="36830" rIns="17826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1,8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мільйона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людей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вмирає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щодня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діареї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, 90% —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це</a:t>
          </a:r>
          <a:r>
            <a:rPr lang="ru-RU" sz="29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i="0" kern="1200" dirty="0" err="1" smtClean="0">
              <a:latin typeface="Arial" pitchFamily="34" charset="0"/>
              <a:cs typeface="Arial" pitchFamily="34" charset="0"/>
            </a:rPr>
            <a:t>діти</a:t>
          </a:r>
          <a:endParaRPr lang="ru-RU" sz="2900" b="1" i="0" kern="1200" dirty="0">
            <a:latin typeface="Arial" pitchFamily="34" charset="0"/>
            <a:cs typeface="Arial" pitchFamily="34" charset="0"/>
          </a:endParaRPr>
        </a:p>
      </dsp:txBody>
      <dsp:txXfrm>
        <a:off x="5724382" y="1319075"/>
        <a:ext cx="3239121" cy="32391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52B66-56A0-491E-83E6-8FE3950A0B9C}">
      <dsp:nvSpPr>
        <dsp:cNvPr id="0" name=""/>
        <dsp:cNvSpPr/>
      </dsp:nvSpPr>
      <dsp:spPr>
        <a:xfrm>
          <a:off x="1063" y="560019"/>
          <a:ext cx="4148019" cy="2488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66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Введення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гігієни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скоротить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випадки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діареї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45%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063" y="560019"/>
        <a:ext cx="4148019" cy="2488811"/>
      </dsp:txXfrm>
    </dsp:sp>
    <dsp:sp modelId="{ED257680-3075-4B4D-9322-F79184B0F289}">
      <dsp:nvSpPr>
        <dsp:cNvPr id="0" name=""/>
        <dsp:cNvSpPr/>
      </dsp:nvSpPr>
      <dsp:spPr>
        <a:xfrm>
          <a:off x="4563884" y="560019"/>
          <a:ext cx="4148019" cy="2488811"/>
        </a:xfrm>
        <a:prstGeom prst="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66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Доступ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безпечних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джерел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води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поліпшених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умов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санітарії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скоротить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захворюваність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трахомою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27%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4563884" y="560019"/>
        <a:ext cx="4148019" cy="2488811"/>
      </dsp:txXfrm>
    </dsp:sp>
    <dsp:sp modelId="{7A2C8E2B-3678-461A-9F89-8A115C627295}">
      <dsp:nvSpPr>
        <dsp:cNvPr id="0" name=""/>
        <dsp:cNvSpPr/>
      </dsp:nvSpPr>
      <dsp:spPr>
        <a:xfrm>
          <a:off x="1063" y="3463633"/>
          <a:ext cx="4148019" cy="2488811"/>
        </a:xfrm>
        <a:prstGeom prst="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66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1,3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мільйони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людей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вмирає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від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малярії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щороку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них — 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90%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віком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менше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років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063" y="3463633"/>
        <a:ext cx="4148019" cy="2488811"/>
      </dsp:txXfrm>
    </dsp:sp>
    <dsp:sp modelId="{64DC3D88-D479-412B-BD63-426BB70185EE}">
      <dsp:nvSpPr>
        <dsp:cNvPr id="0" name=""/>
        <dsp:cNvSpPr/>
      </dsp:nvSpPr>
      <dsp:spPr>
        <a:xfrm>
          <a:off x="4563884" y="3463633"/>
          <a:ext cx="4148019" cy="2488811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66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 Бангладеш, 35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мільйонів</a:t>
          </a:r>
          <a:r>
            <a:rPr lang="ru-RU" sz="285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людей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використовують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питну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воду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підвищеним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рівнем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5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миш'яку</a:t>
          </a:r>
          <a:r>
            <a:rPr lang="ru-RU" sz="285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sp:txBody>
      <dsp:txXfrm>
        <a:off x="4563884" y="3463633"/>
        <a:ext cx="4148019" cy="24888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9874B0-A3AB-4C24-B4DB-0BB41B64AD80}">
      <dsp:nvSpPr>
        <dsp:cNvPr id="0" name=""/>
        <dsp:cNvSpPr/>
      </dsp:nvSpPr>
      <dsp:spPr>
        <a:xfrm>
          <a:off x="0" y="4256205"/>
          <a:ext cx="8440761" cy="1396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err="1" smtClean="0">
              <a:latin typeface="Arial" pitchFamily="34" charset="0"/>
              <a:cs typeface="Arial" pitchFamily="34" charset="0"/>
            </a:rPr>
            <a:t>Бактеріальні</a:t>
          </a:r>
          <a:r>
            <a:rPr lang="ru-RU" sz="26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різні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мікроорганізми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дріжжові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цвільові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грибки,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дрібні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водорості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бактерії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збудники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черевного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тифу, паратифу,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дизентерії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яйця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гельмінтів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kern="1200" dirty="0">
            <a:latin typeface="Arial" pitchFamily="34" charset="0"/>
            <a:cs typeface="Arial" pitchFamily="34" charset="0"/>
          </a:endParaRPr>
        </a:p>
      </dsp:txBody>
      <dsp:txXfrm>
        <a:off x="0" y="4256205"/>
        <a:ext cx="8440761" cy="1396981"/>
      </dsp:txXfrm>
    </dsp:sp>
    <dsp:sp modelId="{9429AA4E-A835-4F17-ADD5-34CB217A26DB}">
      <dsp:nvSpPr>
        <dsp:cNvPr id="0" name=""/>
        <dsp:cNvSpPr/>
      </dsp:nvSpPr>
      <dsp:spPr>
        <a:xfrm rot="10800000">
          <a:off x="0" y="2128602"/>
          <a:ext cx="8440761" cy="2148557"/>
        </a:xfrm>
        <a:prstGeom prst="upArrowCallou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62000"/>
                <a:satMod val="180000"/>
              </a:schemeClr>
            </a:gs>
            <a:gs pos="65000">
              <a:schemeClr val="accent3">
                <a:hueOff val="-568678"/>
                <a:satOff val="-2344"/>
                <a:lumOff val="-491"/>
                <a:alphaOff val="0"/>
                <a:tint val="32000"/>
                <a:satMod val="250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пісок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глинисті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частки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частки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руди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шлаку,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розчини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солей, кислот і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лугів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олії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залізо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кальцій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магній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кремній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калій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128602"/>
        <a:ext cx="8440761" cy="2148557"/>
      </dsp:txXfrm>
    </dsp:sp>
    <dsp:sp modelId="{CF693D53-BB60-47C9-ACB9-FCB7639BE633}">
      <dsp:nvSpPr>
        <dsp:cNvPr id="0" name=""/>
        <dsp:cNvSpPr/>
      </dsp:nvSpPr>
      <dsp:spPr>
        <a:xfrm rot="10800000">
          <a:off x="0" y="999"/>
          <a:ext cx="8440761" cy="2148557"/>
        </a:xfrm>
        <a:prstGeom prst="upArrowCallou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62000"/>
                <a:satMod val="180000"/>
              </a:schemeClr>
            </a:gs>
            <a:gs pos="65000">
              <a:schemeClr val="accent3">
                <a:hueOff val="-1137357"/>
                <a:satOff val="-4689"/>
                <a:lumOff val="-983"/>
                <a:alphaOff val="0"/>
                <a:tint val="32000"/>
                <a:satMod val="25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err="1" smtClean="0">
              <a:latin typeface="Arial" pitchFamily="34" charset="0"/>
              <a:cs typeface="Arial" pitchFamily="34" charset="0"/>
            </a:rPr>
            <a:t>Органічні</a:t>
          </a:r>
          <a:r>
            <a:rPr lang="ru-RU" sz="2600" b="1" i="0" kern="1200" dirty="0" smtClean="0">
              <a:latin typeface="Arial" pitchFamily="34" charset="0"/>
              <a:cs typeface="Arial" pitchFamily="34" charset="0"/>
            </a:rPr>
            <a:t> -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 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рослинного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тваринного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походження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Містять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значну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кількість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азоту, фосфору,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сірки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i="0" kern="1200" dirty="0" err="1" smtClean="0">
              <a:latin typeface="Arial" pitchFamily="34" charset="0"/>
              <a:cs typeface="Arial" pitchFamily="34" charset="0"/>
            </a:rPr>
            <a:t>водню</a:t>
          </a:r>
          <a:r>
            <a:rPr lang="ru-RU" sz="2600" i="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600" i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999"/>
        <a:ext cx="8440761" cy="21485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ECC00-0D18-4584-8E68-939D23D8EA81}">
      <dsp:nvSpPr>
        <dsp:cNvPr id="0" name=""/>
        <dsp:cNvSpPr/>
      </dsp:nvSpPr>
      <dsp:spPr>
        <a:xfrm>
          <a:off x="-7380377" y="-1127960"/>
          <a:ext cx="8782432" cy="878243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B12DE-4B8B-466B-97EB-C8DEF62544B0}">
      <dsp:nvSpPr>
        <dsp:cNvPr id="0" name=""/>
        <dsp:cNvSpPr/>
      </dsp:nvSpPr>
      <dsp:spPr>
        <a:xfrm>
          <a:off x="733482" y="501758"/>
          <a:ext cx="8208934" cy="1004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695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latin typeface="Arial" pitchFamily="34" charset="0"/>
              <a:ea typeface="+mn-ea"/>
              <a:cs typeface="Arial" pitchFamily="34" charset="0"/>
            </a:rPr>
            <a:t>Людина за життя пропускає через організм 80-100 кг хімічного бруду.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733482" y="501758"/>
        <a:ext cx="8208934" cy="1004038"/>
      </dsp:txXfrm>
    </dsp:sp>
    <dsp:sp modelId="{151302FC-4852-4A4C-A09E-FE6E57C52740}">
      <dsp:nvSpPr>
        <dsp:cNvPr id="0" name=""/>
        <dsp:cNvSpPr/>
      </dsp:nvSpPr>
      <dsp:spPr>
        <a:xfrm>
          <a:off x="105958" y="376253"/>
          <a:ext cx="1255048" cy="12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0EC58C-2C5D-4BA8-8E33-EBED0B039EF5}">
      <dsp:nvSpPr>
        <dsp:cNvPr id="0" name=""/>
        <dsp:cNvSpPr/>
      </dsp:nvSpPr>
      <dsp:spPr>
        <a:xfrm>
          <a:off x="1309120" y="2008077"/>
          <a:ext cx="7633295" cy="1004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695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Хто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випиває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більш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4 склянок води на день,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зменшує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ризик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серцево-судинних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2600" b="1" kern="1200" dirty="0" err="1" smtClean="0">
              <a:latin typeface="Arial" pitchFamily="34" charset="0"/>
              <a:ea typeface="+mn-ea"/>
              <a:cs typeface="Arial" pitchFamily="34" charset="0"/>
            </a:rPr>
            <a:t>захворювань</a:t>
          </a:r>
          <a:r>
            <a:rPr lang="ru-RU" sz="2600" b="1" kern="1200" dirty="0" smtClean="0">
              <a:latin typeface="Arial" pitchFamily="34" charset="0"/>
              <a:ea typeface="+mn-ea"/>
              <a:cs typeface="Arial" pitchFamily="34" charset="0"/>
            </a:rPr>
            <a:t>. 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309120" y="2008077"/>
        <a:ext cx="7633295" cy="1004038"/>
      </dsp:txXfrm>
    </dsp:sp>
    <dsp:sp modelId="{237D63B5-B528-4498-AD35-A2B14DC91622}">
      <dsp:nvSpPr>
        <dsp:cNvPr id="0" name=""/>
        <dsp:cNvSpPr/>
      </dsp:nvSpPr>
      <dsp:spPr>
        <a:xfrm>
          <a:off x="681596" y="1882572"/>
          <a:ext cx="1255048" cy="12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0E8B4-4381-4380-B9B1-4D70A9822F4F}">
      <dsp:nvSpPr>
        <dsp:cNvPr id="0" name=""/>
        <dsp:cNvSpPr/>
      </dsp:nvSpPr>
      <dsp:spPr>
        <a:xfrm>
          <a:off x="1309120" y="3514396"/>
          <a:ext cx="7633295" cy="1004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695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latin typeface="Arial" pitchFamily="34" charset="0"/>
              <a:ea typeface="+mn-ea"/>
              <a:cs typeface="Arial" pitchFamily="34" charset="0"/>
            </a:rPr>
            <a:t>Вживання кофеїну й алкоголю призводить до зневоднення.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309120" y="3514396"/>
        <a:ext cx="7633295" cy="1004038"/>
      </dsp:txXfrm>
    </dsp:sp>
    <dsp:sp modelId="{C9F49322-FA94-4C95-9D84-0EBFCDA62AE3}">
      <dsp:nvSpPr>
        <dsp:cNvPr id="0" name=""/>
        <dsp:cNvSpPr/>
      </dsp:nvSpPr>
      <dsp:spPr>
        <a:xfrm>
          <a:off x="681596" y="3388891"/>
          <a:ext cx="1255048" cy="12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EDAEE7-1CE6-40AC-8D54-9F790A8132F9}">
      <dsp:nvSpPr>
        <dsp:cNvPr id="0" name=""/>
        <dsp:cNvSpPr/>
      </dsp:nvSpPr>
      <dsp:spPr>
        <a:xfrm>
          <a:off x="733482" y="5020715"/>
          <a:ext cx="8208934" cy="1004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695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Arial" pitchFamily="34" charset="0"/>
              <a:ea typeface="+mn-ea"/>
              <a:cs typeface="Arial" pitchFamily="34" charset="0"/>
            </a:rPr>
            <a:t>Біль у спині, ненормалізований тиск, надлишок холестерину, ожиріння – результат браку води в організмі.</a:t>
          </a:r>
          <a:endParaRPr lang="ru-RU" sz="2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733482" y="5020715"/>
        <a:ext cx="8208934" cy="1004038"/>
      </dsp:txXfrm>
    </dsp:sp>
    <dsp:sp modelId="{3E5CB87B-0187-4947-A391-1E2EEC45F3AA}">
      <dsp:nvSpPr>
        <dsp:cNvPr id="0" name=""/>
        <dsp:cNvSpPr/>
      </dsp:nvSpPr>
      <dsp:spPr>
        <a:xfrm>
          <a:off x="105958" y="4895210"/>
          <a:ext cx="1255048" cy="1255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9466F-D04D-4D1E-928B-0C8149BC9BDF}">
      <dsp:nvSpPr>
        <dsp:cNvPr id="0" name=""/>
        <dsp:cNvSpPr/>
      </dsp:nvSpPr>
      <dsp:spPr>
        <a:xfrm>
          <a:off x="1072" y="294319"/>
          <a:ext cx="4182300" cy="25093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Алюмінієвий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посуд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небезпечний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Спеціалісти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радять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використовувати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його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більше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, як для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кип’ятіння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чи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випічки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700" b="1" kern="1200" dirty="0">
            <a:latin typeface="Arial" pitchFamily="34" charset="0"/>
            <a:cs typeface="Arial" pitchFamily="34" charset="0"/>
          </a:endParaRPr>
        </a:p>
      </dsp:txBody>
      <dsp:txXfrm>
        <a:off x="1072" y="294319"/>
        <a:ext cx="4182300" cy="2509380"/>
      </dsp:txXfrm>
    </dsp:sp>
    <dsp:sp modelId="{FA3D644C-3675-4015-8686-3025F41F070F}">
      <dsp:nvSpPr>
        <dsp:cNvPr id="0" name=""/>
        <dsp:cNvSpPr/>
      </dsp:nvSpPr>
      <dsp:spPr>
        <a:xfrm>
          <a:off x="4601603" y="294319"/>
          <a:ext cx="4182300" cy="25093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Хто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взимку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навмисно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вживає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води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менше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, наносить шкоду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своєму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організму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700" b="1" kern="1200" dirty="0">
            <a:latin typeface="Arial" pitchFamily="34" charset="0"/>
            <a:cs typeface="Arial" pitchFamily="34" charset="0"/>
          </a:endParaRPr>
        </a:p>
      </dsp:txBody>
      <dsp:txXfrm>
        <a:off x="4601603" y="294319"/>
        <a:ext cx="4182300" cy="2509380"/>
      </dsp:txXfrm>
    </dsp:sp>
    <dsp:sp modelId="{1AC21CC6-9326-430B-AF72-BC2DDF225824}">
      <dsp:nvSpPr>
        <dsp:cNvPr id="0" name=""/>
        <dsp:cNvSpPr/>
      </dsp:nvSpPr>
      <dsp:spPr>
        <a:xfrm>
          <a:off x="2301337" y="3221929"/>
          <a:ext cx="4182300" cy="25093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Помиляється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хто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каже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що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можна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вживати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рідини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700" b="1" kern="1200" dirty="0" err="1" smtClean="0">
              <a:latin typeface="Arial" pitchFamily="34" charset="0"/>
              <a:cs typeface="Arial" pitchFamily="34" charset="0"/>
            </a:rPr>
            <a:t>під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час</a:t>
          </a:r>
          <a:r>
            <a:rPr lang="uk-UA" sz="2700" b="1" kern="1200" dirty="0" smtClean="0">
              <a:latin typeface="Arial" pitchFamily="34" charset="0"/>
              <a:cs typeface="Arial" pitchFamily="34" charset="0"/>
            </a:rPr>
            <a:t> тренувань.</a:t>
          </a:r>
          <a:endParaRPr lang="ru-RU" sz="2700" b="1" kern="1200" dirty="0">
            <a:latin typeface="Arial" pitchFamily="34" charset="0"/>
            <a:cs typeface="Arial" pitchFamily="34" charset="0"/>
          </a:endParaRPr>
        </a:p>
      </dsp:txBody>
      <dsp:txXfrm>
        <a:off x="2301337" y="3221929"/>
        <a:ext cx="4182300" cy="25093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21285-7C31-410D-9554-CB4AD297D57E}">
      <dsp:nvSpPr>
        <dsp:cNvPr id="0" name=""/>
        <dsp:cNvSpPr/>
      </dsp:nvSpPr>
      <dsp:spPr>
        <a:xfrm>
          <a:off x="5029" y="0"/>
          <a:ext cx="3017520" cy="2666440"/>
        </a:xfrm>
        <a:prstGeom prst="up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D739D-7B68-4DAA-8657-34D4AB075476}">
      <dsp:nvSpPr>
        <dsp:cNvPr id="0" name=""/>
        <dsp:cNvSpPr/>
      </dsp:nvSpPr>
      <dsp:spPr>
        <a:xfrm>
          <a:off x="2712128" y="0"/>
          <a:ext cx="5922532" cy="266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Централізованим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водопостачанням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забезпечено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65%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українців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: </a:t>
          </a: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83% — у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містах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, 17% у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сільській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місцевості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3300" b="0" kern="1200" dirty="0">
            <a:latin typeface="Arial" pitchFamily="34" charset="0"/>
            <a:cs typeface="Arial" pitchFamily="34" charset="0"/>
          </a:endParaRPr>
        </a:p>
      </dsp:txBody>
      <dsp:txXfrm>
        <a:off x="2712128" y="0"/>
        <a:ext cx="5922532" cy="2666440"/>
      </dsp:txXfrm>
    </dsp:sp>
    <dsp:sp modelId="{C7986644-179D-4997-8EA1-8339222C02F8}">
      <dsp:nvSpPr>
        <dsp:cNvPr id="0" name=""/>
        <dsp:cNvSpPr/>
      </dsp:nvSpPr>
      <dsp:spPr>
        <a:xfrm>
          <a:off x="910285" y="2888644"/>
          <a:ext cx="3017520" cy="2666440"/>
        </a:xfrm>
        <a:prstGeom prst="downArrow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AA759-A245-4DE5-A445-99CD3661EEA8}">
      <dsp:nvSpPr>
        <dsp:cNvPr id="0" name=""/>
        <dsp:cNvSpPr/>
      </dsp:nvSpPr>
      <dsp:spPr>
        <a:xfrm>
          <a:off x="4018330" y="2888644"/>
          <a:ext cx="5120640" cy="266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Водою з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колодязів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користується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11 млн.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громадян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. 1,8 млн.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колодязів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300" b="0" kern="1200" dirty="0" err="1" smtClean="0">
              <a:latin typeface="Arial" pitchFamily="34" charset="0"/>
              <a:cs typeface="Arial" pitchFamily="34" charset="0"/>
            </a:rPr>
            <a:t>забруднені</a:t>
          </a:r>
          <a:r>
            <a:rPr lang="ru-RU" sz="3300" b="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3300" b="0" kern="1200" dirty="0">
            <a:latin typeface="Arial" pitchFamily="34" charset="0"/>
            <a:cs typeface="Arial" pitchFamily="34" charset="0"/>
          </a:endParaRPr>
        </a:p>
      </dsp:txBody>
      <dsp:txXfrm>
        <a:off x="4018330" y="2888644"/>
        <a:ext cx="5120640" cy="26664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FE5E5-41AC-4A14-8F4E-3E72143191AE}">
      <dsp:nvSpPr>
        <dsp:cNvPr id="0" name=""/>
        <dsp:cNvSpPr/>
      </dsp:nvSpPr>
      <dsp:spPr>
        <a:xfrm>
          <a:off x="0" y="0"/>
          <a:ext cx="7664868" cy="1665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latin typeface="Arial" pitchFamily="34" charset="0"/>
              <a:cs typeface="Arial" pitchFamily="34" charset="0"/>
            </a:rPr>
            <a:t>Щороку</a:t>
          </a:r>
          <a:r>
            <a:rPr lang="uk-UA" sz="3000" kern="1200" dirty="0" smtClean="0">
              <a:latin typeface="Arial" pitchFamily="34" charset="0"/>
              <a:cs typeface="Arial" pitchFamily="34" charset="0"/>
            </a:rPr>
            <a:t> до річок скидається понад </a:t>
          </a:r>
          <a:r>
            <a:rPr lang="uk-UA" sz="3000" b="1" kern="1200" dirty="0" smtClean="0">
              <a:latin typeface="Arial" pitchFamily="34" charset="0"/>
              <a:cs typeface="Arial" pitchFamily="34" charset="0"/>
            </a:rPr>
            <a:t>3 млрд. м3 </a:t>
          </a:r>
          <a:r>
            <a:rPr lang="uk-UA" sz="3000" kern="1200" dirty="0" smtClean="0">
              <a:latin typeface="Arial" pitchFamily="34" charset="0"/>
              <a:cs typeface="Arial" pitchFamily="34" charset="0"/>
            </a:rPr>
            <a:t>забруднених стоків. </a:t>
          </a:r>
          <a:endParaRPr lang="uk-UA" sz="30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964726" cy="1665989"/>
      </dsp:txXfrm>
    </dsp:sp>
    <dsp:sp modelId="{65AAAC39-0FC2-4DC2-9600-F0BB7B43B2E9}">
      <dsp:nvSpPr>
        <dsp:cNvPr id="0" name=""/>
        <dsp:cNvSpPr/>
      </dsp:nvSpPr>
      <dsp:spPr>
        <a:xfrm>
          <a:off x="676311" y="1943653"/>
          <a:ext cx="7664868" cy="1665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Arial" pitchFamily="34" charset="0"/>
              <a:cs typeface="Arial" pitchFamily="34" charset="0"/>
            </a:rPr>
            <a:t>У </a:t>
          </a:r>
          <a:r>
            <a:rPr lang="uk-UA" sz="3000" b="1" kern="1200" dirty="0" smtClean="0">
              <a:latin typeface="Arial" pitchFamily="34" charset="0"/>
              <a:cs typeface="Arial" pitchFamily="34" charset="0"/>
            </a:rPr>
            <a:t>260 </a:t>
          </a:r>
          <a:r>
            <a:rPr lang="uk-UA" sz="3000" kern="1200" dirty="0" smtClean="0">
              <a:latin typeface="Arial" pitchFamily="34" charset="0"/>
              <a:cs typeface="Arial" pitchFamily="34" charset="0"/>
            </a:rPr>
            <a:t>містах якість питної води не відповідає екологічним нормам. </a:t>
          </a:r>
          <a:endParaRPr lang="uk-UA" sz="3000" kern="1200" dirty="0">
            <a:latin typeface="Arial" pitchFamily="34" charset="0"/>
            <a:cs typeface="Arial" pitchFamily="34" charset="0"/>
          </a:endParaRPr>
        </a:p>
      </dsp:txBody>
      <dsp:txXfrm>
        <a:off x="676311" y="1943653"/>
        <a:ext cx="5905663" cy="1665989"/>
      </dsp:txXfrm>
    </dsp:sp>
    <dsp:sp modelId="{D42D1576-06F5-4A23-BDFF-BF56223B506C}">
      <dsp:nvSpPr>
        <dsp:cNvPr id="0" name=""/>
        <dsp:cNvSpPr/>
      </dsp:nvSpPr>
      <dsp:spPr>
        <a:xfrm>
          <a:off x="1352623" y="3887307"/>
          <a:ext cx="7664868" cy="1665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latin typeface="Arial" pitchFamily="34" charset="0"/>
              <a:cs typeface="Arial" pitchFamily="34" charset="0"/>
            </a:rPr>
            <a:t>Понад 1 тис</a:t>
          </a:r>
          <a:r>
            <a:rPr lang="uk-UA" sz="3000" kern="1200" dirty="0" smtClean="0">
              <a:latin typeface="Arial" pitchFamily="34" charset="0"/>
              <a:cs typeface="Arial" pitchFamily="34" charset="0"/>
            </a:rPr>
            <a:t>. населених пунктів не мають гарантованих джерел водопостачання. </a:t>
          </a:r>
          <a:endParaRPr lang="uk-UA" sz="3000" kern="1200" dirty="0">
            <a:latin typeface="Arial" pitchFamily="34" charset="0"/>
            <a:cs typeface="Arial" pitchFamily="34" charset="0"/>
          </a:endParaRPr>
        </a:p>
      </dsp:txBody>
      <dsp:txXfrm>
        <a:off x="1352623" y="3887307"/>
        <a:ext cx="5905663" cy="1665989"/>
      </dsp:txXfrm>
    </dsp:sp>
    <dsp:sp modelId="{6C6AE373-B00D-42CD-BC21-579722C18932}">
      <dsp:nvSpPr>
        <dsp:cNvPr id="0" name=""/>
        <dsp:cNvSpPr/>
      </dsp:nvSpPr>
      <dsp:spPr>
        <a:xfrm>
          <a:off x="6581975" y="1263375"/>
          <a:ext cx="1082892" cy="10828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81975" y="1263375"/>
        <a:ext cx="1082892" cy="1082892"/>
      </dsp:txXfrm>
    </dsp:sp>
    <dsp:sp modelId="{77A6353A-9F83-4DCA-8A41-1EC1F68EFD94}">
      <dsp:nvSpPr>
        <dsp:cNvPr id="0" name=""/>
        <dsp:cNvSpPr/>
      </dsp:nvSpPr>
      <dsp:spPr>
        <a:xfrm>
          <a:off x="7258287" y="3195922"/>
          <a:ext cx="1082892" cy="10828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258287" y="3195922"/>
        <a:ext cx="1082892" cy="10828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BA248-33E6-4CB9-9E5B-A515DCB72203}">
      <dsp:nvSpPr>
        <dsp:cNvPr id="0" name=""/>
        <dsp:cNvSpPr/>
      </dsp:nvSpPr>
      <dsp:spPr>
        <a:xfrm>
          <a:off x="0" y="839451"/>
          <a:ext cx="8280919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D6BE9-CC36-4DFC-B56B-563CAE961D05}">
      <dsp:nvSpPr>
        <dsp:cNvPr id="0" name=""/>
        <dsp:cNvSpPr/>
      </dsp:nvSpPr>
      <dsp:spPr>
        <a:xfrm>
          <a:off x="412634" y="4336"/>
          <a:ext cx="7025648" cy="1623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Навіть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якщо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вода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містить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корисні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мінерали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, то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пластикова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пляшка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перекреслює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всі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її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поживні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властивості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900" b="1" kern="1200" dirty="0">
            <a:latin typeface="Arial" pitchFamily="34" charset="0"/>
            <a:cs typeface="Arial" pitchFamily="34" charset="0"/>
          </a:endParaRPr>
        </a:p>
      </dsp:txBody>
      <dsp:txXfrm>
        <a:off x="412634" y="4336"/>
        <a:ext cx="7025648" cy="1623600"/>
      </dsp:txXfrm>
    </dsp:sp>
    <dsp:sp modelId="{7F24F838-89D2-4C6D-8F99-4DC63A6E944C}">
      <dsp:nvSpPr>
        <dsp:cNvPr id="0" name=""/>
        <dsp:cNvSpPr/>
      </dsp:nvSpPr>
      <dsp:spPr>
        <a:xfrm>
          <a:off x="0" y="4063296"/>
          <a:ext cx="8280919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1B26B-C3E0-4F04-8FAC-C33D364ED11A}">
      <dsp:nvSpPr>
        <dsp:cNvPr id="0" name=""/>
        <dsp:cNvSpPr/>
      </dsp:nvSpPr>
      <dsp:spPr>
        <a:xfrm>
          <a:off x="414046" y="2522451"/>
          <a:ext cx="7290323" cy="2352645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2000"/>
                <a:satMod val="180000"/>
              </a:schemeClr>
            </a:gs>
            <a:gs pos="65000">
              <a:schemeClr val="accent2">
                <a:hueOff val="-838123"/>
                <a:satOff val="-9658"/>
                <a:lumOff val="2159"/>
                <a:alphaOff val="0"/>
                <a:tint val="32000"/>
                <a:satMod val="2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Полівінілхлорид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Під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дією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високої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температури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, пластик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починає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випаровуватися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розчиняється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у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воді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насичує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її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шкідливими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900" b="1" kern="1200" dirty="0" err="1" smtClean="0">
              <a:latin typeface="Arial" pitchFamily="34" charset="0"/>
              <a:cs typeface="Arial" pitchFamily="34" charset="0"/>
            </a:rPr>
            <a:t>речовинами</a:t>
          </a: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2900" b="1" kern="1200" dirty="0">
            <a:latin typeface="Arial" pitchFamily="34" charset="0"/>
            <a:cs typeface="Arial" pitchFamily="34" charset="0"/>
          </a:endParaRPr>
        </a:p>
      </dsp:txBody>
      <dsp:txXfrm>
        <a:off x="414046" y="2522451"/>
        <a:ext cx="7290323" cy="235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E5D8-F707-42DA-9274-55D111CBF81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DF443-EB31-4C80-A7C0-C516F9575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28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099C-7FBA-4AFF-BBC8-2D51CC58EC4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8C36-405A-4EFE-B97F-82E968DCB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8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8C36-405A-4EFE-B97F-82E968DCBC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8C36-405A-4EFE-B97F-82E968DCBC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20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8C36-405A-4EFE-B97F-82E968DCBC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01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9C0638-2389-4C8A-9D33-AEA59B765685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1E893-D882-4D7E-9A5F-C00DC23B093E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D9D7B-EA41-4DF2-B77A-48635A7CB28F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ED2A-81C6-4107-B5D7-AB2BA02A3AAA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124CC-D6F4-4376-9458-55C0E86068AD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FD6DF-B343-4B47-BF2E-5D1F928BD966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6600C-5DA6-4E41-A655-1DD55FA18259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39253-FCD6-4C79-ABE0-CBE2DC5338F7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220A1-61EC-4A0C-AD74-91E370084A2C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92D9CF-0E99-4EAB-B740-66354BB47AE1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87D0C1-8E98-4B47-8265-6F1867C416B8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65C50D-C1D4-4E4E-B0C5-6692BC88CDE3}" type="datetime1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gif"/><Relationship Id="rId6" Type="http://schemas.openxmlformats.org/officeDocument/2006/relationships/image" Target="../media/image3.png"/><Relationship Id="rId5" Type="http://schemas.microsoft.com/office/2007/relationships/media" Target="../media/media1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zet.in.ua/markets/prirodnye-resursy/statistika-zapasov-i-potrebleniya-vody-v-mire/" TargetMode="External"/><Relationship Id="rId3" Type="http://schemas.openxmlformats.org/officeDocument/2006/relationships/hyperlink" Target="http://conferences.neasmo.org.ua/node/811" TargetMode="External"/><Relationship Id="rId7" Type="http://schemas.openxmlformats.org/officeDocument/2006/relationships/hyperlink" Target="http://www.arista.com.ua/inform/1355/1739/" TargetMode="External"/><Relationship Id="rId2" Type="http://schemas.openxmlformats.org/officeDocument/2006/relationships/hyperlink" Target="http://library.if.ua/book/4/52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.greenpack.in.ua/vplyv-antropogennyh-chynnykiv-zabrudnennya-dovkillya-na-zdorovya-naselennya-ukrany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sites.google.com/site/yaknehvoriti/home/ak-vplivae-zabrudnene-povitra-na-zdorov-a-ludini" TargetMode="External"/><Relationship Id="rId10" Type="http://schemas.openxmlformats.org/officeDocument/2006/relationships/hyperlink" Target="https://www.youtube.com/watch?v=BCHhwxvQqxg" TargetMode="External"/><Relationship Id="rId4" Type="http://schemas.openxmlformats.org/officeDocument/2006/relationships/hyperlink" Target="http://www.time.org.ua/2011/04/blog-post_18.html" TargetMode="External"/><Relationship Id="rId9" Type="http://schemas.openxmlformats.org/officeDocument/2006/relationships/hyperlink" Target="https://www.youtube.com/watch?v=XVioSBErS4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allpaper.zoda.ru/bd/2007/02/15/6d79cb34d0ad4e3d03bfb3c14590d5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504040" cy="6858000"/>
          </a:xfrm>
          <a:prstGeom prst="rect">
            <a:avLst/>
          </a:prstGeom>
          <a:noFill/>
        </p:spPr>
      </p:pic>
      <p:pic>
        <p:nvPicPr>
          <p:cNvPr id="3" name="380497[1]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 rotWithShape="1">
          <a:blip r:embed="rId6" cstate="print"/>
          <a:srcRect b="17490"/>
          <a:stretch/>
        </p:blipFill>
        <p:spPr>
          <a:xfrm>
            <a:off x="-252536" y="-1470"/>
            <a:ext cx="5211403" cy="68320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0022" y="1484784"/>
            <a:ext cx="5477689" cy="4293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Природоохоронні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ІТ та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перспективи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розв</a:t>
            </a: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’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язанні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водних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ресурсів</a:t>
            </a:r>
            <a:endParaRPr lang="ru-RU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7035026"/>
              </p:ext>
            </p:extLst>
          </p:nvPr>
        </p:nvGraphicFramePr>
        <p:xfrm>
          <a:off x="0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856614"/>
            <a:ext cx="6984776" cy="724942"/>
          </a:xfrm>
        </p:spPr>
        <p:txBody>
          <a:bodyPr>
            <a:noAutofit/>
          </a:bodyPr>
          <a:lstStyle/>
          <a:p>
            <a:pPr algn="ctr"/>
            <a:r>
              <a:rPr lang="ru-RU" sz="4700" dirty="0" smtClean="0">
                <a:effectLst/>
                <a:latin typeface="Arial" pitchFamily="34" charset="0"/>
                <a:cs typeface="Arial" pitchFamily="34" charset="0"/>
              </a:rPr>
              <a:t>За </a:t>
            </a:r>
            <a:r>
              <a:rPr lang="ru-RU" sz="4700" dirty="0" err="1" smtClean="0">
                <a:effectLst/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4700" dirty="0" smtClean="0">
                <a:effectLst/>
                <a:latin typeface="Arial" pitchFamily="34" charset="0"/>
                <a:cs typeface="Arial" pitchFamily="34" charset="0"/>
              </a:rPr>
              <a:t> 2012 р.: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0490">
            <a:off x="6089471" y="206463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106494" y="581136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2417862" y="177891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2701553" y="538799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26523">
            <a:off x="5831397" y="554693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87903">
            <a:off x="7412319" y="603020"/>
            <a:ext cx="1232127" cy="12321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706090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Вода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900" dirty="0" err="1" smtClean="0">
                <a:effectLst/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900" dirty="0" smtClean="0">
                <a:latin typeface="Arial" pitchFamily="34" charset="0"/>
                <a:cs typeface="Arial" pitchFamily="34" charset="0"/>
              </a:rPr>
            </a:br>
            <a:endParaRPr lang="ru-RU" sz="3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3514086"/>
              </p:ext>
            </p:extLst>
          </p:nvPr>
        </p:nvGraphicFramePr>
        <p:xfrm>
          <a:off x="139167" y="472331"/>
          <a:ext cx="8712968" cy="651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4290070" y="336309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13069">
            <a:off x="977703" y="26675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10240">
            <a:off x="4294993" y="636872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901" y="16506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/>
                <a:latin typeface="Arial" pitchFamily="34" charset="0"/>
                <a:cs typeface="Arial" pitchFamily="34" charset="0"/>
              </a:rPr>
              <a:t>Види забруднення</a:t>
            </a:r>
            <a:endParaRPr lang="ru-RU" sz="4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93909894"/>
              </p:ext>
            </p:extLst>
          </p:nvPr>
        </p:nvGraphicFramePr>
        <p:xfrm>
          <a:off x="395535" y="943166"/>
          <a:ext cx="8440761" cy="565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5374530" y="246471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2201839" y="474314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70089">
            <a:off x="1219569" y="26339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38555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795246"/>
              </p:ext>
            </p:extLst>
          </p:nvPr>
        </p:nvGraphicFramePr>
        <p:xfrm>
          <a:off x="179874" y="74873"/>
          <a:ext cx="8928993" cy="71506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32265"/>
                <a:gridCol w="2998364"/>
                <a:gridCol w="2998364"/>
              </a:tblGrid>
              <a:tr h="795252"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 споживання води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Забруднювач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Захворювання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3915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Біологічний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2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Пиття та їжа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Патогенні бактерії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Холера,гастроентерит 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79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Віруси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Інфекційний гепатит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795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Вмивання, прання у воді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Паразити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Дерматит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3915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Хімічний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25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Пиття та їжа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Сполуки фтору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Ендемічний флюороз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79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Поліциклічні</a:t>
                      </a: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вуглеводні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Рак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79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Надто м'яка вода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Артесклероз</a:t>
                      </a: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гіпертонія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  <a:tr h="391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Мідь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Ураження</a:t>
                      </a:r>
                      <a:r>
                        <a:rPr lang="uk-UA" sz="2400" b="1" i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ЦНС</a:t>
                      </a:r>
                      <a:endParaRPr lang="ru-RU" sz="24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523" marR="44523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500702"/>
            <a:ext cx="611112" cy="61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64806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504801"/>
              </p:ext>
            </p:extLst>
          </p:nvPr>
        </p:nvGraphicFramePr>
        <p:xfrm>
          <a:off x="0" y="504714"/>
          <a:ext cx="9036496" cy="652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47763" y="53360"/>
            <a:ext cx="5976664" cy="696467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 знаєте ви ?</a:t>
            </a:r>
            <a:endParaRPr lang="ru-RU" sz="4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7395095" y="26055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83166">
            <a:off x="1332161" y="266135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5670785"/>
              </p:ext>
            </p:extLst>
          </p:nvPr>
        </p:nvGraphicFramePr>
        <p:xfrm>
          <a:off x="179512" y="832371"/>
          <a:ext cx="8784976" cy="602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7623"/>
            <a:ext cx="8229600" cy="922114"/>
          </a:xfrm>
        </p:spPr>
        <p:txBody>
          <a:bodyPr/>
          <a:lstStyle/>
          <a:p>
            <a:pPr algn="ctr"/>
            <a:r>
              <a:rPr lang="uk-UA" dirty="0" smtClean="0">
                <a:effectLst/>
                <a:latin typeface="Arial" pitchFamily="34" charset="0"/>
                <a:cs typeface="Arial" pitchFamily="34" charset="0"/>
              </a:rPr>
              <a:t>Це варто знати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7602438" y="494726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1126059" y="421491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95007">
            <a:off x="1255100" y="522466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2921364"/>
              </p:ext>
            </p:extLst>
          </p:nvPr>
        </p:nvGraphicFramePr>
        <p:xfrm>
          <a:off x="0" y="1302915"/>
          <a:ext cx="9144000" cy="555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Стан </a:t>
            </a:r>
            <a:r>
              <a:rPr lang="ru-RU" sz="4800" dirty="0" smtClean="0">
                <a:effectLst/>
                <a:latin typeface="Arial" pitchFamily="34" charset="0"/>
                <a:cs typeface="Arial" pitchFamily="34" charset="0"/>
              </a:rPr>
              <a:t>справ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87739" y="49786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25941">
            <a:off x="8464825" y="80935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13896">
            <a:off x="386967" y="61052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34599">
            <a:off x="8125842" y="34309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11289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7615234"/>
              </p:ext>
            </p:extLst>
          </p:nvPr>
        </p:nvGraphicFramePr>
        <p:xfrm>
          <a:off x="96253" y="1116062"/>
          <a:ext cx="9017492" cy="555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1273" y="-228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/>
                <a:latin typeface="Arial" pitchFamily="34" charset="0"/>
                <a:cs typeface="Arial" pitchFamily="34" charset="0"/>
              </a:rPr>
              <a:t>Критична </a:t>
            </a:r>
            <a:r>
              <a:rPr lang="ru-RU" sz="4800" dirty="0" err="1" smtClean="0">
                <a:effectLst/>
                <a:latin typeface="Arial" pitchFamily="34" charset="0"/>
                <a:cs typeface="Arial" pitchFamily="34" charset="0"/>
              </a:rPr>
              <a:t>ситуація</a:t>
            </a:r>
            <a:r>
              <a:rPr lang="ru-RU" sz="4800" dirty="0">
                <a:effectLst/>
                <a:latin typeface="Arial" pitchFamily="34" charset="0"/>
                <a:cs typeface="Arial" pitchFamily="34" charset="0"/>
              </a:rPr>
              <a:t>!</a:t>
            </a:r>
            <a:r>
              <a:rPr lang="ru-RU" sz="4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4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9286">
            <a:off x="8665291" y="424007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321">
            <a:off x="512757" y="500067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04581">
            <a:off x="7969009" y="149741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977702" y="62679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63531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6681683"/>
              </p:ext>
            </p:extLst>
          </p:nvPr>
        </p:nvGraphicFramePr>
        <p:xfrm>
          <a:off x="320000" y="1381052"/>
          <a:ext cx="8280920" cy="54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7382" y="723190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500" dirty="0" err="1" smtClean="0">
                <a:effectLst/>
                <a:latin typeface="Arial" pitchFamily="34" charset="0"/>
                <a:cs typeface="Arial" pitchFamily="34" charset="0"/>
              </a:rPr>
              <a:t>Бутильована</a:t>
            </a:r>
            <a:r>
              <a:rPr lang="ru-RU" sz="4500" dirty="0" smtClean="0">
                <a:effectLst/>
                <a:latin typeface="Arial" pitchFamily="34" charset="0"/>
                <a:cs typeface="Arial" pitchFamily="34" charset="0"/>
              </a:rPr>
              <a:t> вода</a:t>
            </a:r>
            <a:br>
              <a:rPr lang="ru-RU" sz="45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45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7458422" y="33875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986383" y="24816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106493" y="473124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78109" y="429919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82321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effectLst/>
                <a:latin typeface="Arial" pitchFamily="34" charset="0"/>
                <a:cs typeface="Arial" pitchFamily="34" charset="0"/>
              </a:rPr>
              <a:t>Заходи, що сприяють очищенню водойм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1514" name="Picture 10" descr="http://t1.gstatic.com/images?q=tbn:ANd9GcTtXaxLXtalxT7_JnWsk0jBBXHh2Ki1l60j0nmvSfd-NIfSHT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339" y="2547929"/>
            <a:ext cx="3737919" cy="3114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58312">
            <a:off x="5957213" y="105449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314">
            <a:off x="4422372" y="558362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64975">
            <a:off x="7526096" y="199060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92318333"/>
              </p:ext>
            </p:extLst>
          </p:nvPr>
        </p:nvGraphicFramePr>
        <p:xfrm>
          <a:off x="107504" y="836712"/>
          <a:ext cx="5040560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550177"/>
          </a:xfrm>
        </p:spPr>
        <p:txBody>
          <a:bodyPr>
            <a:normAutofit/>
          </a:bodyPr>
          <a:lstStyle/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1. Значення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400" b="1" dirty="0" smtClean="0">
                <a:latin typeface="Arial" pitchFamily="34" charset="0"/>
                <a:cs typeface="Arial" pitchFamily="34" charset="0"/>
              </a:rPr>
              <a:t>2. Статистика.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Факти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3. Види забруднень.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4. Сучасні технології очистки, їх недосконалість.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5. Вторинна переробка.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6. Власне вирішення.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7. Висновки.</a:t>
            </a:r>
          </a:p>
          <a:p>
            <a:r>
              <a:rPr lang="uk-UA" sz="3400" b="1" dirty="0" smtClean="0">
                <a:latin typeface="Arial" pitchFamily="34" charset="0"/>
                <a:cs typeface="Arial" pitchFamily="34" charset="0"/>
              </a:rPr>
              <a:t>8. Список використаних джерел.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0"/>
            <a:ext cx="6336703" cy="1143000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>
                <a:effectLst/>
                <a:latin typeface="Arial" pitchFamily="34" charset="0"/>
                <a:cs typeface="Arial" pitchFamily="34" charset="0"/>
              </a:rPr>
              <a:t>План</a:t>
            </a:r>
            <a:endParaRPr lang="ru-RU" sz="53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0321">
            <a:off x="4981545" y="639733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87838">
            <a:off x="624705" y="56182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40623">
            <a:off x="5447656" y="207240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4614">
            <a:off x="7308112" y="54848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48384">
            <a:off x="5737246" y="437822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2498">
            <a:off x="7827718" y="200419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19">
            <a:off x="7418171" y="3747734"/>
            <a:ext cx="1672135" cy="167213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4410184"/>
              </p:ext>
            </p:extLst>
          </p:nvPr>
        </p:nvGraphicFramePr>
        <p:xfrm>
          <a:off x="323528" y="126876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Вторинна переробка води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401638" y="482775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01290">
            <a:off x="8254501" y="41475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9673">
            <a:off x="4443462" y="373251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93545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7384"/>
            <a:ext cx="2301498" cy="63016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>
            <a:normAutofit/>
          </a:bodyPr>
          <a:lstStyle/>
          <a:p>
            <a:pPr algn="ctr"/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проблеми</a:t>
            </a:r>
            <a:endParaRPr lang="ru-RU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30658699"/>
              </p:ext>
            </p:extLst>
          </p:nvPr>
        </p:nvGraphicFramePr>
        <p:xfrm>
          <a:off x="2136530" y="-17876"/>
          <a:ext cx="7037159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58312">
            <a:off x="7894361" y="154008"/>
            <a:ext cx="810683" cy="8106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7077">
            <a:off x="8653473" y="607704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Вода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думок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змінює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структуру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кристала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4034" name="Picture 2" descr="http://content.foto.mail.ru/mail/sader656/_answers/i-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5320"/>
            <a:ext cx="3131839" cy="2448272"/>
          </a:xfrm>
          <a:prstGeom prst="rect">
            <a:avLst/>
          </a:prstGeom>
          <a:noFill/>
        </p:spPr>
      </p:pic>
      <p:pic>
        <p:nvPicPr>
          <p:cNvPr id="44038" name="Picture 6" descr="http://content.foto.mail.ru/mail/sader656/_answers/i-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987303" cy="2448272"/>
          </a:xfrm>
          <a:prstGeom prst="rect">
            <a:avLst/>
          </a:prstGeom>
          <a:noFill/>
        </p:spPr>
      </p:pic>
      <p:pic>
        <p:nvPicPr>
          <p:cNvPr id="44040" name="Picture 8" descr="http://u.foto.radikal.ru/0704/b4/dc2519bbed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3131840" cy="2448272"/>
          </a:xfrm>
          <a:prstGeom prst="rect">
            <a:avLst/>
          </a:prstGeom>
          <a:noFill/>
        </p:spPr>
      </p:pic>
      <p:pic>
        <p:nvPicPr>
          <p:cNvPr id="44042" name="Picture 10" descr="http://t1.gstatic.com/images?q=tbn:ANd9GcQJdgNhR_MwNS4SvDj1-TPY0FTtNMyX5Gjpi3uDsgA1FTXuKHB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0856"/>
            <a:ext cx="3240360" cy="2427144"/>
          </a:xfrm>
          <a:prstGeom prst="rect">
            <a:avLst/>
          </a:prstGeom>
          <a:noFill/>
        </p:spPr>
      </p:pic>
      <p:pic>
        <p:nvPicPr>
          <p:cNvPr id="44044" name="Picture 12" descr="http://t3.gstatic.com/images?q=tbn:ANd9GcS-0BHtODQjHgG0OTPHNA2X-ARbqosH95Jw4BLnHNfeGl0LbvaA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8127" y="4509121"/>
            <a:ext cx="3135874" cy="2348880"/>
          </a:xfrm>
          <a:prstGeom prst="rect">
            <a:avLst/>
          </a:prstGeom>
          <a:noFill/>
        </p:spPr>
      </p:pic>
      <p:pic>
        <p:nvPicPr>
          <p:cNvPr id="44046" name="Picture 14" descr="Вода - это живой организм, вот так она реагирует на сло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221088"/>
            <a:ext cx="345638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58318">
            <a:off x="6833961" y="4034775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7106" name="Picture 2" descr="http://him.1september.ru/2009/04/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022" y="233071"/>
            <a:ext cx="9292022" cy="633922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40657">
            <a:off x="5876258" y="6366717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1663886"/>
              </p:ext>
            </p:extLst>
          </p:nvPr>
        </p:nvGraphicFramePr>
        <p:xfrm>
          <a:off x="27148" y="1772816"/>
          <a:ext cx="9116852" cy="480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22593"/>
            <a:ext cx="8413879" cy="16466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Висновок</a:t>
            </a:r>
            <a:r>
              <a:rPr lang="ru-RU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перейти до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раціонального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водних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Воно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повинно </a:t>
            </a:r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базуватися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на: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761678" y="314707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6393">
            <a:off x="8246169" y="386911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184626" y="271345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16" y="1164966"/>
            <a:ext cx="8229600" cy="10398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Як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зменшити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споживання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 води?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3" y="2022676"/>
            <a:ext cx="8487755" cy="48353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164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середньому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одна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день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домашньому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господарстві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150 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питної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води.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58312">
            <a:off x="8654727" y="64958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3690">
            <a:off x="186121" y="100308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326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5095530"/>
              </p:ext>
            </p:extLst>
          </p:nvPr>
        </p:nvGraphicFramePr>
        <p:xfrm>
          <a:off x="323528" y="1052736"/>
          <a:ext cx="83736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Зменшити обсяги використання можна!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0881">
            <a:off x="7376807" y="140927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86983">
            <a:off x="910898" y="452042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77528">
            <a:off x="7768562" y="5324579"/>
            <a:ext cx="411162" cy="485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374087">
            <a:off x="1701432" y="207059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6540621"/>
              </p:ext>
            </p:extLst>
          </p:nvPr>
        </p:nvGraphicFramePr>
        <p:xfrm>
          <a:off x="-2052736" y="1755973"/>
          <a:ext cx="12601400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22 БЕРЕЗНЯ – ВСЕСВІТНІЙ ДЕНЬ ВОДИ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578" y="781253"/>
            <a:ext cx="72352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Цілі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Всесвітнього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дня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водних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106493" y="127486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8466534" y="509128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0117">
            <a:off x="6919452" y="347219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88289">
            <a:off x="755518" y="357295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58312">
            <a:off x="1121718" y="552333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qualux-ua.com.ua/images/stories/nature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016" y="1988840"/>
            <a:ext cx="9145016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Почни економити воду </a:t>
            </a:r>
          </a:p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врятуй життя майбутніх поколінь!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847" y="1484784"/>
            <a:ext cx="828092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http://library.if.ua/book/4/524.html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http://conferences.neasmo.org.ua/node/811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http://www.time.org.ua/2011/04/blog-post_18.html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https://sites.google.com/site/yaknehvoriti/home/ak-vplivae-zabrudnene-povitra-na-zdorov-a-ludini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http://cd.greenpack.in.ua/vplyv-antropogennyh-chynnykiv-zabrudnennya-dovkillya-na-zdorovya-naselennya-ukrany/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http://www.arista.com.ua/inform/1355/1739/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http://zet.in.ua/markets/prirodnye-resursy/statistika-zapasov-i-potrebleniya-vody-v-mire/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9"/>
              </a:rPr>
              <a:t>https://www.youtube.com/watch?v=XVioSBErS4s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10"/>
              </a:rPr>
              <a:t>https://www.youtube.com/watch?v=BCHhwxvQqxg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uk-UA" dirty="0" smtClean="0"/>
              <a:t>інформації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658312">
            <a:off x="8106494" y="84281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82643">
            <a:off x="825508" y="546603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658312">
            <a:off x="8021682" y="590443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7849" y="548680"/>
            <a:ext cx="7270575" cy="72008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effectLst/>
                <a:latin typeface="Arial" pitchFamily="34" charset="0"/>
                <a:cs typeface="Arial" pitchFamily="34" charset="0"/>
              </a:rPr>
              <a:t>В організмі людини:</a:t>
            </a:r>
            <a:r>
              <a:rPr lang="ru-RU" sz="4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2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42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3921050"/>
              </p:ext>
            </p:extLst>
          </p:nvPr>
        </p:nvGraphicFramePr>
        <p:xfrm>
          <a:off x="323528" y="1044509"/>
          <a:ext cx="8640960" cy="555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540623">
            <a:off x="586930" y="34921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1422">
            <a:off x="100446" y="81528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75345">
            <a:off x="8291493" y="83892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1187624" y="692696"/>
            <a:ext cx="6912768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Підготували учні 10-Б класу</a:t>
            </a: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uk-UA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Алєксєєнко</a:t>
            </a:r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В., 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Жуковська Т.,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Осідак</a:t>
            </a:r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А., 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Поліщук М.,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Ленський Н.,</a:t>
            </a:r>
          </a:p>
          <a:p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Суярко</a:t>
            </a:r>
            <a:r>
              <a:rPr lang="uk-UA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</a:t>
            </a:r>
            <a:r>
              <a:rPr lang="uk-UA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3347" y="260647"/>
            <a:ext cx="6783030" cy="1431033"/>
          </a:xfrm>
        </p:spPr>
        <p:txBody>
          <a:bodyPr>
            <a:noAutofit/>
          </a:bodyPr>
          <a:lstStyle/>
          <a:p>
            <a:pPr algn="ctr"/>
            <a:r>
              <a:rPr lang="uk-UA" sz="5200" dirty="0" smtClean="0">
                <a:effectLst/>
                <a:latin typeface="Arial" pitchFamily="34" charset="0"/>
                <a:cs typeface="Arial" pitchFamily="34" charset="0"/>
              </a:rPr>
              <a:t>Вміст в організмі, %</a:t>
            </a:r>
            <a:r>
              <a:rPr lang="ru-RU" sz="5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200" dirty="0" smtClean="0">
                <a:latin typeface="Arial" pitchFamily="34" charset="0"/>
                <a:cs typeface="Arial" pitchFamily="34" charset="0"/>
              </a:rPr>
            </a:br>
            <a:endParaRPr lang="ru-RU" sz="5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0206405"/>
              </p:ext>
            </p:extLst>
          </p:nvPr>
        </p:nvGraphicFramePr>
        <p:xfrm>
          <a:off x="107504" y="1174497"/>
          <a:ext cx="8928992" cy="568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7246">
            <a:off x="456536" y="67924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5930">
            <a:off x="8330141" y="679242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0181" y="22200"/>
            <a:ext cx="8290352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/>
                <a:latin typeface="Arial" pitchFamily="34" charset="0"/>
                <a:cs typeface="Arial" pitchFamily="34" charset="0"/>
              </a:rPr>
              <a:t>Вміст в рослинах і тваринах, %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99797061"/>
              </p:ext>
            </p:extLst>
          </p:nvPr>
        </p:nvGraphicFramePr>
        <p:xfrm>
          <a:off x="0" y="980728"/>
          <a:ext cx="9144000" cy="58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7325">
            <a:off x="59842" y="69444"/>
            <a:ext cx="720496" cy="7204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1586869"/>
              </p:ext>
            </p:extLst>
          </p:nvPr>
        </p:nvGraphicFramePr>
        <p:xfrm>
          <a:off x="0" y="982962"/>
          <a:ext cx="9144000" cy="58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574" y="196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300" dirty="0" smtClean="0">
                <a:effectLst/>
                <a:latin typeface="Arial" pitchFamily="34" charset="0"/>
                <a:cs typeface="Arial" pitchFamily="34" charset="0"/>
              </a:rPr>
              <a:t>Використання </a:t>
            </a:r>
            <a:r>
              <a:rPr lang="uk-UA" sz="4300" dirty="0" smtClean="0">
                <a:latin typeface="Arial" pitchFamily="34" charset="0"/>
                <a:cs typeface="Arial" pitchFamily="34" charset="0"/>
              </a:rPr>
              <a:t>у світі, %</a:t>
            </a:r>
            <a:endParaRPr lang="uk-UA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40623">
            <a:off x="8604600" y="480812"/>
            <a:ext cx="430259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53060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1749007"/>
              </p:ext>
            </p:extLst>
          </p:nvPr>
        </p:nvGraphicFramePr>
        <p:xfrm>
          <a:off x="0" y="669358"/>
          <a:ext cx="9144000" cy="618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77" y="100965"/>
            <a:ext cx="8668632" cy="850293"/>
          </a:xfrm>
        </p:spPr>
        <p:txBody>
          <a:bodyPr>
            <a:normAutofit/>
          </a:bodyPr>
          <a:lstStyle/>
          <a:p>
            <a:pPr algn="ctr"/>
            <a:r>
              <a:rPr lang="uk-UA" sz="4300" dirty="0" smtClean="0">
                <a:effectLst/>
                <a:latin typeface="Arial" pitchFamily="34" charset="0"/>
                <a:cs typeface="Arial" pitchFamily="34" charset="0"/>
              </a:rPr>
              <a:t>Витрати (л) на виробництво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5656">
            <a:off x="8605268" y="200125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38219">
            <a:off x="8325292" y="5947324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38850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5063510"/>
              </p:ext>
            </p:extLst>
          </p:nvPr>
        </p:nvGraphicFramePr>
        <p:xfrm>
          <a:off x="-324544" y="1052735"/>
          <a:ext cx="5148064" cy="586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7323" y="27856"/>
            <a:ext cx="8229600" cy="1143000"/>
          </a:xfrm>
        </p:spPr>
        <p:txBody>
          <a:bodyPr>
            <a:normAutofit/>
          </a:bodyPr>
          <a:lstStyle/>
          <a:p>
            <a:r>
              <a:rPr lang="uk-UA" sz="4500" dirty="0" smtClean="0">
                <a:effectLst/>
                <a:latin typeface="Arial" pitchFamily="34" charset="0"/>
                <a:cs typeface="Arial" pitchFamily="34" charset="0"/>
              </a:rPr>
              <a:t>Світові запаси прісної води</a:t>
            </a:r>
            <a:endParaRPr lang="uk-UA" sz="45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40768951"/>
              </p:ext>
            </p:extLst>
          </p:nvPr>
        </p:nvGraphicFramePr>
        <p:xfrm>
          <a:off x="4615555" y="1052735"/>
          <a:ext cx="493204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8312">
            <a:off x="473646" y="2426989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408">
            <a:off x="4436542" y="6029846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8383">
            <a:off x="8648286" y="345198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40933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319630"/>
              </p:ext>
            </p:extLst>
          </p:nvPr>
        </p:nvGraphicFramePr>
        <p:xfrm>
          <a:off x="0" y="1199450"/>
          <a:ext cx="9144000" cy="56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5588" y="182761"/>
            <a:ext cx="8568952" cy="1013991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/>
                <a:latin typeface="Arial" pitchFamily="34" charset="0"/>
                <a:cs typeface="Arial" pitchFamily="34" charset="0"/>
              </a:rPr>
              <a:t>Населення без доступу до води, млн. осіб</a:t>
            </a:r>
            <a:endParaRPr lang="uk-UA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608">
            <a:off x="8651593" y="6174541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48" y="548680"/>
            <a:ext cx="411162" cy="411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54733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1802</TotalTime>
  <Words>895</Words>
  <Application>Microsoft Office PowerPoint</Application>
  <PresentationFormat>Экран (4:3)</PresentationFormat>
  <Paragraphs>163</Paragraphs>
  <Slides>30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Природоохоронні ІТ та перспективи розвитку в розв’язанні проблеми забруднення водних ресурсів</vt:lpstr>
      <vt:lpstr>План</vt:lpstr>
      <vt:lpstr>В організмі людини: </vt:lpstr>
      <vt:lpstr>Вміст в організмі, % </vt:lpstr>
      <vt:lpstr>Вміст в рослинах і тваринах, %</vt:lpstr>
      <vt:lpstr>Використання у світі, %</vt:lpstr>
      <vt:lpstr>Витрати (л) на виробництво:</vt:lpstr>
      <vt:lpstr>Світові запаси прісної води</vt:lpstr>
      <vt:lpstr>Населення без доступу до води, млн. осіб</vt:lpstr>
      <vt:lpstr>За даними 2012 р.: </vt:lpstr>
      <vt:lpstr>Вода і здоров'я </vt:lpstr>
      <vt:lpstr>Види забруднення</vt:lpstr>
      <vt:lpstr>Слайд 13</vt:lpstr>
      <vt:lpstr>Чи знаєте ви ?</vt:lpstr>
      <vt:lpstr>Це варто знати</vt:lpstr>
      <vt:lpstr>Стан справ в Україні </vt:lpstr>
      <vt:lpstr>Критична ситуація! </vt:lpstr>
      <vt:lpstr>Бутильована вода </vt:lpstr>
      <vt:lpstr>Заходи, що сприяють очищенню водойм</vt:lpstr>
      <vt:lpstr>Вторинна переробка води</vt:lpstr>
      <vt:lpstr>Вирішення проблеми</vt:lpstr>
      <vt:lpstr>Слайд 22</vt:lpstr>
      <vt:lpstr>Слайд 23</vt:lpstr>
      <vt:lpstr>Слайд 24</vt:lpstr>
      <vt:lpstr>Як зменшити споживання води?</vt:lpstr>
      <vt:lpstr>Зменшити обсяги використання можна!</vt:lpstr>
      <vt:lpstr>22 БЕРЕЗНЯ – ВСЕСВІТНІЙ ДЕНЬ ВОДИ </vt:lpstr>
      <vt:lpstr>Слайд 28</vt:lpstr>
      <vt:lpstr>Джерела інформації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Вероника;Таня</dc:creator>
  <cp:lastModifiedBy>Teacher</cp:lastModifiedBy>
  <cp:revision>116</cp:revision>
  <cp:lastPrinted>2013-03-12T16:26:22Z</cp:lastPrinted>
  <dcterms:created xsi:type="dcterms:W3CDTF">2013-02-23T14:22:54Z</dcterms:created>
  <dcterms:modified xsi:type="dcterms:W3CDTF">2013-03-13T06:32:11Z</dcterms:modified>
</cp:coreProperties>
</file>