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5400" dirty="0" smtClean="0"/>
              <a:t>ДЕГРАДАЦИЯ ПОЧВ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Понятие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В широком смысле деградация почв это процессы, ухудшающие плодородие почв. В узком смысле деградация почв это процессы разрушения структуры, потери гумуса и обменных </a:t>
            </a:r>
            <a:r>
              <a:rPr lang="ru-RU" sz="2800" dirty="0" smtClean="0"/>
              <a:t>оснований.</a:t>
            </a:r>
            <a:r>
              <a:rPr lang="ru-RU" sz="2800" dirty="0" smtClean="0"/>
              <a:t> Понятие «деградация почв» до настоящего времени не имеет четкого определения, однако в него, так или иначе, включаются процессы ухудшения свойств почв и их качества.</a:t>
            </a: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Причины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Как некоторые из причин деградации почвенного покрова можно выделить:</a:t>
            </a:r>
          </a:p>
          <a:p>
            <a:pPr lvl="0"/>
            <a:r>
              <a:rPr lang="ru-RU" dirty="0" smtClean="0"/>
              <a:t>- медленное </a:t>
            </a:r>
            <a:r>
              <a:rPr lang="ru-RU" dirty="0" smtClean="0"/>
              <a:t>тектоническое опускание или поднятие территории;</a:t>
            </a:r>
          </a:p>
          <a:p>
            <a:pPr lvl="0"/>
            <a:r>
              <a:rPr lang="ru-RU" dirty="0" smtClean="0"/>
              <a:t>- землетрясения</a:t>
            </a:r>
            <a:r>
              <a:rPr lang="en-US" dirty="0" smtClean="0"/>
              <a:t>;</a:t>
            </a:r>
            <a:endParaRPr lang="ru-RU" dirty="0" smtClean="0"/>
          </a:p>
          <a:p>
            <a:pPr lvl="0"/>
            <a:r>
              <a:rPr lang="ru-RU" dirty="0" smtClean="0"/>
              <a:t>- извержения </a:t>
            </a:r>
            <a:r>
              <a:rPr lang="ru-RU" dirty="0" smtClean="0"/>
              <a:t>вулканов (в том числе и грязевых), гейзеров, выход термальных источников;</a:t>
            </a:r>
          </a:p>
          <a:p>
            <a:pPr lvl="0"/>
            <a:r>
              <a:rPr lang="ru-RU" dirty="0" smtClean="0"/>
              <a:t>- выветривание </a:t>
            </a:r>
            <a:r>
              <a:rPr lang="ru-RU" dirty="0" smtClean="0"/>
              <a:t>пород</a:t>
            </a:r>
            <a:r>
              <a:rPr lang="en-US" dirty="0" smtClean="0"/>
              <a:t>;</a:t>
            </a:r>
            <a:endParaRPr lang="ru-RU" dirty="0" smtClean="0"/>
          </a:p>
          <a:p>
            <a:pPr lvl="0"/>
            <a:r>
              <a:rPr lang="ru-RU" dirty="0" smtClean="0"/>
              <a:t>- затопление </a:t>
            </a:r>
            <a:r>
              <a:rPr lang="ru-RU" dirty="0" smtClean="0"/>
              <a:t>земель во время прохождения тайфунов, цунами и приливами;</a:t>
            </a:r>
          </a:p>
          <a:p>
            <a:pPr lvl="0"/>
            <a:r>
              <a:rPr lang="ru-RU" dirty="0" smtClean="0"/>
              <a:t>- заболачивание </a:t>
            </a:r>
            <a:r>
              <a:rPr lang="ru-RU" dirty="0" smtClean="0"/>
              <a:t>в связи с изменениями термических условий</a:t>
            </a:r>
            <a:r>
              <a:rPr lang="ru-RU" dirty="0" smtClean="0"/>
              <a:t>; и т.д.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Виды деградации</a:t>
            </a:r>
            <a:endParaRPr lang="ru-RU" sz="4400" dirty="0"/>
          </a:p>
        </p:txBody>
      </p:sp>
      <p:pic>
        <p:nvPicPr>
          <p:cNvPr id="4" name="Рисунок 3" descr="2012-05-03_16090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988840"/>
            <a:ext cx="7560840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/>
              <a:t>Эрозия </a:t>
            </a:r>
            <a:r>
              <a:rPr lang="ru-RU" sz="4400" b="1" dirty="0" smtClean="0"/>
              <a:t>почв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Под эрозией почвы понимается разрушение и снос верхних наиболее плодородных горизонтов почвы в результате действия воды и ветра</a:t>
            </a:r>
            <a:r>
              <a:rPr lang="ru-RU" sz="2800" dirty="0" smtClean="0"/>
              <a:t>.</a:t>
            </a:r>
            <a:r>
              <a:rPr lang="ru-RU" sz="2800" dirty="0" smtClean="0"/>
              <a:t> Причины распространения эрозии почв можно разделить по пяти группам факторов эрозии: климатические, топографические, почвенные, биогенные и антропогенные. </a:t>
            </a:r>
            <a:endParaRPr 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/>
              <a:t>Эрозия почв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Непосредственное влияние на интенсивность </a:t>
            </a:r>
            <a:r>
              <a:rPr lang="ru-RU" dirty="0" smtClean="0"/>
              <a:t>эрозионных </a:t>
            </a:r>
            <a:r>
              <a:rPr lang="ru-RU" dirty="0" smtClean="0"/>
              <a:t>процессов оказывают следующие факторы:</a:t>
            </a:r>
          </a:p>
          <a:p>
            <a:pPr lvl="0"/>
            <a:r>
              <a:rPr lang="ru-RU" dirty="0" smtClean="0"/>
              <a:t>- климатические </a:t>
            </a:r>
            <a:r>
              <a:rPr lang="ru-RU" dirty="0" smtClean="0"/>
              <a:t>факторы – интенсивность и продолжительность дождя или снеготаяния, температура воздуха, скорость, направление и время проявления ветра;</a:t>
            </a:r>
          </a:p>
          <a:p>
            <a:pPr lvl="0"/>
            <a:r>
              <a:rPr lang="ru-RU" dirty="0" smtClean="0"/>
              <a:t>- топографические </a:t>
            </a:r>
            <a:r>
              <a:rPr lang="ru-RU" dirty="0" smtClean="0"/>
              <a:t>факторы – длина, крутизна, форма склонов, характер рельефа;</a:t>
            </a:r>
          </a:p>
          <a:p>
            <a:pPr lvl="0"/>
            <a:r>
              <a:rPr lang="ru-RU" dirty="0" smtClean="0"/>
              <a:t>- свойства </a:t>
            </a:r>
            <a:r>
              <a:rPr lang="ru-RU" dirty="0" smtClean="0"/>
              <a:t>почвы – водопроницаемость, противоэрозийная стойкость;</a:t>
            </a:r>
          </a:p>
          <a:p>
            <a:r>
              <a:rPr lang="ru-RU" dirty="0" smtClean="0"/>
              <a:t>- биогенные </a:t>
            </a:r>
            <a:r>
              <a:rPr lang="ru-RU" dirty="0" smtClean="0"/>
              <a:t>факторы – создание беспозвоночными в почве сети каналов, защитная роль растительности, проявляющаяся в снижении скорости ветра и влиянии на температурный и водный режим почвы.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Химическая деградация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Химическая деградация почв включает изменение многих почвенных свойств вследствие различных причин природного и антропогенного происхождения. Факторы и причины химической деградации можно разделить на две группы:</a:t>
            </a:r>
          </a:p>
          <a:p>
            <a:r>
              <a:rPr lang="ru-RU" dirty="0" smtClean="0"/>
              <a:t>- изменения</a:t>
            </a:r>
            <a:r>
              <a:rPr lang="ru-RU" dirty="0" smtClean="0"/>
              <a:t>, вызванные сельскохозяйственными </a:t>
            </a:r>
            <a:r>
              <a:rPr lang="ru-RU" dirty="0" smtClean="0"/>
              <a:t>процессами</a:t>
            </a:r>
          </a:p>
          <a:p>
            <a:r>
              <a:rPr lang="ru-RU" dirty="0" smtClean="0"/>
              <a:t>- изменения</a:t>
            </a:r>
            <a:r>
              <a:rPr lang="ru-RU" dirty="0" smtClean="0"/>
              <a:t>, вызванные загрязнением почв промышленными и коммунальными </a:t>
            </a:r>
            <a:r>
              <a:rPr lang="ru-RU" dirty="0" smtClean="0"/>
              <a:t>отходами.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24936" cy="1143000"/>
          </a:xfrm>
        </p:spPr>
        <p:txBody>
          <a:bodyPr>
            <a:noAutofit/>
          </a:bodyPr>
          <a:lstStyle/>
          <a:p>
            <a:r>
              <a:rPr lang="ru-RU" sz="4400" dirty="0" smtClean="0"/>
              <a:t>Биологическая деградация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При воздействии деградационных факторов различают четыре зоны со сдвигами в составе </a:t>
            </a:r>
            <a:r>
              <a:rPr lang="ru-RU" dirty="0" smtClean="0"/>
              <a:t>живого вещества:</a:t>
            </a:r>
            <a:endParaRPr lang="ru-RU" dirty="0" smtClean="0"/>
          </a:p>
          <a:p>
            <a:pPr lvl="0"/>
            <a:r>
              <a:rPr lang="ru-RU" dirty="0" smtClean="0"/>
              <a:t>- зона </a:t>
            </a:r>
            <a:r>
              <a:rPr lang="ru-RU" dirty="0" smtClean="0"/>
              <a:t>гомеостаза с нормальным составом организмов;</a:t>
            </a:r>
          </a:p>
          <a:p>
            <a:pPr lvl="0"/>
            <a:r>
              <a:rPr lang="ru-RU" dirty="0" smtClean="0"/>
              <a:t>- зона </a:t>
            </a:r>
            <a:r>
              <a:rPr lang="ru-RU" dirty="0" smtClean="0"/>
              <a:t>стресса с перестройкой в количественных соотношениях видов, но без изменения качественного состава;</a:t>
            </a:r>
          </a:p>
          <a:p>
            <a:pPr lvl="0"/>
            <a:r>
              <a:rPr lang="ru-RU" dirty="0" smtClean="0"/>
              <a:t>- зона </a:t>
            </a:r>
            <a:r>
              <a:rPr lang="ru-RU" dirty="0" smtClean="0"/>
              <a:t>развития резистентных организмов;</a:t>
            </a:r>
          </a:p>
          <a:p>
            <a:r>
              <a:rPr lang="ru-RU" dirty="0" smtClean="0"/>
              <a:t>- зона репрессии.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БОРЬБА С ДЕГРАДАЦИЕЙ ПОЧВ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mtClean="0"/>
              <a:t>Поэтапно:</a:t>
            </a:r>
            <a:endParaRPr lang="ru-RU" dirty="0" smtClean="0"/>
          </a:p>
          <a:p>
            <a:r>
              <a:rPr lang="ru-RU" dirty="0" smtClean="0"/>
              <a:t>- защита </a:t>
            </a:r>
            <a:r>
              <a:rPr lang="ru-RU" dirty="0" smtClean="0"/>
              <a:t>почв от их прямого </a:t>
            </a:r>
            <a:r>
              <a:rPr lang="ru-RU" dirty="0" smtClean="0"/>
              <a:t>уничтожения;</a:t>
            </a:r>
          </a:p>
          <a:p>
            <a:r>
              <a:rPr lang="ru-RU" dirty="0" smtClean="0"/>
              <a:t>- защита освоенных и используемых почв от их качественной </a:t>
            </a:r>
            <a:r>
              <a:rPr lang="ru-RU" dirty="0" smtClean="0"/>
              <a:t>деградации;</a:t>
            </a:r>
          </a:p>
          <a:p>
            <a:r>
              <a:rPr lang="ru-RU" dirty="0" smtClean="0"/>
              <a:t>- мероприятия по предотвращению негативных структурно-функциональных изменений освоенных почв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своевременное восстановление деградированных освоенных почв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восстановление и сохранение естественных </a:t>
            </a:r>
            <a:r>
              <a:rPr lang="ru-RU" dirty="0" smtClean="0"/>
              <a:t>почв.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31</TotalTime>
  <Words>403</Words>
  <Application>Microsoft Office PowerPoint</Application>
  <PresentationFormat>Экран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ДЕГРАДАЦИЯ ПОЧВ</vt:lpstr>
      <vt:lpstr>Понятие</vt:lpstr>
      <vt:lpstr>Причины</vt:lpstr>
      <vt:lpstr>Виды деградации</vt:lpstr>
      <vt:lpstr>Эрозия почв</vt:lpstr>
      <vt:lpstr>Эрозия почв</vt:lpstr>
      <vt:lpstr>Химическая деградация</vt:lpstr>
      <vt:lpstr>Биологическая деградация</vt:lpstr>
      <vt:lpstr>БОРЬБА С ДЕГРАДАЦИЕЙ ПОЧВ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ДЕГРАДАЦИЯ ПОЧВ</dc:title>
  <dc:creator>Никита</dc:creator>
  <cp:lastModifiedBy>Никита</cp:lastModifiedBy>
  <cp:revision>5</cp:revision>
  <dcterms:created xsi:type="dcterms:W3CDTF">2014-04-01T11:46:00Z</dcterms:created>
  <dcterms:modified xsi:type="dcterms:W3CDTF">2014-04-01T12:27:36Z</dcterms:modified>
</cp:coreProperties>
</file>