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56" r:id="rId3"/>
    <p:sldId id="258" r:id="rId4"/>
    <p:sldId id="257" r:id="rId5"/>
    <p:sldId id="261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72ADB-6B5C-4B19-95C7-6759F9B2E2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97450D-FD71-4C48-871B-2796DDB7CBAE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Історичні</a:t>
          </a:r>
          <a:r>
            <a:rPr lang="ru-RU" dirty="0" smtClean="0"/>
            <a:t> </a:t>
          </a:r>
          <a:r>
            <a:rPr lang="ru-RU" dirty="0" err="1" smtClean="0"/>
            <a:t>передумови</a:t>
          </a:r>
          <a:r>
            <a:rPr lang="ru-RU" dirty="0" smtClean="0"/>
            <a:t> (</a:t>
          </a:r>
          <a:r>
            <a:rPr lang="ru-RU" dirty="0" err="1" smtClean="0"/>
            <a:t>закономірності</a:t>
          </a:r>
          <a:r>
            <a:rPr lang="ru-RU" dirty="0" smtClean="0"/>
            <a:t>) </a:t>
          </a:r>
          <a:r>
            <a:rPr lang="ru-RU" dirty="0" err="1" smtClean="0"/>
            <a:t>виникнення</a:t>
          </a:r>
          <a:r>
            <a:rPr lang="ru-RU" dirty="0" smtClean="0"/>
            <a:t> </a:t>
          </a:r>
          <a:r>
            <a:rPr lang="ru-RU" dirty="0" err="1" smtClean="0"/>
            <a:t>ноосфери</a:t>
          </a:r>
          <a:r>
            <a:rPr lang="ru-RU" dirty="0" smtClean="0"/>
            <a:t> (В. І. </a:t>
          </a:r>
          <a:r>
            <a:rPr lang="ru-RU" dirty="0" err="1" smtClean="0"/>
            <a:t>Вернадський</a:t>
          </a:r>
          <a:r>
            <a:rPr lang="ru-RU" dirty="0" smtClean="0"/>
            <a:t>)</a:t>
          </a:r>
          <a:endParaRPr lang="ru-RU" dirty="0"/>
        </a:p>
      </dgm:t>
    </dgm:pt>
    <dgm:pt modelId="{AE4BFCF4-E79D-4244-9BDA-B7403C63A14E}" type="parTrans" cxnId="{68B6B328-A1F0-4F83-97F5-9FFD25717DC8}">
      <dgm:prSet/>
      <dgm:spPr/>
      <dgm:t>
        <a:bodyPr/>
        <a:lstStyle/>
        <a:p>
          <a:endParaRPr lang="ru-RU"/>
        </a:p>
      </dgm:t>
    </dgm:pt>
    <dgm:pt modelId="{9B4BD1F6-C711-42A7-80BB-76BD584E3E7D}" type="sibTrans" cxnId="{68B6B328-A1F0-4F83-97F5-9FFD25717DC8}">
      <dgm:prSet/>
      <dgm:spPr/>
      <dgm:t>
        <a:bodyPr/>
        <a:lstStyle/>
        <a:p>
          <a:endParaRPr lang="ru-RU"/>
        </a:p>
      </dgm:t>
    </dgm:pt>
    <dgm:pt modelId="{C4885F5A-71E5-47E9-884C-BA5C3A426215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 </a:t>
          </a:r>
          <a:r>
            <a:rPr lang="ru-RU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ноосфери</a:t>
          </a:r>
          <a:r>
            <a:rPr lang="ru-RU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В. І. </a:t>
          </a:r>
          <a:r>
            <a:rPr lang="ru-RU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Вернадського</a:t>
          </a:r>
          <a:r>
            <a:rPr lang="ru-RU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65072A8-F447-4765-B494-0527CB9C899E}" type="parTrans" cxnId="{4EC5EE85-BC1B-4B53-A4D5-259EBD7482A9}">
      <dgm:prSet/>
      <dgm:spPr/>
      <dgm:t>
        <a:bodyPr/>
        <a:lstStyle/>
        <a:p>
          <a:endParaRPr lang="ru-RU"/>
        </a:p>
      </dgm:t>
    </dgm:pt>
    <dgm:pt modelId="{B56901D6-991C-4729-BA0A-01EE6A590490}" type="sibTrans" cxnId="{4EC5EE85-BC1B-4B53-A4D5-259EBD7482A9}">
      <dgm:prSet/>
      <dgm:spPr/>
      <dgm:t>
        <a:bodyPr/>
        <a:lstStyle/>
        <a:p>
          <a:endParaRPr lang="ru-RU"/>
        </a:p>
      </dgm:t>
    </dgm:pt>
    <dgm:pt modelId="{3D8E1104-D3A4-44F9-B851-A7441D18F42F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Фундаментальна константа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ноосфери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моральність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80303F-CA8A-4C36-82B9-887A7A716BC4}" type="parTrans" cxnId="{D3384284-825C-4CEE-8DF8-35B54E86F0F2}">
      <dgm:prSet/>
      <dgm:spPr/>
      <dgm:t>
        <a:bodyPr/>
        <a:lstStyle/>
        <a:p>
          <a:endParaRPr lang="ru-RU"/>
        </a:p>
      </dgm:t>
    </dgm:pt>
    <dgm:pt modelId="{9E499544-C3A8-4BC3-BDF3-EDC1D79A8516}" type="sibTrans" cxnId="{D3384284-825C-4CEE-8DF8-35B54E86F0F2}">
      <dgm:prSet/>
      <dgm:spPr/>
      <dgm:t>
        <a:bodyPr/>
        <a:lstStyle/>
        <a:p>
          <a:endParaRPr lang="ru-RU"/>
        </a:p>
      </dgm:t>
    </dgm:pt>
    <dgm:pt modelId="{FDB48BCC-2609-4B76-BF9B-0E15A6A2F3C0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</a:t>
          </a:r>
          <a:r>
            <a:rPr lang="ru-RU" dirty="0" smtClean="0"/>
            <a:t> </a:t>
          </a:r>
          <a:r>
            <a:rPr lang="ru-RU" dirty="0" err="1" smtClean="0"/>
            <a:t>необхідності</a:t>
          </a:r>
          <a:r>
            <a:rPr lang="ru-RU" dirty="0" smtClean="0"/>
            <a:t> перемоги </a:t>
          </a:r>
          <a:r>
            <a:rPr lang="ru-RU" dirty="0" err="1" smtClean="0"/>
            <a:t>екологічного</a:t>
          </a:r>
          <a:r>
            <a:rPr lang="ru-RU" dirty="0" smtClean="0"/>
            <a:t> </a:t>
          </a:r>
          <a:r>
            <a:rPr lang="ru-RU" dirty="0" err="1" smtClean="0"/>
            <a:t>світогляду</a:t>
          </a:r>
          <a:endParaRPr lang="ru-RU" dirty="0"/>
        </a:p>
      </dgm:t>
    </dgm:pt>
    <dgm:pt modelId="{C0A942DA-E4E8-44DD-AB07-CAEB6BE8C5D0}" type="parTrans" cxnId="{072308D4-0AE3-4394-B77D-7F9C1C512725}">
      <dgm:prSet/>
      <dgm:spPr/>
      <dgm:t>
        <a:bodyPr/>
        <a:lstStyle/>
        <a:p>
          <a:endParaRPr lang="ru-RU"/>
        </a:p>
      </dgm:t>
    </dgm:pt>
    <dgm:pt modelId="{8CF75412-E832-4ED9-AC1B-898A02157713}" type="sibTrans" cxnId="{072308D4-0AE3-4394-B77D-7F9C1C512725}">
      <dgm:prSet/>
      <dgm:spPr/>
      <dgm:t>
        <a:bodyPr/>
        <a:lstStyle/>
        <a:p>
          <a:endParaRPr lang="ru-RU"/>
        </a:p>
      </dgm:t>
    </dgm:pt>
    <dgm:pt modelId="{605E35C3-1590-4B74-BE7F-F8F2802AFDE5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/>
            <a:t>Закон </a:t>
          </a:r>
          <a:r>
            <a:rPr lang="ru-RU" dirty="0" err="1" smtClean="0"/>
            <a:t>неминучості</a:t>
          </a:r>
          <a:r>
            <a:rPr lang="ru-RU" dirty="0" smtClean="0"/>
            <a:t> </a:t>
          </a:r>
          <a:r>
            <a:rPr lang="ru-RU" dirty="0" err="1" smtClean="0"/>
            <a:t>збільшення</a:t>
          </a:r>
          <a:r>
            <a:rPr lang="ru-RU" dirty="0" smtClean="0"/>
            <a:t> </a:t>
          </a:r>
          <a:r>
            <a:rPr lang="ru-RU" dirty="0" err="1" smtClean="0"/>
            <a:t>ролі</a:t>
          </a:r>
          <a:r>
            <a:rPr lang="ru-RU" dirty="0" smtClean="0"/>
            <a:t> </a:t>
          </a:r>
          <a:r>
            <a:rPr lang="ru-RU" dirty="0" err="1" smtClean="0"/>
            <a:t>екополітики</a:t>
          </a:r>
          <a:endParaRPr lang="ru-RU" dirty="0"/>
        </a:p>
      </dgm:t>
    </dgm:pt>
    <dgm:pt modelId="{39F9B351-8E98-4D0D-913A-B3F6E8D0E2B6}" type="parTrans" cxnId="{1DFE0F6C-93CD-4E03-8006-3DDC151F7570}">
      <dgm:prSet/>
      <dgm:spPr/>
      <dgm:t>
        <a:bodyPr/>
        <a:lstStyle/>
        <a:p>
          <a:endParaRPr lang="ru-RU"/>
        </a:p>
      </dgm:t>
    </dgm:pt>
    <dgm:pt modelId="{27F7CB52-0D64-4E3A-848D-69D4E3CB1564}" type="sibTrans" cxnId="{1DFE0F6C-93CD-4E03-8006-3DDC151F7570}">
      <dgm:prSet/>
      <dgm:spPr/>
      <dgm:t>
        <a:bodyPr/>
        <a:lstStyle/>
        <a:p>
          <a:endParaRPr lang="ru-RU"/>
        </a:p>
      </dgm:t>
    </dgm:pt>
    <dgm:pt modelId="{02764A9F-C6A4-4895-8D9C-DD5AB1FB124F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Принципи</a:t>
          </a:r>
          <a:r>
            <a:rPr lang="ru-RU" dirty="0" smtClean="0"/>
            <a:t> </a:t>
          </a:r>
          <a:r>
            <a:rPr lang="ru-RU" dirty="0" err="1" smtClean="0"/>
            <a:t>наростання</a:t>
          </a:r>
          <a:r>
            <a:rPr lang="ru-RU" dirty="0" smtClean="0"/>
            <a:t> </a:t>
          </a:r>
          <a:r>
            <a:rPr lang="ru-RU" dirty="0" err="1" smtClean="0"/>
            <a:t>цілеспрямованого</a:t>
          </a:r>
          <a:r>
            <a:rPr lang="ru-RU" dirty="0" smtClean="0"/>
            <a:t> </a:t>
          </a:r>
          <a:r>
            <a:rPr lang="ru-RU" dirty="0" err="1" smtClean="0"/>
            <a:t>впливу</a:t>
          </a:r>
          <a:r>
            <a:rPr lang="ru-RU" dirty="0" smtClean="0"/>
            <a:t> людей на систему </a:t>
          </a:r>
          <a:r>
            <a:rPr lang="ru-RU" dirty="0" err="1" smtClean="0"/>
            <a:t>людина</a:t>
          </a:r>
          <a:r>
            <a:rPr lang="ru-RU" dirty="0" smtClean="0"/>
            <a:t> — </a:t>
          </a:r>
          <a:r>
            <a:rPr lang="ru-RU" dirty="0" err="1" smtClean="0"/>
            <a:t>суспільство</a:t>
          </a:r>
          <a:r>
            <a:rPr lang="ru-RU" dirty="0" smtClean="0"/>
            <a:t> — природа</a:t>
          </a:r>
          <a:endParaRPr lang="ru-RU" dirty="0"/>
        </a:p>
      </dgm:t>
    </dgm:pt>
    <dgm:pt modelId="{E861C6D1-5E61-4582-8ACC-21EF52585596}" type="parTrans" cxnId="{7B69B9A5-1719-44A5-AE13-67A2A0400683}">
      <dgm:prSet/>
      <dgm:spPr/>
      <dgm:t>
        <a:bodyPr/>
        <a:lstStyle/>
        <a:p>
          <a:endParaRPr lang="ru-RU"/>
        </a:p>
      </dgm:t>
    </dgm:pt>
    <dgm:pt modelId="{F742B256-AFB9-4E98-90B4-C0DDF963EBED}" type="sibTrans" cxnId="{7B69B9A5-1719-44A5-AE13-67A2A0400683}">
      <dgm:prSet/>
      <dgm:spPr/>
      <dgm:t>
        <a:bodyPr/>
        <a:lstStyle/>
        <a:p>
          <a:endParaRPr lang="ru-RU"/>
        </a:p>
      </dgm:t>
    </dgm:pt>
    <dgm:pt modelId="{8AA773DF-F17E-4030-A6AD-F0D6AB3AF8A8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/>
            <a:t>Закон </a:t>
          </a:r>
          <a:r>
            <a:rPr lang="ru-RU" dirty="0" err="1" smtClean="0"/>
            <a:t>гармонійного</a:t>
          </a:r>
          <a:r>
            <a:rPr lang="ru-RU" dirty="0" smtClean="0"/>
            <a:t> </a:t>
          </a:r>
          <a:r>
            <a:rPr lang="ru-RU" dirty="0" err="1" smtClean="0"/>
            <a:t>примирення</a:t>
          </a:r>
          <a:r>
            <a:rPr lang="ru-RU" dirty="0" smtClean="0"/>
            <a:t> </a:t>
          </a:r>
          <a:r>
            <a:rPr lang="ru-RU" dirty="0" err="1" smtClean="0"/>
            <a:t>свободи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національних</a:t>
          </a:r>
          <a:r>
            <a:rPr lang="ru-RU" dirty="0" smtClean="0"/>
            <a:t> </a:t>
          </a:r>
          <a:r>
            <a:rPr lang="ru-RU" dirty="0" err="1" smtClean="0"/>
            <a:t>особливостей</a:t>
          </a:r>
          <a:r>
            <a:rPr lang="ru-RU" dirty="0" smtClean="0"/>
            <a:t> з </a:t>
          </a:r>
          <a:r>
            <a:rPr lang="ru-RU" dirty="0" err="1" smtClean="0"/>
            <a:t>плануванням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об'єднанням</a:t>
          </a:r>
          <a:r>
            <a:rPr lang="ru-RU" dirty="0" smtClean="0"/>
            <a:t> (П. Тейяр де Шарден)</a:t>
          </a:r>
          <a:endParaRPr lang="ru-RU" dirty="0"/>
        </a:p>
      </dgm:t>
    </dgm:pt>
    <dgm:pt modelId="{A48694AC-8FDC-4170-95BA-566BC93ABD16}" type="parTrans" cxnId="{E15F52EA-0A1F-4647-8178-03C2FFB4C5A9}">
      <dgm:prSet/>
      <dgm:spPr/>
      <dgm:t>
        <a:bodyPr/>
        <a:lstStyle/>
        <a:p>
          <a:endParaRPr lang="ru-RU"/>
        </a:p>
      </dgm:t>
    </dgm:pt>
    <dgm:pt modelId="{EAE05620-9B40-45BE-8B0F-F6F35556BDC7}" type="sibTrans" cxnId="{E15F52EA-0A1F-4647-8178-03C2FFB4C5A9}">
      <dgm:prSet/>
      <dgm:spPr/>
      <dgm:t>
        <a:bodyPr/>
        <a:lstStyle/>
        <a:p>
          <a:endParaRPr lang="ru-RU"/>
        </a:p>
      </dgm:t>
    </dgm:pt>
    <dgm:pt modelId="{4C62101E-3811-4B25-801B-A65BE09A7743}">
      <dgm:prSet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 rtl="0"/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єднання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дій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та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ідей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людства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(В. І. 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Вернадський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7CACD1-F594-4DB3-9B99-8AE0496E0294}" type="parTrans" cxnId="{CA461B51-08E5-40EC-8F7D-B6CED11E7FD7}">
      <dgm:prSet/>
      <dgm:spPr/>
      <dgm:t>
        <a:bodyPr/>
        <a:lstStyle/>
        <a:p>
          <a:endParaRPr lang="ru-RU"/>
        </a:p>
      </dgm:t>
    </dgm:pt>
    <dgm:pt modelId="{0BD3BBDF-629A-4E82-8E06-7A0B29056124}" type="sibTrans" cxnId="{CA461B51-08E5-40EC-8F7D-B6CED11E7FD7}">
      <dgm:prSet/>
      <dgm:spPr/>
      <dgm:t>
        <a:bodyPr/>
        <a:lstStyle/>
        <a:p>
          <a:endParaRPr lang="ru-RU"/>
        </a:p>
      </dgm:t>
    </dgm:pt>
    <dgm:pt modelId="{A45F2EA8-AECE-42F2-829A-4BF1AB3A5CF6}" type="pres">
      <dgm:prSet presAssocID="{5A972ADB-6B5C-4B19-95C7-6759F9B2E2F3}" presName="linear" presStyleCnt="0">
        <dgm:presLayoutVars>
          <dgm:animLvl val="lvl"/>
          <dgm:resizeHandles val="exact"/>
        </dgm:presLayoutVars>
      </dgm:prSet>
      <dgm:spPr/>
    </dgm:pt>
    <dgm:pt modelId="{C0DFE649-9808-46F9-855E-0CB6B690C75E}" type="pres">
      <dgm:prSet presAssocID="{BB97450D-FD71-4C48-871B-2796DDB7CBAE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798F02B-BD2C-4388-90EB-D075F642F833}" type="pres">
      <dgm:prSet presAssocID="{9B4BD1F6-C711-42A7-80BB-76BD584E3E7D}" presName="spacer" presStyleCnt="0"/>
      <dgm:spPr/>
    </dgm:pt>
    <dgm:pt modelId="{C6702F6A-A260-459D-BD4B-8341DFC15CA8}" type="pres">
      <dgm:prSet presAssocID="{C4885F5A-71E5-47E9-884C-BA5C3A426215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F7FA3-5C87-414A-934A-BE6537DFF3E8}" type="pres">
      <dgm:prSet presAssocID="{B56901D6-991C-4729-BA0A-01EE6A590490}" presName="spacer" presStyleCnt="0"/>
      <dgm:spPr/>
    </dgm:pt>
    <dgm:pt modelId="{2C096F4A-4A8C-4709-B2F5-8A107BC0E4B7}" type="pres">
      <dgm:prSet presAssocID="{3D8E1104-D3A4-44F9-B851-A7441D18F42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C3CC9A4A-6E62-4814-8D79-288185FB622B}" type="pres">
      <dgm:prSet presAssocID="{9E499544-C3A8-4BC3-BDF3-EDC1D79A8516}" presName="spacer" presStyleCnt="0"/>
      <dgm:spPr/>
    </dgm:pt>
    <dgm:pt modelId="{F7471AC7-CBE6-4F23-8A1E-D6F3CA311A7D}" type="pres">
      <dgm:prSet presAssocID="{FDB48BCC-2609-4B76-BF9B-0E15A6A2F3C0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3021E31C-4219-4274-80B2-C2820EEAE5C0}" type="pres">
      <dgm:prSet presAssocID="{8CF75412-E832-4ED9-AC1B-898A02157713}" presName="spacer" presStyleCnt="0"/>
      <dgm:spPr/>
    </dgm:pt>
    <dgm:pt modelId="{D2413159-700E-4AFF-853A-9D0AF9E2E018}" type="pres">
      <dgm:prSet presAssocID="{605E35C3-1590-4B74-BE7F-F8F2802AFDE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026EF9C-3C52-49DC-B82B-D06BE76B18B7}" type="pres">
      <dgm:prSet presAssocID="{27F7CB52-0D64-4E3A-848D-69D4E3CB1564}" presName="spacer" presStyleCnt="0"/>
      <dgm:spPr/>
    </dgm:pt>
    <dgm:pt modelId="{C832A911-3E00-4F2B-9003-72ACED0FC3AB}" type="pres">
      <dgm:prSet presAssocID="{02764A9F-C6A4-4895-8D9C-DD5AB1FB124F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168F0584-6BE4-48C9-AF63-CE5222CFD7DC}" type="pres">
      <dgm:prSet presAssocID="{F742B256-AFB9-4E98-90B4-C0DDF963EBED}" presName="spacer" presStyleCnt="0"/>
      <dgm:spPr/>
    </dgm:pt>
    <dgm:pt modelId="{1C176840-5EE4-40A1-8E44-08D9029308DD}" type="pres">
      <dgm:prSet presAssocID="{8AA773DF-F17E-4030-A6AD-F0D6AB3AF8A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20B1F794-95DA-435E-AAE5-0731F15568DB}" type="pres">
      <dgm:prSet presAssocID="{EAE05620-9B40-45BE-8B0F-F6F35556BDC7}" presName="spacer" presStyleCnt="0"/>
      <dgm:spPr/>
    </dgm:pt>
    <dgm:pt modelId="{50A8D843-0F61-42E4-85A2-583A8D0F292E}" type="pres">
      <dgm:prSet presAssocID="{4C62101E-3811-4B25-801B-A65BE09A7743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FB860EC5-CFC6-404D-87FF-CAEFAACE77B5}" type="presOf" srcId="{FDB48BCC-2609-4B76-BF9B-0E15A6A2F3C0}" destId="{F7471AC7-CBE6-4F23-8A1E-D6F3CA311A7D}" srcOrd="0" destOrd="0" presId="urn:microsoft.com/office/officeart/2005/8/layout/vList2"/>
    <dgm:cxn modelId="{1DFE0F6C-93CD-4E03-8006-3DDC151F7570}" srcId="{5A972ADB-6B5C-4B19-95C7-6759F9B2E2F3}" destId="{605E35C3-1590-4B74-BE7F-F8F2802AFDE5}" srcOrd="4" destOrd="0" parTransId="{39F9B351-8E98-4D0D-913A-B3F6E8D0E2B6}" sibTransId="{27F7CB52-0D64-4E3A-848D-69D4E3CB1564}"/>
    <dgm:cxn modelId="{CA461B51-08E5-40EC-8F7D-B6CED11E7FD7}" srcId="{5A972ADB-6B5C-4B19-95C7-6759F9B2E2F3}" destId="{4C62101E-3811-4B25-801B-A65BE09A7743}" srcOrd="7" destOrd="0" parTransId="{C67CACD1-F594-4DB3-9B99-8AE0496E0294}" sibTransId="{0BD3BBDF-629A-4E82-8E06-7A0B29056124}"/>
    <dgm:cxn modelId="{68B6B328-A1F0-4F83-97F5-9FFD25717DC8}" srcId="{5A972ADB-6B5C-4B19-95C7-6759F9B2E2F3}" destId="{BB97450D-FD71-4C48-871B-2796DDB7CBAE}" srcOrd="0" destOrd="0" parTransId="{AE4BFCF4-E79D-4244-9BDA-B7403C63A14E}" sibTransId="{9B4BD1F6-C711-42A7-80BB-76BD584E3E7D}"/>
    <dgm:cxn modelId="{DB9E2372-0593-4E08-8CD3-5F833EB6CAE6}" type="presOf" srcId="{3D8E1104-D3A4-44F9-B851-A7441D18F42F}" destId="{2C096F4A-4A8C-4709-B2F5-8A107BC0E4B7}" srcOrd="0" destOrd="0" presId="urn:microsoft.com/office/officeart/2005/8/layout/vList2"/>
    <dgm:cxn modelId="{072308D4-0AE3-4394-B77D-7F9C1C512725}" srcId="{5A972ADB-6B5C-4B19-95C7-6759F9B2E2F3}" destId="{FDB48BCC-2609-4B76-BF9B-0E15A6A2F3C0}" srcOrd="3" destOrd="0" parTransId="{C0A942DA-E4E8-44DD-AB07-CAEB6BE8C5D0}" sibTransId="{8CF75412-E832-4ED9-AC1B-898A02157713}"/>
    <dgm:cxn modelId="{E8EA4104-0538-4A72-9C80-166E636109E5}" type="presOf" srcId="{8AA773DF-F17E-4030-A6AD-F0D6AB3AF8A8}" destId="{1C176840-5EE4-40A1-8E44-08D9029308DD}" srcOrd="0" destOrd="0" presId="urn:microsoft.com/office/officeart/2005/8/layout/vList2"/>
    <dgm:cxn modelId="{CD49F563-0635-44D0-AB60-8BA181D03489}" type="presOf" srcId="{BB97450D-FD71-4C48-871B-2796DDB7CBAE}" destId="{C0DFE649-9808-46F9-855E-0CB6B690C75E}" srcOrd="0" destOrd="0" presId="urn:microsoft.com/office/officeart/2005/8/layout/vList2"/>
    <dgm:cxn modelId="{4EC5EE85-BC1B-4B53-A4D5-259EBD7482A9}" srcId="{5A972ADB-6B5C-4B19-95C7-6759F9B2E2F3}" destId="{C4885F5A-71E5-47E9-884C-BA5C3A426215}" srcOrd="1" destOrd="0" parTransId="{E65072A8-F447-4765-B494-0527CB9C899E}" sibTransId="{B56901D6-991C-4729-BA0A-01EE6A590490}"/>
    <dgm:cxn modelId="{E15F52EA-0A1F-4647-8178-03C2FFB4C5A9}" srcId="{5A972ADB-6B5C-4B19-95C7-6759F9B2E2F3}" destId="{8AA773DF-F17E-4030-A6AD-F0D6AB3AF8A8}" srcOrd="6" destOrd="0" parTransId="{A48694AC-8FDC-4170-95BA-566BC93ABD16}" sibTransId="{EAE05620-9B40-45BE-8B0F-F6F35556BDC7}"/>
    <dgm:cxn modelId="{7B69B9A5-1719-44A5-AE13-67A2A0400683}" srcId="{5A972ADB-6B5C-4B19-95C7-6759F9B2E2F3}" destId="{02764A9F-C6A4-4895-8D9C-DD5AB1FB124F}" srcOrd="5" destOrd="0" parTransId="{E861C6D1-5E61-4582-8ACC-21EF52585596}" sibTransId="{F742B256-AFB9-4E98-90B4-C0DDF963EBED}"/>
    <dgm:cxn modelId="{D3384284-825C-4CEE-8DF8-35B54E86F0F2}" srcId="{5A972ADB-6B5C-4B19-95C7-6759F9B2E2F3}" destId="{3D8E1104-D3A4-44F9-B851-A7441D18F42F}" srcOrd="2" destOrd="0" parTransId="{7B80303F-CA8A-4C36-82B9-887A7A716BC4}" sibTransId="{9E499544-C3A8-4BC3-BDF3-EDC1D79A8516}"/>
    <dgm:cxn modelId="{20AFB692-74A8-4370-8C3A-F3B98E377A11}" type="presOf" srcId="{02764A9F-C6A4-4895-8D9C-DD5AB1FB124F}" destId="{C832A911-3E00-4F2B-9003-72ACED0FC3AB}" srcOrd="0" destOrd="0" presId="urn:microsoft.com/office/officeart/2005/8/layout/vList2"/>
    <dgm:cxn modelId="{F7E09228-FAA8-4D81-A7C1-9E0576858667}" type="presOf" srcId="{5A972ADB-6B5C-4B19-95C7-6759F9B2E2F3}" destId="{A45F2EA8-AECE-42F2-829A-4BF1AB3A5CF6}" srcOrd="0" destOrd="0" presId="urn:microsoft.com/office/officeart/2005/8/layout/vList2"/>
    <dgm:cxn modelId="{9E8B4D57-D1DD-44B4-9240-31F247500A1C}" type="presOf" srcId="{4C62101E-3811-4B25-801B-A65BE09A7743}" destId="{50A8D843-0F61-42E4-85A2-583A8D0F292E}" srcOrd="0" destOrd="0" presId="urn:microsoft.com/office/officeart/2005/8/layout/vList2"/>
    <dgm:cxn modelId="{4AC92B7E-ACC4-48BC-849C-826CBC76E13A}" type="presOf" srcId="{C4885F5A-71E5-47E9-884C-BA5C3A426215}" destId="{C6702F6A-A260-459D-BD4B-8341DFC15CA8}" srcOrd="0" destOrd="0" presId="urn:microsoft.com/office/officeart/2005/8/layout/vList2"/>
    <dgm:cxn modelId="{32C10019-813A-4FD2-A8AD-CD90603BCA3A}" type="presOf" srcId="{605E35C3-1590-4B74-BE7F-F8F2802AFDE5}" destId="{D2413159-700E-4AFF-853A-9D0AF9E2E018}" srcOrd="0" destOrd="0" presId="urn:microsoft.com/office/officeart/2005/8/layout/vList2"/>
    <dgm:cxn modelId="{6C34E1F7-2B2D-4D85-B4CE-B2751360A422}" type="presParOf" srcId="{A45F2EA8-AECE-42F2-829A-4BF1AB3A5CF6}" destId="{C0DFE649-9808-46F9-855E-0CB6B690C75E}" srcOrd="0" destOrd="0" presId="urn:microsoft.com/office/officeart/2005/8/layout/vList2"/>
    <dgm:cxn modelId="{6E08C7DC-05D7-404A-AD9C-589C9E66B990}" type="presParOf" srcId="{A45F2EA8-AECE-42F2-829A-4BF1AB3A5CF6}" destId="{1798F02B-BD2C-4388-90EB-D075F642F833}" srcOrd="1" destOrd="0" presId="urn:microsoft.com/office/officeart/2005/8/layout/vList2"/>
    <dgm:cxn modelId="{AF5639AB-E044-4A60-A1DD-27E98D925E0A}" type="presParOf" srcId="{A45F2EA8-AECE-42F2-829A-4BF1AB3A5CF6}" destId="{C6702F6A-A260-459D-BD4B-8341DFC15CA8}" srcOrd="2" destOrd="0" presId="urn:microsoft.com/office/officeart/2005/8/layout/vList2"/>
    <dgm:cxn modelId="{82CC1D6F-ACEA-40F4-96BD-ADCF92364B29}" type="presParOf" srcId="{A45F2EA8-AECE-42F2-829A-4BF1AB3A5CF6}" destId="{DCCF7FA3-5C87-414A-934A-BE6537DFF3E8}" srcOrd="3" destOrd="0" presId="urn:microsoft.com/office/officeart/2005/8/layout/vList2"/>
    <dgm:cxn modelId="{8FE65E83-5231-4750-82EC-F6F5A770259B}" type="presParOf" srcId="{A45F2EA8-AECE-42F2-829A-4BF1AB3A5CF6}" destId="{2C096F4A-4A8C-4709-B2F5-8A107BC0E4B7}" srcOrd="4" destOrd="0" presId="urn:microsoft.com/office/officeart/2005/8/layout/vList2"/>
    <dgm:cxn modelId="{FDAA8B8C-AD8F-4D4D-AA35-09838FCEAEEC}" type="presParOf" srcId="{A45F2EA8-AECE-42F2-829A-4BF1AB3A5CF6}" destId="{C3CC9A4A-6E62-4814-8D79-288185FB622B}" srcOrd="5" destOrd="0" presId="urn:microsoft.com/office/officeart/2005/8/layout/vList2"/>
    <dgm:cxn modelId="{2E433332-1FB6-45DA-AC7E-7D5A14AC9A98}" type="presParOf" srcId="{A45F2EA8-AECE-42F2-829A-4BF1AB3A5CF6}" destId="{F7471AC7-CBE6-4F23-8A1E-D6F3CA311A7D}" srcOrd="6" destOrd="0" presId="urn:microsoft.com/office/officeart/2005/8/layout/vList2"/>
    <dgm:cxn modelId="{CDADD1C3-6A23-4ACB-BDE3-F3C8EB28BB7F}" type="presParOf" srcId="{A45F2EA8-AECE-42F2-829A-4BF1AB3A5CF6}" destId="{3021E31C-4219-4274-80B2-C2820EEAE5C0}" srcOrd="7" destOrd="0" presId="urn:microsoft.com/office/officeart/2005/8/layout/vList2"/>
    <dgm:cxn modelId="{00CB9150-1134-4A80-9963-B8B16B08968B}" type="presParOf" srcId="{A45F2EA8-AECE-42F2-829A-4BF1AB3A5CF6}" destId="{D2413159-700E-4AFF-853A-9D0AF9E2E018}" srcOrd="8" destOrd="0" presId="urn:microsoft.com/office/officeart/2005/8/layout/vList2"/>
    <dgm:cxn modelId="{3DAC4D18-0DD3-435C-8A64-C57DE1C2FC85}" type="presParOf" srcId="{A45F2EA8-AECE-42F2-829A-4BF1AB3A5CF6}" destId="{2026EF9C-3C52-49DC-B82B-D06BE76B18B7}" srcOrd="9" destOrd="0" presId="urn:microsoft.com/office/officeart/2005/8/layout/vList2"/>
    <dgm:cxn modelId="{C9480AF1-FB3C-4673-932F-D0E68CB8F124}" type="presParOf" srcId="{A45F2EA8-AECE-42F2-829A-4BF1AB3A5CF6}" destId="{C832A911-3E00-4F2B-9003-72ACED0FC3AB}" srcOrd="10" destOrd="0" presId="urn:microsoft.com/office/officeart/2005/8/layout/vList2"/>
    <dgm:cxn modelId="{83B7515F-9AA2-4E8E-ADA4-A4E6BFB024F3}" type="presParOf" srcId="{A45F2EA8-AECE-42F2-829A-4BF1AB3A5CF6}" destId="{168F0584-6BE4-48C9-AF63-CE5222CFD7DC}" srcOrd="11" destOrd="0" presId="urn:microsoft.com/office/officeart/2005/8/layout/vList2"/>
    <dgm:cxn modelId="{E85A8B4B-017C-4E35-B3D8-9B3AC614A8F4}" type="presParOf" srcId="{A45F2EA8-AECE-42F2-829A-4BF1AB3A5CF6}" destId="{1C176840-5EE4-40A1-8E44-08D9029308DD}" srcOrd="12" destOrd="0" presId="urn:microsoft.com/office/officeart/2005/8/layout/vList2"/>
    <dgm:cxn modelId="{DD07660C-CDC6-43E8-834E-69B029BFA364}" type="presParOf" srcId="{A45F2EA8-AECE-42F2-829A-4BF1AB3A5CF6}" destId="{20B1F794-95DA-435E-AAE5-0731F15568DB}" srcOrd="13" destOrd="0" presId="urn:microsoft.com/office/officeart/2005/8/layout/vList2"/>
    <dgm:cxn modelId="{43D95868-1AB7-4289-A622-ADC76D2263BB}" type="presParOf" srcId="{A45F2EA8-AECE-42F2-829A-4BF1AB3A5CF6}" destId="{50A8D843-0F61-42E4-85A2-583A8D0F292E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FE649-9808-46F9-855E-0CB6B690C75E}">
      <dsp:nvSpPr>
        <dsp:cNvPr id="0" name=""/>
        <dsp:cNvSpPr/>
      </dsp:nvSpPr>
      <dsp:spPr>
        <a:xfrm>
          <a:off x="0" y="153327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Історичні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передумови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закономірності</a:t>
          </a:r>
          <a:r>
            <a:rPr lang="ru-RU" sz="1500" kern="1200" dirty="0" smtClean="0"/>
            <a:t>) </a:t>
          </a:r>
          <a:r>
            <a:rPr lang="ru-RU" sz="1500" kern="1200" dirty="0" err="1" smtClean="0"/>
            <a:t>виникнення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ноосфери</a:t>
          </a:r>
          <a:r>
            <a:rPr lang="ru-RU" sz="1500" kern="1200" dirty="0" smtClean="0"/>
            <a:t> (В. І. </a:t>
          </a:r>
          <a:r>
            <a:rPr lang="ru-RU" sz="1500" kern="1200" dirty="0" err="1" smtClean="0"/>
            <a:t>Вернадський</a:t>
          </a:r>
          <a:r>
            <a:rPr lang="ru-RU" sz="1500" kern="1200" dirty="0" smtClean="0"/>
            <a:t>)</a:t>
          </a:r>
          <a:endParaRPr lang="ru-RU" sz="1500" kern="1200" dirty="0"/>
        </a:p>
      </dsp:txBody>
      <dsp:txXfrm>
        <a:off x="0" y="153327"/>
        <a:ext cx="7643866" cy="566810"/>
      </dsp:txXfrm>
    </dsp:sp>
    <dsp:sp modelId="{C6702F6A-A260-459D-BD4B-8341DFC15CA8}">
      <dsp:nvSpPr>
        <dsp:cNvPr id="0" name=""/>
        <dsp:cNvSpPr/>
      </dsp:nvSpPr>
      <dsp:spPr>
        <a:xfrm>
          <a:off x="0" y="763337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 </a:t>
          </a:r>
          <a:r>
            <a:rPr lang="ru-RU" sz="1500" kern="1200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ноосфери</a:t>
          </a:r>
          <a:r>
            <a:rPr lang="ru-RU" sz="1500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В. І. </a:t>
          </a:r>
          <a:r>
            <a:rPr lang="ru-RU" sz="1500" kern="1200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Вернадського</a:t>
          </a:r>
          <a:r>
            <a:rPr lang="ru-RU" sz="1500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0" y="763337"/>
        <a:ext cx="7643866" cy="566810"/>
      </dsp:txXfrm>
    </dsp:sp>
    <dsp:sp modelId="{2C096F4A-4A8C-4709-B2F5-8A107BC0E4B7}">
      <dsp:nvSpPr>
        <dsp:cNvPr id="0" name=""/>
        <dsp:cNvSpPr/>
      </dsp:nvSpPr>
      <dsp:spPr>
        <a:xfrm>
          <a:off x="0" y="1373347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Фундаментальна константа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ноосфери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—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моральність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373347"/>
        <a:ext cx="7643866" cy="566810"/>
      </dsp:txXfrm>
    </dsp:sp>
    <dsp:sp modelId="{F7471AC7-CBE6-4F23-8A1E-D6F3CA311A7D}">
      <dsp:nvSpPr>
        <dsp:cNvPr id="0" name=""/>
        <dsp:cNvSpPr/>
      </dsp:nvSpPr>
      <dsp:spPr>
        <a:xfrm>
          <a:off x="0" y="1983357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необхідності</a:t>
          </a:r>
          <a:r>
            <a:rPr lang="ru-RU" sz="1500" kern="1200" dirty="0" smtClean="0"/>
            <a:t> перемоги </a:t>
          </a:r>
          <a:r>
            <a:rPr lang="ru-RU" sz="1500" kern="1200" dirty="0" err="1" smtClean="0"/>
            <a:t>екологічного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світогляду</a:t>
          </a:r>
          <a:endParaRPr lang="ru-RU" sz="1500" kern="1200" dirty="0"/>
        </a:p>
      </dsp:txBody>
      <dsp:txXfrm>
        <a:off x="0" y="1983357"/>
        <a:ext cx="7643866" cy="566810"/>
      </dsp:txXfrm>
    </dsp:sp>
    <dsp:sp modelId="{D2413159-700E-4AFF-853A-9D0AF9E2E018}">
      <dsp:nvSpPr>
        <dsp:cNvPr id="0" name=""/>
        <dsp:cNvSpPr/>
      </dsp:nvSpPr>
      <dsp:spPr>
        <a:xfrm>
          <a:off x="0" y="2593368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Закон </a:t>
          </a:r>
          <a:r>
            <a:rPr lang="ru-RU" sz="1500" kern="1200" dirty="0" err="1" smtClean="0"/>
            <a:t>неминучості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збільшення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ролі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екополітики</a:t>
          </a:r>
          <a:endParaRPr lang="ru-RU" sz="1500" kern="1200" dirty="0"/>
        </a:p>
      </dsp:txBody>
      <dsp:txXfrm>
        <a:off x="0" y="2593368"/>
        <a:ext cx="7643866" cy="566810"/>
      </dsp:txXfrm>
    </dsp:sp>
    <dsp:sp modelId="{C832A911-3E00-4F2B-9003-72ACED0FC3AB}">
      <dsp:nvSpPr>
        <dsp:cNvPr id="0" name=""/>
        <dsp:cNvSpPr/>
      </dsp:nvSpPr>
      <dsp:spPr>
        <a:xfrm>
          <a:off x="0" y="3203378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наростання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цілеспрямованого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впливу</a:t>
          </a:r>
          <a:r>
            <a:rPr lang="ru-RU" sz="1500" kern="1200" dirty="0" smtClean="0"/>
            <a:t> людей на систему </a:t>
          </a:r>
          <a:r>
            <a:rPr lang="ru-RU" sz="1500" kern="1200" dirty="0" err="1" smtClean="0"/>
            <a:t>людина</a:t>
          </a:r>
          <a:r>
            <a:rPr lang="ru-RU" sz="1500" kern="1200" dirty="0" smtClean="0"/>
            <a:t> — </a:t>
          </a:r>
          <a:r>
            <a:rPr lang="ru-RU" sz="1500" kern="1200" dirty="0" err="1" smtClean="0"/>
            <a:t>суспільство</a:t>
          </a:r>
          <a:r>
            <a:rPr lang="ru-RU" sz="1500" kern="1200" dirty="0" smtClean="0"/>
            <a:t> — природа</a:t>
          </a:r>
          <a:endParaRPr lang="ru-RU" sz="1500" kern="1200" dirty="0"/>
        </a:p>
      </dsp:txBody>
      <dsp:txXfrm>
        <a:off x="0" y="3203378"/>
        <a:ext cx="7643866" cy="566810"/>
      </dsp:txXfrm>
    </dsp:sp>
    <dsp:sp modelId="{1C176840-5EE4-40A1-8E44-08D9029308DD}">
      <dsp:nvSpPr>
        <dsp:cNvPr id="0" name=""/>
        <dsp:cNvSpPr/>
      </dsp:nvSpPr>
      <dsp:spPr>
        <a:xfrm>
          <a:off x="0" y="3813388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Закон </a:t>
          </a:r>
          <a:r>
            <a:rPr lang="ru-RU" sz="1500" kern="1200" dirty="0" err="1" smtClean="0"/>
            <a:t>гармонійного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примирення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свободи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національних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особливостей</a:t>
          </a:r>
          <a:r>
            <a:rPr lang="ru-RU" sz="1500" kern="1200" dirty="0" smtClean="0"/>
            <a:t> з </a:t>
          </a:r>
          <a:r>
            <a:rPr lang="ru-RU" sz="1500" kern="1200" dirty="0" err="1" smtClean="0"/>
            <a:t>плануванням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об'єднанням</a:t>
          </a:r>
          <a:r>
            <a:rPr lang="ru-RU" sz="1500" kern="1200" dirty="0" smtClean="0"/>
            <a:t> (П. Тейяр де Шарден)</a:t>
          </a:r>
          <a:endParaRPr lang="ru-RU" sz="1500" kern="1200" dirty="0"/>
        </a:p>
      </dsp:txBody>
      <dsp:txXfrm>
        <a:off x="0" y="3813388"/>
        <a:ext cx="7643866" cy="566810"/>
      </dsp:txXfrm>
    </dsp:sp>
    <dsp:sp modelId="{50A8D843-0F61-42E4-85A2-583A8D0F292E}">
      <dsp:nvSpPr>
        <dsp:cNvPr id="0" name=""/>
        <dsp:cNvSpPr/>
      </dsp:nvSpPr>
      <dsp:spPr>
        <a:xfrm>
          <a:off x="0" y="4423398"/>
          <a:ext cx="7643866" cy="56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єднання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дій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та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ідей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людства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(В. І. </a:t>
          </a: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Вернадський</a:t>
          </a: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423398"/>
        <a:ext cx="7643866" cy="566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11.02.2014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0%B7%D1%83%D0%BC" TargetMode="External"/><Relationship Id="rId7" Type="http://schemas.openxmlformats.org/officeDocument/2006/relationships/hyperlink" Target="http://uk.wikipedia.org/w/index.php?title=%D0%95%D0%B4%D1%83%D0%B0%D1%80%D0%B4_%D0%9B%D0%B5%D1%80%D1%83%D0%B0&amp;action=edit&amp;redlink=1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B%D1%8E%D0%B4%D0%B8%D0%BD%D0%B0" TargetMode="External"/><Relationship Id="rId5" Type="http://schemas.openxmlformats.org/officeDocument/2006/relationships/hyperlink" Target="http://uk.wikipedia.org/wiki/%D0%9B%D1%8E%D0%B4%D1%81%D1%82%D0%B2%D0%BE" TargetMode="External"/><Relationship Id="rId4" Type="http://schemas.openxmlformats.org/officeDocument/2006/relationships/hyperlink" Target="http://uk.wikipedia.org/wiki/%D0%91%D1%96%D0%BE%D1%81%D1%84%D0%B5%D1%80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SWExis_mu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0" y="188913"/>
            <a:ext cx="8064500" cy="28829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  <a:t>Ноосфера</a:t>
            </a:r>
            <a:b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000" b="1" dirty="0" err="1" smtClean="0">
                <a:solidFill>
                  <a:schemeClr val="accent1">
                    <a:lumMod val="75000"/>
                  </a:schemeClr>
                </a:solidFill>
              </a:rPr>
              <a:t>Ноосфе́ра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(від </a:t>
            </a:r>
            <a:r>
              <a:rPr lang="uk-UA" sz="2000" b="1" dirty="0" err="1">
                <a:solidFill>
                  <a:schemeClr val="accent1">
                    <a:lumMod val="75000"/>
                  </a:schemeClr>
                </a:solidFill>
              </a:rPr>
              <a:t>грец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νους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 в значенні «розум») — сучасна стадія розвитку біосфери, пов'язана з появою в ній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людства</a:t>
            </a:r>
            <a:endParaRPr lang="uk-UA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97835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457200" y="71414"/>
            <a:ext cx="8686800" cy="12572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Ноосфера</a:t>
            </a:r>
            <a:endParaRPr kumimoji="0" lang="uk-UA" sz="66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28596" y="1285860"/>
            <a:ext cx="80724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solidFill>
                  <a:schemeClr val="bg1">
                    <a:lumMod val="95000"/>
                  </a:schemeClr>
                </a:solidFill>
              </a:rPr>
              <a:t>Ноосфе́ра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 (в значенні 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  <a:hlinkClick r:id="rId3" tooltip="Розум"/>
              </a:rPr>
              <a:t>«розум»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) — сучасна стадія розвитку 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  <a:hlinkClick r:id="rId4" tooltip="Біосфера"/>
              </a:rPr>
              <a:t>біосфери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, пов'язана з появою в ній 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  <a:hlinkClick r:id="rId5" tooltip="Людство"/>
              </a:rPr>
              <a:t>людства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. Частина планети і навколопланетного простору зі слідами діяльності 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  <a:hlinkClick r:id="rId6" tooltip="Людина"/>
              </a:rPr>
              <a:t>людини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. Термін ноосфера запропонував французький математик </a:t>
            </a:r>
            <a:r>
              <a:rPr lang="vi-VN" sz="2000" u="sng" dirty="0" smtClean="0">
                <a:solidFill>
                  <a:schemeClr val="bg1">
                    <a:lumMod val="95000"/>
                  </a:schemeClr>
                </a:solidFill>
                <a:hlinkClick r:id="rId7" tooltip="Едуард Леруа (ще не написана)"/>
              </a:rPr>
              <a:t>Едуард Леруа</a:t>
            </a:r>
            <a:r>
              <a:rPr lang="vi-VN" sz="20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42910" y="3357562"/>
            <a:ext cx="7643866" cy="2256652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Розглядаючи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означену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єдність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природи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культури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(у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їхній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взаємодії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ноосфери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доцільно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розрізняти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u="sng" dirty="0" err="1" smtClean="0">
                <a:solidFill>
                  <a:schemeClr val="bg1">
                    <a:lumMod val="95000"/>
                  </a:schemeClr>
                </a:solidFill>
              </a:rPr>
              <a:t>дві</a:t>
            </a:r>
            <a:r>
              <a:rPr lang="ru-RU" u="sng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u="sng" dirty="0" err="1" smtClean="0">
                <a:solidFill>
                  <a:schemeClr val="bg1">
                    <a:lumMod val="95000"/>
                  </a:schemeClr>
                </a:solidFill>
              </a:rPr>
              <a:t>стадії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smtClean="0">
                <a:solidFill>
                  <a:srgbClr val="FFFF00"/>
                </a:solidFill>
              </a:rPr>
              <a:t>Ноосфера </a:t>
            </a:r>
            <a:r>
              <a:rPr lang="ru-RU" sz="2000" i="1" dirty="0" smtClean="0">
                <a:solidFill>
                  <a:srgbClr val="FFFF00"/>
                </a:solidFill>
              </a:rPr>
              <a:t>у </a:t>
            </a:r>
            <a:r>
              <a:rPr lang="ru-RU" sz="2000" i="1" dirty="0" err="1" smtClean="0">
                <a:solidFill>
                  <a:srgbClr val="FFFF00"/>
                </a:solidFill>
              </a:rPr>
              <a:t>стадії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її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становлення</a:t>
            </a:r>
            <a:r>
              <a:rPr lang="ru-RU" sz="2000" i="1" dirty="0" smtClean="0">
                <a:solidFill>
                  <a:srgbClr val="FFFF00"/>
                </a:solidFill>
              </a:rPr>
              <a:t>, в </a:t>
            </a:r>
            <a:r>
              <a:rPr lang="ru-RU" sz="2000" i="1" dirty="0" err="1" smtClean="0">
                <a:solidFill>
                  <a:srgbClr val="FFFF00"/>
                </a:solidFill>
              </a:rPr>
              <a:t>процесі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стихійного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розвитку</a:t>
            </a:r>
            <a:r>
              <a:rPr lang="ru-RU" sz="2000" i="1" dirty="0" smtClean="0">
                <a:solidFill>
                  <a:srgbClr val="FFFF00"/>
                </a:solidFill>
              </a:rPr>
              <a:t>, </a:t>
            </a:r>
            <a:r>
              <a:rPr lang="ru-RU" sz="2000" i="1" dirty="0" err="1" smtClean="0">
                <a:solidFill>
                  <a:srgbClr val="FFFF00"/>
                </a:solidFill>
              </a:rPr>
              <a:t>починаючи</a:t>
            </a:r>
            <a:r>
              <a:rPr lang="ru-RU" sz="2000" i="1" dirty="0" smtClean="0">
                <a:solidFill>
                  <a:srgbClr val="FFFF00"/>
                </a:solidFill>
              </a:rPr>
              <a:t> з моменту </a:t>
            </a:r>
            <a:r>
              <a:rPr lang="ru-RU" sz="2000" i="1" dirty="0" err="1" smtClean="0">
                <a:solidFill>
                  <a:srgbClr val="FFFF00"/>
                </a:solidFill>
              </a:rPr>
              <a:t>виникнення</a:t>
            </a:r>
            <a:r>
              <a:rPr lang="ru-RU" sz="2000" i="1" dirty="0" smtClean="0">
                <a:solidFill>
                  <a:srgbClr val="FFFF00"/>
                </a:solidFill>
              </a:rPr>
              <a:t> «</a:t>
            </a:r>
            <a:r>
              <a:rPr lang="ru-RU" sz="2000" i="1" dirty="0" err="1" smtClean="0">
                <a:solidFill>
                  <a:srgbClr val="FFFF00"/>
                </a:solidFill>
              </a:rPr>
              <a:t>людини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розумної</a:t>
            </a:r>
            <a:r>
              <a:rPr lang="ru-RU" sz="2000" i="1" dirty="0" smtClean="0">
                <a:solidFill>
                  <a:srgbClr val="FFFF00"/>
                </a:solidFill>
              </a:rPr>
              <a:t>»;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smtClean="0">
                <a:solidFill>
                  <a:srgbClr val="FFFF00"/>
                </a:solidFill>
              </a:rPr>
              <a:t>Ноосфера</a:t>
            </a:r>
            <a:r>
              <a:rPr lang="ru-RU" sz="2000" i="1" dirty="0" smtClean="0">
                <a:solidFill>
                  <a:srgbClr val="FFFF00"/>
                </a:solidFill>
              </a:rPr>
              <a:t>, </a:t>
            </a:r>
            <a:r>
              <a:rPr lang="ru-RU" sz="2000" i="1" dirty="0" err="1" smtClean="0">
                <a:solidFill>
                  <a:srgbClr val="FFFF00"/>
                </a:solidFill>
              </a:rPr>
              <a:t>що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свідомо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удосконалюється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спільними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зусиллями</a:t>
            </a:r>
            <a:r>
              <a:rPr lang="ru-RU" sz="2000" i="1" dirty="0" smtClean="0">
                <a:solidFill>
                  <a:srgbClr val="FFFF00"/>
                </a:solidFill>
              </a:rPr>
              <a:t> людей в </a:t>
            </a:r>
            <a:r>
              <a:rPr lang="ru-RU" sz="2000" i="1" dirty="0" err="1" smtClean="0">
                <a:solidFill>
                  <a:srgbClr val="FFFF00"/>
                </a:solidFill>
              </a:rPr>
              <a:t>інтересах</a:t>
            </a:r>
            <a:r>
              <a:rPr lang="ru-RU" sz="2000" i="1" dirty="0" smtClean="0">
                <a:solidFill>
                  <a:srgbClr val="FFFF00"/>
                </a:solidFill>
              </a:rPr>
              <a:t> як </a:t>
            </a:r>
            <a:r>
              <a:rPr lang="ru-RU" sz="2000" i="1" dirty="0" err="1" smtClean="0">
                <a:solidFill>
                  <a:srgbClr val="FFFF00"/>
                </a:solidFill>
              </a:rPr>
              <a:t>людства</a:t>
            </a:r>
            <a:r>
              <a:rPr lang="ru-RU" sz="2000" i="1" dirty="0" smtClean="0">
                <a:solidFill>
                  <a:srgbClr val="FFFF00"/>
                </a:solidFill>
              </a:rPr>
              <a:t> в </a:t>
            </a:r>
            <a:r>
              <a:rPr lang="ru-RU" sz="2000" i="1" dirty="0" err="1" smtClean="0">
                <a:solidFill>
                  <a:srgbClr val="FFFF00"/>
                </a:solidFill>
              </a:rPr>
              <a:t>цілому</a:t>
            </a:r>
            <a:r>
              <a:rPr lang="ru-RU" sz="2000" i="1" dirty="0" smtClean="0">
                <a:solidFill>
                  <a:srgbClr val="FFFF00"/>
                </a:solidFill>
              </a:rPr>
              <a:t>, так </a:t>
            </a:r>
            <a:r>
              <a:rPr lang="ru-RU" sz="2000" i="1" dirty="0" err="1" smtClean="0">
                <a:solidFill>
                  <a:srgbClr val="FFFF00"/>
                </a:solidFill>
              </a:rPr>
              <a:t>і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кожної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окремої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 smtClean="0">
                <a:solidFill>
                  <a:srgbClr val="FFFF00"/>
                </a:solidFill>
              </a:rPr>
              <a:t>людини</a:t>
            </a:r>
            <a:r>
              <a:rPr lang="ru-RU" sz="2000" i="1" dirty="0" smtClean="0">
                <a:solidFill>
                  <a:srgbClr val="FFFF00"/>
                </a:solidFill>
              </a:rPr>
              <a:t>.</a:t>
            </a:r>
            <a:endParaRPr lang="ru-RU" sz="2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26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5" grpId="0" build="p"/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4786314" y="1357298"/>
            <a:ext cx="4357686" cy="4357718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42852"/>
            <a:ext cx="8686800" cy="1257288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Ноосфера</a:t>
            </a:r>
            <a:endParaRPr lang="uk-UA" sz="6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4294967295"/>
          </p:nvPr>
        </p:nvSpPr>
        <p:spPr>
          <a:xfrm>
            <a:off x="4786314" y="1500174"/>
            <a:ext cx="4191000" cy="4724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Основні ідеї Вернадського про ноосферу викладені в його визначній монографії «Наукова думка як планетне явище» та у статті «Декілька слів про ноосферу». В останній він пише: «</a:t>
            </a:r>
            <a:r>
              <a:rPr lang="uk-UA" i="1" dirty="0">
                <a:solidFill>
                  <a:schemeClr val="bg1">
                    <a:lumMod val="95000"/>
                  </a:schemeClr>
                </a:solidFill>
              </a:rPr>
              <a:t>Людство, взяте в цілому, стає могутньою геологічною силою. І перед ним, перед його думкою та працею, постає питання про перебудову біосфери в інтересах вільно думаючого людства як єдиного цілого. Цей новий стан біосфери, до якого ми, не </a:t>
            </a:r>
            <a:r>
              <a:rPr lang="uk-UA" i="1" dirty="0" smtClean="0">
                <a:solidFill>
                  <a:schemeClr val="bg1">
                    <a:lumMod val="95000"/>
                  </a:schemeClr>
                </a:solidFill>
              </a:rPr>
              <a:t>помічаючи цього</a:t>
            </a:r>
            <a:r>
              <a:rPr lang="uk-UA" i="1" dirty="0">
                <a:solidFill>
                  <a:schemeClr val="bg1">
                    <a:lumMod val="95000"/>
                  </a:schemeClr>
                </a:solidFill>
              </a:rPr>
              <a:t>, наближаємось, і є «ноосфера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xmlns="" val="554483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Основні</a:t>
            </a:r>
            <a: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законами </a:t>
            </a:r>
            <a:r>
              <a:rPr lang="ru-RU" sz="4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ноосфери</a:t>
            </a:r>
            <a: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endParaRPr lang="ru-RU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714348" y="1357298"/>
          <a:ext cx="764386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0DFE649-9808-46F9-855E-0CB6B690C7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C0DFE649-9808-46F9-855E-0CB6B690C7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6702F6A-A260-459D-BD4B-8341DFC15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C6702F6A-A260-459D-BD4B-8341DFC15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096F4A-4A8C-4709-B2F5-8A107BC0E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graphicEl>
                                              <a:dgm id="{2C096F4A-4A8C-4709-B2F5-8A107BC0E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7471AC7-CBE6-4F23-8A1E-D6F3CA311A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graphicEl>
                                              <a:dgm id="{F7471AC7-CBE6-4F23-8A1E-D6F3CA311A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2413159-700E-4AFF-853A-9D0AF9E2E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graphicEl>
                                              <a:dgm id="{D2413159-700E-4AFF-853A-9D0AF9E2E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832A911-3E00-4F2B-9003-72ACED0FC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graphicEl>
                                              <a:dgm id="{C832A911-3E00-4F2B-9003-72ACED0FC3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C176840-5EE4-40A1-8E44-08D902930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graphicEl>
                                              <a:dgm id="{1C176840-5EE4-40A1-8E44-08D9029308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0A8D843-0F61-42E4-85A2-583A8D0F2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graphicEl>
                                              <a:dgm id="{50A8D843-0F61-42E4-85A2-583A8D0F2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8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Суть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вчення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Вернадського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 про НООСФЕРУ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225</Words>
  <Application>Microsoft Office PowerPoint</Application>
  <PresentationFormat>Екран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Валка</vt:lpstr>
      <vt:lpstr>Слайд 1</vt:lpstr>
      <vt:lpstr>Ноосфера Ноосфе́ра (від грец. νους в значенні «розум») — сучасна стадія розвитку біосфери, пов'язана з появою в ній людства</vt:lpstr>
      <vt:lpstr>Слайд 3</vt:lpstr>
      <vt:lpstr>Ноосфера</vt:lpstr>
      <vt:lpstr>Основні законами ноосфери </vt:lpstr>
      <vt:lpstr>Суть вчення Вернадського про НООСФЕРУ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2014-02-11T18:27:15Z</dcterms:modified>
</cp:coreProperties>
</file>