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49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9853172-90A9-4982-AA90-4D3A57CDF9D9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DAEF61-61B4-44AD-9213-ACEDF0612D88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3441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3172-90A9-4982-AA90-4D3A57CDF9D9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AEF61-61B4-44AD-9213-ACEDF0612D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657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3172-90A9-4982-AA90-4D3A57CDF9D9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AEF61-61B4-44AD-9213-ACEDF0612D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00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3172-90A9-4982-AA90-4D3A57CDF9D9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AEF61-61B4-44AD-9213-ACEDF0612D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436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3172-90A9-4982-AA90-4D3A57CDF9D9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AEF61-61B4-44AD-9213-ACEDF0612D88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7860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3172-90A9-4982-AA90-4D3A57CDF9D9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AEF61-61B4-44AD-9213-ACEDF0612D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533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3172-90A9-4982-AA90-4D3A57CDF9D9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AEF61-61B4-44AD-9213-ACEDF0612D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616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3172-90A9-4982-AA90-4D3A57CDF9D9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AEF61-61B4-44AD-9213-ACEDF0612D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757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3172-90A9-4982-AA90-4D3A57CDF9D9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AEF61-61B4-44AD-9213-ACEDF0612D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263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3172-90A9-4982-AA90-4D3A57CDF9D9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AEF61-61B4-44AD-9213-ACEDF0612D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342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3172-90A9-4982-AA90-4D3A57CDF9D9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AEF61-61B4-44AD-9213-ACEDF0612D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734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9853172-90A9-4982-AA90-4D3A57CDF9D9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A2DAEF61-61B4-44AD-9213-ACEDF0612D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53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9600" dirty="0" smtClean="0"/>
              <a:t>Людина і біосфера</a:t>
            </a:r>
            <a:endParaRPr lang="ru-RU" sz="9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09530" y="4890052"/>
            <a:ext cx="8767860" cy="1388165"/>
          </a:xfrm>
        </p:spPr>
        <p:txBody>
          <a:bodyPr/>
          <a:lstStyle/>
          <a:p>
            <a:r>
              <a:rPr lang="uk-UA" dirty="0" smtClean="0"/>
              <a:t>Підготувала</a:t>
            </a:r>
          </a:p>
          <a:p>
            <a:r>
              <a:rPr lang="uk-UA" dirty="0" smtClean="0"/>
              <a:t>Учениця 11 А класу</a:t>
            </a:r>
          </a:p>
          <a:p>
            <a:r>
              <a:rPr lang="uk-UA" dirty="0" smtClean="0"/>
              <a:t>Гонтар Таміла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4102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6104" y="4386469"/>
            <a:ext cx="112113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/>
              <a:t>Тривалий</a:t>
            </a:r>
            <a:r>
              <a:rPr lang="ru-RU" sz="2800" dirty="0" smtClean="0"/>
              <a:t> час </a:t>
            </a:r>
            <a:r>
              <a:rPr lang="ru-RU" sz="2800" dirty="0" err="1" smtClean="0"/>
              <a:t>ставлення</a:t>
            </a:r>
            <a:r>
              <a:rPr lang="ru-RU" sz="2800" dirty="0" smtClean="0"/>
              <a:t> людей до </a:t>
            </a:r>
            <a:r>
              <a:rPr lang="ru-RU" sz="2800" dirty="0" err="1" smtClean="0"/>
              <a:t>природи</a:t>
            </a:r>
            <a:r>
              <a:rPr lang="ru-RU" sz="2800" dirty="0" smtClean="0"/>
              <a:t> </a:t>
            </a:r>
            <a:r>
              <a:rPr lang="ru-RU" sz="2800" dirty="0" err="1" smtClean="0"/>
              <a:t>було</a:t>
            </a:r>
            <a:r>
              <a:rPr lang="ru-RU" sz="2800" dirty="0" smtClean="0"/>
              <a:t> </a:t>
            </a:r>
            <a:r>
              <a:rPr lang="ru-RU" sz="2800" dirty="0" err="1" smtClean="0"/>
              <a:t>споживацьким</a:t>
            </a:r>
            <a:r>
              <a:rPr lang="ru-RU" sz="2800" dirty="0" smtClean="0"/>
              <a:t>, </a:t>
            </a:r>
            <a:r>
              <a:rPr lang="ru-RU" sz="2800" dirty="0" err="1" smtClean="0"/>
              <a:t>їм</a:t>
            </a:r>
            <a:r>
              <a:rPr lang="ru-RU" sz="2800" dirty="0" smtClean="0"/>
              <a:t> </a:t>
            </a:r>
            <a:r>
              <a:rPr lang="ru-RU" sz="2800" dirty="0" err="1" smtClean="0"/>
              <a:t>здавалося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природні</a:t>
            </a:r>
            <a:r>
              <a:rPr lang="ru-RU" sz="2800" dirty="0" smtClean="0"/>
              <a:t> </a:t>
            </a:r>
            <a:r>
              <a:rPr lang="ru-RU" sz="2800" dirty="0" err="1" smtClean="0"/>
              <a:t>багатства</a:t>
            </a:r>
            <a:r>
              <a:rPr lang="ru-RU" sz="2800" dirty="0" smtClean="0"/>
              <a:t> </a:t>
            </a:r>
            <a:r>
              <a:rPr lang="ru-RU" sz="2800" dirty="0" err="1" smtClean="0"/>
              <a:t>нескінченні</a:t>
            </a:r>
            <a:r>
              <a:rPr lang="ru-RU" sz="2800" dirty="0" smtClean="0"/>
              <a:t> й </a:t>
            </a:r>
            <a:r>
              <a:rPr lang="ru-RU" sz="2800" dirty="0" err="1" smtClean="0"/>
              <a:t>невичерпні</a:t>
            </a:r>
            <a:r>
              <a:rPr lang="ru-RU" sz="2800" dirty="0" smtClean="0"/>
              <a:t>. </a:t>
            </a:r>
            <a:r>
              <a:rPr lang="ru-RU" sz="2800" dirty="0" err="1" smtClean="0"/>
              <a:t>Нині</a:t>
            </a:r>
            <a:r>
              <a:rPr lang="ru-RU" sz="2800" dirty="0" smtClean="0"/>
              <a:t> </a:t>
            </a:r>
            <a:r>
              <a:rPr lang="ru-RU" sz="2800" dirty="0" err="1" smtClean="0"/>
              <a:t>вчені</a:t>
            </a:r>
            <a:r>
              <a:rPr lang="ru-RU" sz="2800" dirty="0" smtClean="0"/>
              <a:t> </a:t>
            </a:r>
            <a:r>
              <a:rPr lang="ru-RU" sz="2800" dirty="0" err="1" smtClean="0"/>
              <a:t>б'ють</a:t>
            </a:r>
            <a:r>
              <a:rPr lang="ru-RU" sz="2800" dirty="0" smtClean="0"/>
              <a:t> на сполох: шкода, </a:t>
            </a:r>
            <a:r>
              <a:rPr lang="ru-RU" sz="2800" dirty="0" err="1" smtClean="0"/>
              <a:t>якої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завдає</a:t>
            </a:r>
            <a:r>
              <a:rPr lang="ru-RU" sz="2800" dirty="0" smtClean="0"/>
              <a:t> </a:t>
            </a:r>
            <a:r>
              <a:rPr lang="ru-RU" sz="2800" dirty="0" err="1" smtClean="0"/>
              <a:t>людство</a:t>
            </a:r>
            <a:r>
              <a:rPr lang="ru-RU" sz="2800" dirty="0" smtClean="0"/>
              <a:t> </a:t>
            </a:r>
            <a:r>
              <a:rPr lang="ru-RU" sz="2800" dirty="0" err="1" smtClean="0"/>
              <a:t>біосфері</a:t>
            </a:r>
            <a:r>
              <a:rPr lang="ru-RU" sz="2800" dirty="0" smtClean="0"/>
              <a:t>, </a:t>
            </a:r>
            <a:r>
              <a:rPr lang="ru-RU" sz="2800" dirty="0" err="1" smtClean="0"/>
              <a:t>може</a:t>
            </a:r>
            <a:r>
              <a:rPr lang="ru-RU" sz="2800" dirty="0" smtClean="0"/>
              <a:t> </a:t>
            </a:r>
            <a:r>
              <a:rPr lang="ru-RU" sz="2800" dirty="0" err="1" smtClean="0"/>
              <a:t>виявитися</a:t>
            </a:r>
            <a:r>
              <a:rPr lang="ru-RU" sz="2800" dirty="0" smtClean="0"/>
              <a:t> необоротною.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хвилює</a:t>
            </a:r>
            <a:r>
              <a:rPr lang="ru-RU" sz="2800" dirty="0" smtClean="0"/>
              <a:t> людей у </a:t>
            </a:r>
            <a:r>
              <a:rPr lang="ru-RU" sz="2800" dirty="0" err="1" smtClean="0"/>
              <a:t>різних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куточках</a:t>
            </a:r>
            <a:r>
              <a:rPr lang="ru-RU" sz="2800" dirty="0" smtClean="0"/>
              <a:t> </a:t>
            </a:r>
            <a:r>
              <a:rPr lang="ru-RU" sz="2800" dirty="0" err="1" smtClean="0"/>
              <a:t>нашої</a:t>
            </a:r>
            <a:r>
              <a:rPr lang="ru-RU" sz="2800" dirty="0" smtClean="0"/>
              <a:t> </a:t>
            </a:r>
            <a:r>
              <a:rPr lang="ru-RU" sz="2800" dirty="0" err="1" smtClean="0"/>
              <a:t>планети</a:t>
            </a:r>
            <a:r>
              <a:rPr lang="ru-RU" sz="2800" dirty="0" smtClean="0"/>
              <a:t>. </a:t>
            </a:r>
            <a:endParaRPr lang="ru-RU" sz="2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112" y="471695"/>
            <a:ext cx="3714750" cy="371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243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3427" y="1099930"/>
            <a:ext cx="466476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Л</a:t>
            </a:r>
            <a:r>
              <a:rPr lang="ru-RU" sz="2800" dirty="0" smtClean="0"/>
              <a:t>юдина </a:t>
            </a:r>
            <a:r>
              <a:rPr lang="ru-RU" sz="2800" dirty="0" err="1" smtClean="0"/>
              <a:t>свідомо</a:t>
            </a:r>
            <a:r>
              <a:rPr lang="ru-RU" sz="2800" dirty="0" smtClean="0"/>
              <a:t> </a:t>
            </a:r>
            <a:r>
              <a:rPr lang="ru-RU" sz="2800" dirty="0" err="1" smtClean="0"/>
              <a:t>впливає</a:t>
            </a:r>
            <a:r>
              <a:rPr lang="ru-RU" sz="2800" dirty="0" smtClean="0"/>
              <a:t> на живу природу, </a:t>
            </a:r>
            <a:r>
              <a:rPr lang="ru-RU" sz="2800" dirty="0" err="1" smtClean="0"/>
              <a:t>створюючи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своїх</a:t>
            </a:r>
            <a:r>
              <a:rPr lang="ru-RU" sz="2800" dirty="0" smtClean="0"/>
              <a:t> потреб </a:t>
            </a:r>
            <a:r>
              <a:rPr lang="ru-RU" sz="2800" dirty="0" err="1" smtClean="0"/>
              <a:t>нові</a:t>
            </a:r>
            <a:r>
              <a:rPr lang="ru-RU" sz="2800" dirty="0" smtClean="0"/>
              <a:t> </a:t>
            </a:r>
            <a:r>
              <a:rPr lang="ru-RU" sz="2800" dirty="0" err="1" smtClean="0"/>
              <a:t>сорти</a:t>
            </a:r>
            <a:r>
              <a:rPr lang="ru-RU" sz="2800" dirty="0" smtClean="0"/>
              <a:t> </a:t>
            </a:r>
            <a:r>
              <a:rPr lang="ru-RU" sz="2800" dirty="0" err="1" smtClean="0"/>
              <a:t>рослин</a:t>
            </a:r>
            <a:r>
              <a:rPr lang="ru-RU" sz="2800" dirty="0" smtClean="0"/>
              <a:t> і породи </a:t>
            </a:r>
            <a:r>
              <a:rPr lang="ru-RU" sz="2800" dirty="0" err="1" smtClean="0"/>
              <a:t>тварин</a:t>
            </a:r>
            <a:r>
              <a:rPr lang="ru-RU" sz="2800" dirty="0" smtClean="0"/>
              <a:t> та </a:t>
            </a:r>
            <a:r>
              <a:rPr lang="ru-RU" sz="2800" dirty="0" err="1" smtClean="0"/>
              <a:t>розселяючи</a:t>
            </a:r>
            <a:r>
              <a:rPr lang="ru-RU" sz="2800" dirty="0" smtClean="0"/>
              <a:t> </a:t>
            </a:r>
            <a:r>
              <a:rPr lang="ru-RU" sz="2800" dirty="0" err="1" smtClean="0"/>
              <a:t>їх</a:t>
            </a:r>
            <a:r>
              <a:rPr lang="ru-RU" sz="2800" dirty="0" smtClean="0"/>
              <a:t> на </a:t>
            </a:r>
            <a:r>
              <a:rPr lang="ru-RU" sz="2800" dirty="0" err="1" smtClean="0"/>
              <a:t>значні</a:t>
            </a:r>
            <a:r>
              <a:rPr lang="ru-RU" sz="2800" dirty="0" smtClean="0"/>
              <a:t> </a:t>
            </a:r>
            <a:r>
              <a:rPr lang="ru-RU" sz="2800" dirty="0" err="1" smtClean="0"/>
              <a:t>території</a:t>
            </a:r>
            <a:r>
              <a:rPr lang="ru-RU" sz="2800" dirty="0" smtClean="0"/>
              <a:t>. </a:t>
            </a:r>
            <a:r>
              <a:rPr lang="ru-RU" sz="2800" dirty="0" err="1" smtClean="0"/>
              <a:t>Однак</a:t>
            </a:r>
            <a:r>
              <a:rPr lang="ru-RU" sz="2800" dirty="0" smtClean="0"/>
              <a:t>, </a:t>
            </a:r>
            <a:r>
              <a:rPr lang="ru-RU" sz="2800" dirty="0" err="1" smtClean="0"/>
              <a:t>забезпечуючи</a:t>
            </a:r>
            <a:r>
              <a:rPr lang="ru-RU" sz="2800" dirty="0" smtClean="0"/>
              <a:t> </a:t>
            </a:r>
            <a:r>
              <a:rPr lang="ru-RU" sz="2800" dirty="0" err="1" smtClean="0"/>
              <a:t>сприятливі</a:t>
            </a:r>
            <a:r>
              <a:rPr lang="ru-RU" sz="2800" dirty="0" smtClean="0"/>
              <a:t> </a:t>
            </a:r>
            <a:r>
              <a:rPr lang="ru-RU" sz="2800" dirty="0" err="1" smtClean="0"/>
              <a:t>умови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існування</a:t>
            </a:r>
            <a:r>
              <a:rPr lang="ru-RU" sz="2800" dirty="0" smtClean="0"/>
              <a:t> одних </a:t>
            </a:r>
            <a:r>
              <a:rPr lang="ru-RU" sz="2800" dirty="0" err="1" smtClean="0"/>
              <a:t>Живих</a:t>
            </a:r>
            <a:r>
              <a:rPr lang="ru-RU" sz="2800" dirty="0" smtClean="0"/>
              <a:t> </a:t>
            </a:r>
            <a:r>
              <a:rPr lang="ru-RU" sz="2800" dirty="0" err="1" smtClean="0"/>
              <a:t>організмів</a:t>
            </a:r>
            <a:r>
              <a:rPr lang="ru-RU" sz="2800" dirty="0" smtClean="0"/>
              <a:t>, </a:t>
            </a:r>
            <a:r>
              <a:rPr lang="ru-RU" sz="2800" dirty="0" err="1" smtClean="0"/>
              <a:t>трапляється</a:t>
            </a:r>
            <a:r>
              <a:rPr lang="ru-RU" sz="2800" dirty="0" smtClean="0"/>
              <a:t> й так, </a:t>
            </a:r>
            <a:r>
              <a:rPr lang="ru-RU" sz="2800" dirty="0" err="1" smtClean="0"/>
              <a:t>що</a:t>
            </a:r>
            <a:r>
              <a:rPr lang="ru-RU" sz="2800" dirty="0" smtClean="0"/>
              <a:t> вона </a:t>
            </a:r>
            <a:r>
              <a:rPr lang="ru-RU" sz="2800" dirty="0" err="1" smtClean="0"/>
              <a:t>знищує</a:t>
            </a:r>
            <a:r>
              <a:rPr lang="ru-RU" sz="2800" dirty="0" smtClean="0"/>
              <a:t> </a:t>
            </a:r>
            <a:r>
              <a:rPr lang="ru-RU" sz="2800" dirty="0" err="1" smtClean="0"/>
              <a:t>інші</a:t>
            </a:r>
            <a:r>
              <a:rPr lang="ru-RU" sz="2800" dirty="0" smtClean="0"/>
              <a:t>. </a:t>
            </a:r>
            <a:endParaRPr lang="ru-RU" sz="28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3430" y="1099930"/>
            <a:ext cx="5089608" cy="449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847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0087" y="728870"/>
            <a:ext cx="110920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/>
              <a:t>Прикро</a:t>
            </a:r>
            <a:r>
              <a:rPr lang="ru-RU" sz="2400" dirty="0" smtClean="0"/>
              <a:t>, але в </a:t>
            </a:r>
            <a:r>
              <a:rPr lang="ru-RU" sz="2400" dirty="0" err="1" smtClean="0"/>
              <a:t>останні</a:t>
            </a:r>
            <a:r>
              <a:rPr lang="ru-RU" sz="2400" dirty="0" smtClean="0"/>
              <a:t> </a:t>
            </a:r>
            <a:r>
              <a:rPr lang="ru-RU" sz="2400" dirty="0" err="1" smtClean="0"/>
              <a:t>сторіччя</a:t>
            </a:r>
            <a:r>
              <a:rPr lang="ru-RU" sz="2400" dirty="0" smtClean="0"/>
              <a:t> </a:t>
            </a:r>
            <a:r>
              <a:rPr lang="ru-RU" sz="2400" dirty="0" err="1" smtClean="0"/>
              <a:t>посилився</a:t>
            </a:r>
            <a:r>
              <a:rPr lang="ru-RU" sz="2400" dirty="0" smtClean="0"/>
              <a:t> </a:t>
            </a:r>
            <a:r>
              <a:rPr lang="ru-RU" sz="2400" dirty="0" err="1" smtClean="0"/>
              <a:t>негативний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вплив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мешканців</a:t>
            </a:r>
            <a:r>
              <a:rPr lang="ru-RU" sz="2400" dirty="0" smtClean="0"/>
              <a:t> </a:t>
            </a:r>
            <a:r>
              <a:rPr lang="ru-RU" sz="2400" dirty="0" err="1" smtClean="0"/>
              <a:t>біосфери</a:t>
            </a:r>
            <a:r>
              <a:rPr lang="ru-RU" sz="2400" dirty="0" smtClean="0"/>
              <a:t>. Так, </a:t>
            </a:r>
            <a:r>
              <a:rPr lang="ru-RU" sz="2400" dirty="0" err="1" smtClean="0"/>
              <a:t>приблизно</a:t>
            </a:r>
            <a:r>
              <a:rPr lang="ru-RU" sz="2400" dirty="0" smtClean="0"/>
              <a:t> за 300 </a:t>
            </a:r>
            <a:r>
              <a:rPr lang="ru-RU" sz="2400" dirty="0" err="1" smtClean="0"/>
              <a:t>років</a:t>
            </a:r>
            <a:r>
              <a:rPr lang="ru-RU" sz="2400" dirty="0" smtClean="0"/>
              <a:t> на </a:t>
            </a:r>
            <a:r>
              <a:rPr lang="ru-RU" sz="2400" dirty="0" err="1" smtClean="0"/>
              <a:t>Землі</a:t>
            </a:r>
            <a:r>
              <a:rPr lang="ru-RU" sz="2400" dirty="0" smtClean="0"/>
              <a:t> </a:t>
            </a:r>
            <a:r>
              <a:rPr lang="ru-RU" sz="2400" dirty="0" err="1" smtClean="0"/>
              <a:t>безповоротно</a:t>
            </a:r>
            <a:r>
              <a:rPr lang="ru-RU" sz="2400" dirty="0" smtClean="0"/>
              <a:t> </a:t>
            </a:r>
            <a:r>
              <a:rPr lang="ru-RU" sz="2400" dirty="0" err="1" smtClean="0"/>
              <a:t>зникли</a:t>
            </a:r>
            <a:r>
              <a:rPr lang="ru-RU" sz="2400" dirty="0" smtClean="0"/>
              <a:t> </a:t>
            </a:r>
            <a:r>
              <a:rPr lang="ru-RU" sz="2400" dirty="0" err="1" smtClean="0"/>
              <a:t>сотні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видів</a:t>
            </a:r>
            <a:r>
              <a:rPr lang="ru-RU" sz="2400" dirty="0" smtClean="0"/>
              <a:t> </a:t>
            </a:r>
            <a:r>
              <a:rPr lang="ru-RU" sz="2400" dirty="0" err="1" smtClean="0"/>
              <a:t>рослин</a:t>
            </a:r>
            <a:r>
              <a:rPr lang="ru-RU" sz="2400" dirty="0" smtClean="0"/>
              <a:t> і </a:t>
            </a:r>
            <a:r>
              <a:rPr lang="ru-RU" sz="2400" dirty="0" err="1" smtClean="0"/>
              <a:t>тварин</a:t>
            </a:r>
            <a:r>
              <a:rPr lang="ru-RU" sz="2400" dirty="0" smtClean="0"/>
              <a:t>, </a:t>
            </a:r>
            <a:r>
              <a:rPr lang="ru-RU" sz="2400" dirty="0" err="1" smtClean="0"/>
              <a:t>ще</a:t>
            </a:r>
            <a:r>
              <a:rPr lang="ru-RU" sz="2400" dirty="0" smtClean="0"/>
              <a:t> </a:t>
            </a:r>
            <a:r>
              <a:rPr lang="ru-RU" sz="2400" dirty="0" err="1" smtClean="0"/>
              <a:t>більше</a:t>
            </a:r>
            <a:r>
              <a:rPr lang="ru-RU" sz="2400" dirty="0" smtClean="0"/>
              <a:t>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перебуває</a:t>
            </a:r>
            <a:r>
              <a:rPr lang="ru-RU" sz="2400" dirty="0" smtClean="0"/>
              <a:t> на </a:t>
            </a:r>
            <a:r>
              <a:rPr lang="ru-RU" sz="2400" dirty="0" err="1" smtClean="0"/>
              <a:t>межі</a:t>
            </a:r>
            <a:r>
              <a:rPr lang="ru-RU" sz="2400" dirty="0" smtClean="0"/>
              <a:t> </a:t>
            </a:r>
            <a:r>
              <a:rPr lang="ru-RU" sz="2400" dirty="0" err="1" smtClean="0"/>
              <a:t>зникнення</a:t>
            </a:r>
            <a:r>
              <a:rPr lang="ru-RU" sz="2400" dirty="0" smtClean="0"/>
              <a:t>. </a:t>
            </a:r>
            <a:endParaRPr lang="ru-RU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9462" y="2198078"/>
            <a:ext cx="4623146" cy="396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31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7924" y="4161183"/>
            <a:ext cx="104029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/>
              <a:t>Будуючи</a:t>
            </a:r>
            <a:r>
              <a:rPr lang="ru-RU" sz="2800" dirty="0" smtClean="0"/>
              <a:t> </a:t>
            </a:r>
            <a:r>
              <a:rPr lang="ru-RU" sz="2800" dirty="0" err="1" smtClean="0"/>
              <a:t>міста</a:t>
            </a:r>
            <a:r>
              <a:rPr lang="ru-RU" sz="2800" dirty="0" smtClean="0"/>
              <a:t> і дороги, </a:t>
            </a:r>
            <a:r>
              <a:rPr lang="ru-RU" sz="2800" dirty="0" err="1" smtClean="0"/>
              <a:t>людина</a:t>
            </a:r>
            <a:r>
              <a:rPr lang="ru-RU" sz="2800" dirty="0" smtClean="0"/>
              <a:t> </a:t>
            </a:r>
            <a:r>
              <a:rPr lang="ru-RU" sz="2800" dirty="0" err="1" smtClean="0"/>
              <a:t>невпізнанно</a:t>
            </a:r>
            <a:r>
              <a:rPr lang="ru-RU" sz="2800" dirty="0" smtClean="0"/>
              <a:t> </a:t>
            </a:r>
            <a:r>
              <a:rPr lang="ru-RU" sz="2800" dirty="0" err="1" smtClean="0"/>
              <a:t>змінює</a:t>
            </a:r>
            <a:r>
              <a:rPr lang="ru-RU" sz="2800" dirty="0" smtClean="0"/>
              <a:t> </a:t>
            </a:r>
            <a:r>
              <a:rPr lang="ru-RU" sz="2800" dirty="0" err="1" smtClean="0"/>
              <a:t>великі</a:t>
            </a:r>
            <a:r>
              <a:rPr lang="ru-RU" sz="2800" dirty="0" smtClean="0"/>
              <a:t> </a:t>
            </a:r>
            <a:r>
              <a:rPr lang="ru-RU" sz="2800" dirty="0" err="1" smtClean="0"/>
              <a:t>площі</a:t>
            </a:r>
            <a:r>
              <a:rPr lang="ru-RU" sz="2800" dirty="0" smtClean="0"/>
              <a:t> </a:t>
            </a:r>
            <a:r>
              <a:rPr lang="ru-RU" sz="2800" dirty="0" err="1" smtClean="0"/>
              <a:t>землі</a:t>
            </a:r>
            <a:r>
              <a:rPr lang="ru-RU" sz="2800" dirty="0" smtClean="0"/>
              <a:t>, </a:t>
            </a:r>
            <a:r>
              <a:rPr lang="ru-RU" sz="2800" dirty="0" err="1" smtClean="0"/>
              <a:t>ґрунти</a:t>
            </a:r>
            <a:r>
              <a:rPr lang="ru-RU" sz="2800" dirty="0" smtClean="0"/>
              <a:t>, </a:t>
            </a:r>
            <a:r>
              <a:rPr lang="ru-RU" sz="2800" dirty="0" err="1" smtClean="0"/>
              <a:t>рослинний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покрив</a:t>
            </a:r>
            <a:r>
              <a:rPr lang="ru-RU" sz="2800" dirty="0" smtClean="0"/>
              <a:t> і </a:t>
            </a:r>
            <a:r>
              <a:rPr lang="ru-RU" sz="2800" dirty="0" err="1" smtClean="0"/>
              <a:t>тварин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на </a:t>
            </a:r>
            <a:r>
              <a:rPr lang="ru-RU" sz="2800" dirty="0" err="1" smtClean="0"/>
              <a:t>ньому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мешкають</a:t>
            </a:r>
            <a:r>
              <a:rPr lang="ru-RU" sz="2800" dirty="0" smtClean="0"/>
              <a:t>. Через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назавжди</a:t>
            </a:r>
            <a:r>
              <a:rPr lang="ru-RU" sz="2800" dirty="0" smtClean="0"/>
              <a:t> </a:t>
            </a:r>
            <a:r>
              <a:rPr lang="ru-RU" sz="2800" dirty="0" err="1" smtClean="0"/>
              <a:t>зникають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цілі</a:t>
            </a:r>
            <a:r>
              <a:rPr lang="ru-RU" sz="2800" dirty="0" smtClean="0"/>
              <a:t> </a:t>
            </a:r>
            <a:r>
              <a:rPr lang="ru-RU" sz="2800" dirty="0" err="1" smtClean="0"/>
              <a:t>екосистеми</a:t>
            </a:r>
            <a:r>
              <a:rPr lang="ru-RU" sz="2800" dirty="0" smtClean="0"/>
              <a:t>. </a:t>
            </a:r>
            <a:r>
              <a:rPr lang="ru-RU" sz="2800" dirty="0" err="1" smtClean="0"/>
              <a:t>Їх</a:t>
            </a:r>
            <a:r>
              <a:rPr lang="ru-RU" sz="2800" dirty="0" smtClean="0"/>
              <a:t> </a:t>
            </a:r>
            <a:r>
              <a:rPr lang="ru-RU" sz="2800" dirty="0" err="1" smtClean="0"/>
              <a:t>замінює</a:t>
            </a:r>
            <a:r>
              <a:rPr lang="ru-RU" sz="2800" dirty="0" smtClean="0"/>
              <a:t> </a:t>
            </a:r>
            <a:r>
              <a:rPr lang="ru-RU" sz="2800" dirty="0" err="1" smtClean="0"/>
              <a:t>цегла</a:t>
            </a:r>
            <a:r>
              <a:rPr lang="ru-RU" sz="2800" dirty="0" smtClean="0"/>
              <a:t>, асфальт і бетон. Та </a:t>
            </a:r>
            <a:r>
              <a:rPr lang="ru-RU" sz="2800" dirty="0" err="1" smtClean="0"/>
              <a:t>людина</a:t>
            </a:r>
            <a:r>
              <a:rPr lang="ru-RU" sz="2800" dirty="0" smtClean="0"/>
              <a:t> </a:t>
            </a:r>
            <a:r>
              <a:rPr lang="ru-RU" sz="2800" dirty="0" err="1" smtClean="0"/>
              <a:t>вже</a:t>
            </a:r>
            <a:r>
              <a:rPr lang="ru-RU" sz="2800" dirty="0" smtClean="0"/>
              <a:t> не </a:t>
            </a:r>
            <a:r>
              <a:rPr lang="ru-RU" sz="2800" dirty="0" err="1" smtClean="0"/>
              <a:t>може</a:t>
            </a:r>
            <a:r>
              <a:rPr lang="ru-RU" sz="2800" dirty="0" smtClean="0"/>
              <a:t> не </a:t>
            </a:r>
            <a:r>
              <a:rPr lang="ru-RU" sz="2800" dirty="0" err="1" smtClean="0"/>
              <a:t>втручатися</a:t>
            </a:r>
            <a:r>
              <a:rPr lang="ru-RU" sz="2800" dirty="0" smtClean="0"/>
              <a:t> в </a:t>
            </a:r>
            <a:r>
              <a:rPr lang="ru-RU" sz="2800" dirty="0" err="1" smtClean="0"/>
              <a:t>біосферу</a:t>
            </a:r>
            <a:r>
              <a:rPr lang="ru-RU" sz="2800" dirty="0" smtClean="0"/>
              <a:t>, а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нові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втручання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породжують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нові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проблеми</a:t>
            </a:r>
            <a:r>
              <a:rPr lang="ru-RU" sz="2800" dirty="0" smtClean="0"/>
              <a:t>. </a:t>
            </a:r>
            <a:endParaRPr lang="ru-RU" sz="2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4161" y="369404"/>
            <a:ext cx="4910483" cy="3481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65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8627" y="4187687"/>
            <a:ext cx="107740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/>
              <a:t>Нині</a:t>
            </a:r>
            <a:r>
              <a:rPr lang="ru-RU" sz="2400" dirty="0" smtClean="0"/>
              <a:t> </a:t>
            </a:r>
            <a:r>
              <a:rPr lang="ru-RU" sz="2400" dirty="0" err="1" smtClean="0"/>
              <a:t>майже</a:t>
            </a:r>
            <a:r>
              <a:rPr lang="ru-RU" sz="2400" dirty="0" smtClean="0"/>
              <a:t> не </a:t>
            </a:r>
            <a:r>
              <a:rPr lang="ru-RU" sz="2400" dirty="0" err="1" smtClean="0"/>
              <a:t>залишилося</a:t>
            </a:r>
            <a:r>
              <a:rPr lang="ru-RU" sz="2400" dirty="0" smtClean="0"/>
              <a:t> </a:t>
            </a:r>
            <a:r>
              <a:rPr lang="ru-RU" sz="2400" dirty="0" err="1" smtClean="0"/>
              <a:t>куточків</a:t>
            </a:r>
            <a:r>
              <a:rPr lang="ru-RU" sz="2400" dirty="0" smtClean="0"/>
              <a:t> </a:t>
            </a:r>
            <a:r>
              <a:rPr lang="ru-RU" sz="2400" dirty="0" err="1" smtClean="0"/>
              <a:t>біосфери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б не </a:t>
            </a:r>
            <a:r>
              <a:rPr lang="ru-RU" sz="2400" dirty="0" err="1" smtClean="0"/>
              <a:t>зазнали</a:t>
            </a:r>
            <a:r>
              <a:rPr lang="ru-RU" sz="2400" dirty="0" smtClean="0"/>
              <a:t> </a:t>
            </a:r>
            <a:r>
              <a:rPr lang="ru-RU" sz="2400" dirty="0" err="1" smtClean="0"/>
              <a:t>втручання</a:t>
            </a:r>
            <a:r>
              <a:rPr lang="ru-RU" sz="2400" dirty="0" smtClean="0"/>
              <a:t> та </a:t>
            </a:r>
            <a:r>
              <a:rPr lang="ru-RU" sz="2400" dirty="0" err="1" smtClean="0"/>
              <a:t>впливу</a:t>
            </a:r>
            <a:r>
              <a:rPr lang="ru-RU" sz="2400" dirty="0" smtClean="0"/>
              <a:t> </a:t>
            </a:r>
            <a:r>
              <a:rPr lang="ru-RU" sz="2400" dirty="0" err="1" smtClean="0"/>
              <a:t>діяльності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Будь-яке </a:t>
            </a:r>
            <a:r>
              <a:rPr lang="ru-RU" sz="2400" dirty="0" err="1" smtClean="0"/>
              <a:t>втручання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 в </a:t>
            </a:r>
            <a:r>
              <a:rPr lang="ru-RU" sz="2400" dirty="0" err="1" smtClean="0"/>
              <a:t>біосферу</a:t>
            </a:r>
            <a:r>
              <a:rPr lang="ru-RU" sz="2400" dirty="0" smtClean="0"/>
              <a:t> </a:t>
            </a:r>
            <a:r>
              <a:rPr lang="ru-RU" sz="2400" dirty="0" err="1" smtClean="0"/>
              <a:t>змінює</a:t>
            </a:r>
            <a:r>
              <a:rPr lang="ru-RU" sz="2400" dirty="0" smtClean="0"/>
              <a:t> </a:t>
            </a:r>
            <a:r>
              <a:rPr lang="ru-RU" sz="2400" dirty="0" err="1" smtClean="0"/>
              <a:t>середовище</a:t>
            </a:r>
            <a:r>
              <a:rPr lang="ru-RU" sz="2400" dirty="0" smtClean="0"/>
              <a:t> 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, </a:t>
            </a:r>
            <a:r>
              <a:rPr lang="ru-RU" sz="2400" dirty="0" err="1" smtClean="0"/>
              <a:t>позначається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життєдіяльності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організмів</a:t>
            </a:r>
            <a:r>
              <a:rPr lang="ru-RU" sz="2400" dirty="0" smtClean="0"/>
              <a:t>.</a:t>
            </a:r>
          </a:p>
          <a:p>
            <a:r>
              <a:rPr lang="ru-RU" sz="2400" dirty="0" err="1" smtClean="0"/>
              <a:t>Людині</a:t>
            </a:r>
            <a:r>
              <a:rPr lang="ru-RU" sz="2400" dirty="0" smtClean="0"/>
              <a:t> </a:t>
            </a:r>
            <a:r>
              <a:rPr lang="ru-RU" sz="2400" dirty="0" err="1" smtClean="0"/>
              <a:t>слід</a:t>
            </a:r>
            <a:r>
              <a:rPr lang="ru-RU" sz="2400" dirty="0" smtClean="0"/>
              <a:t> </a:t>
            </a:r>
            <a:r>
              <a:rPr lang="ru-RU" sz="2400" dirty="0" err="1" smtClean="0"/>
              <a:t>усвідомити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біосфери</a:t>
            </a:r>
            <a:r>
              <a:rPr lang="ru-RU" sz="2400" dirty="0" smtClean="0"/>
              <a:t> й </a:t>
            </a:r>
            <a:r>
              <a:rPr lang="ru-RU" sz="2400" dirty="0" err="1" smtClean="0"/>
              <a:t>усіляко</a:t>
            </a:r>
            <a:r>
              <a:rPr lang="ru-RU" sz="2400" dirty="0" smtClean="0"/>
              <a:t> </a:t>
            </a:r>
            <a:r>
              <a:rPr lang="ru-RU" sz="2400" dirty="0" err="1" smtClean="0"/>
              <a:t>дбати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збереження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583" y="577713"/>
            <a:ext cx="5022573" cy="360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423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1149" y="1311965"/>
            <a:ext cx="1061499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Людина і </a:t>
            </a:r>
            <a:r>
              <a:rPr lang="ru-RU" sz="2800" dirty="0" err="1" smtClean="0"/>
              <a:t>біосфера</a:t>
            </a:r>
            <a:r>
              <a:rPr lang="ru-RU" sz="2800" dirty="0" smtClean="0"/>
              <a:t> </a:t>
            </a:r>
            <a:r>
              <a:rPr lang="ru-RU" sz="2800" dirty="0" err="1" smtClean="0"/>
              <a:t>невіддільні</a:t>
            </a:r>
            <a:r>
              <a:rPr lang="ru-RU" sz="2800" dirty="0" smtClean="0"/>
              <a:t>. </a:t>
            </a:r>
            <a:r>
              <a:rPr lang="ru-RU" sz="2800" dirty="0" err="1" smtClean="0"/>
              <a:t>Біосфера</a:t>
            </a:r>
            <a:r>
              <a:rPr lang="ru-RU" sz="2800" dirty="0" smtClean="0"/>
              <a:t> </a:t>
            </a:r>
            <a:r>
              <a:rPr lang="ru-RU" sz="2800" dirty="0" err="1" smtClean="0"/>
              <a:t>забезпечує</a:t>
            </a:r>
            <a:r>
              <a:rPr lang="ru-RU" sz="2800" dirty="0" smtClean="0"/>
              <a:t> </a:t>
            </a:r>
            <a:r>
              <a:rPr lang="ru-RU" sz="2800" dirty="0" err="1" smtClean="0"/>
              <a:t>людину</a:t>
            </a:r>
            <a:r>
              <a:rPr lang="ru-RU" sz="2800" dirty="0" smtClean="0"/>
              <a:t> </a:t>
            </a:r>
            <a:r>
              <a:rPr lang="ru-RU" sz="2800" dirty="0" err="1" smtClean="0"/>
              <a:t>необхідними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життя</a:t>
            </a:r>
            <a:r>
              <a:rPr lang="ru-RU" sz="2800" dirty="0" smtClean="0"/>
              <a:t> </a:t>
            </a:r>
            <a:r>
              <a:rPr lang="ru-RU" sz="2800" dirty="0" err="1" smtClean="0"/>
              <a:t>речовинами</a:t>
            </a:r>
            <a:r>
              <a:rPr lang="ru-RU" sz="2800" dirty="0" smtClean="0"/>
              <a:t> та </a:t>
            </a:r>
            <a:r>
              <a:rPr lang="ru-RU" sz="2800" dirty="0" err="1" smtClean="0"/>
              <a:t>енергією</a:t>
            </a:r>
            <a:r>
              <a:rPr lang="ru-RU" sz="2800" dirty="0" smtClean="0"/>
              <a:t>. Людина, у свою </a:t>
            </a:r>
            <a:r>
              <a:rPr lang="ru-RU" sz="2800" dirty="0" err="1" smtClean="0"/>
              <a:t>чергу</a:t>
            </a:r>
            <a:r>
              <a:rPr lang="ru-RU" sz="2800" dirty="0" smtClean="0"/>
              <a:t> </a:t>
            </a:r>
            <a:r>
              <a:rPr lang="ru-RU" sz="2800" dirty="0" err="1" smtClean="0"/>
              <a:t>дбає</a:t>
            </a:r>
            <a:r>
              <a:rPr lang="ru-RU" sz="2800" dirty="0" smtClean="0"/>
              <a:t> про </a:t>
            </a:r>
            <a:r>
              <a:rPr lang="ru-RU" sz="2800" dirty="0" err="1" smtClean="0"/>
              <a:t>біосферу</a:t>
            </a:r>
            <a:r>
              <a:rPr lang="ru-RU" sz="2800" dirty="0" smtClean="0"/>
              <a:t> - </a:t>
            </a:r>
            <a:r>
              <a:rPr lang="ru-RU" sz="2800" dirty="0" err="1" smtClean="0"/>
              <a:t>виявляє</a:t>
            </a:r>
            <a:r>
              <a:rPr lang="ru-RU" sz="2800" dirty="0" smtClean="0"/>
              <a:t> </a:t>
            </a:r>
            <a:r>
              <a:rPr lang="ru-RU" sz="2800" dirty="0" err="1" smtClean="0"/>
              <a:t>турботу</a:t>
            </a:r>
            <a:r>
              <a:rPr lang="ru-RU" sz="2800" dirty="0" smtClean="0"/>
              <a:t> про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мешканців</a:t>
            </a:r>
            <a:r>
              <a:rPr lang="ru-RU" sz="2800" dirty="0" smtClean="0"/>
              <a:t>, </a:t>
            </a:r>
            <a:r>
              <a:rPr lang="ru-RU" sz="2800" dirty="0" err="1" smtClean="0"/>
              <a:t>охороняє</a:t>
            </a:r>
            <a:r>
              <a:rPr lang="ru-RU" sz="2800" dirty="0" smtClean="0"/>
              <a:t> </a:t>
            </a:r>
            <a:r>
              <a:rPr lang="ru-RU" sz="2800" dirty="0" err="1" smtClean="0"/>
              <a:t>середовище</a:t>
            </a:r>
            <a:r>
              <a:rPr lang="ru-RU" sz="2800" dirty="0" smtClean="0"/>
              <a:t> </a:t>
            </a:r>
            <a:r>
              <a:rPr lang="ru-RU" sz="2800" dirty="0" err="1" smtClean="0"/>
              <a:t>їх</a:t>
            </a:r>
            <a:r>
              <a:rPr lang="ru-RU" sz="2800" dirty="0" smtClean="0"/>
              <a:t> </a:t>
            </a:r>
            <a:r>
              <a:rPr lang="ru-RU" sz="2800" dirty="0" err="1" smtClean="0"/>
              <a:t>існування</a:t>
            </a:r>
            <a:r>
              <a:rPr lang="ru-RU" sz="2800" dirty="0" smtClean="0"/>
              <a:t>. </a:t>
            </a:r>
          </a:p>
          <a:p>
            <a:r>
              <a:rPr lang="ru-RU" sz="2800" dirty="0" err="1" smtClean="0"/>
              <a:t>Учені</a:t>
            </a:r>
            <a:r>
              <a:rPr lang="ru-RU" sz="2800" dirty="0" smtClean="0"/>
              <a:t> </a:t>
            </a:r>
            <a:r>
              <a:rPr lang="ru-RU" sz="2800" dirty="0" err="1" smtClean="0"/>
              <a:t>світу</a:t>
            </a:r>
            <a:r>
              <a:rPr lang="ru-RU" sz="2800" dirty="0" smtClean="0"/>
              <a:t> </a:t>
            </a:r>
            <a:r>
              <a:rPr lang="ru-RU" sz="2800" dirty="0" err="1" smtClean="0"/>
              <a:t>працюють</a:t>
            </a:r>
            <a:r>
              <a:rPr lang="ru-RU" sz="2800" dirty="0" smtClean="0"/>
              <a:t> над </a:t>
            </a:r>
            <a:r>
              <a:rPr lang="ru-RU" sz="2800" dirty="0" err="1" smtClean="0"/>
              <a:t>тим</a:t>
            </a:r>
            <a:r>
              <a:rPr lang="ru-RU" sz="2800" dirty="0" smtClean="0"/>
              <a:t>, </a:t>
            </a:r>
            <a:r>
              <a:rPr lang="ru-RU" sz="2800" dirty="0" err="1" smtClean="0"/>
              <a:t>щоб</a:t>
            </a:r>
            <a:r>
              <a:rPr lang="ru-RU" sz="2800" dirty="0" smtClean="0"/>
              <a:t> </a:t>
            </a:r>
            <a:r>
              <a:rPr lang="ru-RU" sz="2800" dirty="0" err="1" smtClean="0"/>
              <a:t>поліпшити</a:t>
            </a:r>
            <a:r>
              <a:rPr lang="ru-RU" sz="2800" dirty="0" smtClean="0"/>
              <a:t> стан </a:t>
            </a:r>
            <a:r>
              <a:rPr lang="ru-RU" sz="2800" dirty="0" err="1" smtClean="0"/>
              <a:t>біосфери</a:t>
            </a:r>
            <a:r>
              <a:rPr lang="ru-RU" sz="2800" dirty="0" smtClean="0"/>
              <a:t>. Вони </a:t>
            </a:r>
            <a:r>
              <a:rPr lang="ru-RU" sz="2800" dirty="0" err="1" smtClean="0"/>
              <a:t>вивчають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екосистеми</a:t>
            </a:r>
            <a:r>
              <a:rPr lang="ru-RU" sz="2800" dirty="0" smtClean="0"/>
              <a:t> в особливо </a:t>
            </a:r>
            <a:r>
              <a:rPr lang="ru-RU" sz="2800" dirty="0" err="1" smtClean="0"/>
              <a:t>забруднених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місцевостях</a:t>
            </a:r>
            <a:r>
              <a:rPr lang="ru-RU" sz="2800" dirty="0" smtClean="0"/>
              <a:t>, </a:t>
            </a:r>
            <a:r>
              <a:rPr lang="ru-RU" sz="2800" dirty="0" err="1" smtClean="0"/>
              <a:t>виявляють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вплив</a:t>
            </a:r>
            <a:r>
              <a:rPr lang="ru-RU" sz="2800" dirty="0" smtClean="0"/>
              <a:t> </a:t>
            </a:r>
            <a:r>
              <a:rPr lang="ru-RU" sz="2800" dirty="0" err="1" smtClean="0"/>
              <a:t>природних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чинників</a:t>
            </a:r>
            <a:r>
              <a:rPr lang="ru-RU" sz="2800" dirty="0" smtClean="0"/>
              <a:t> і </a:t>
            </a:r>
            <a:r>
              <a:rPr lang="ru-RU" sz="2800" dirty="0" err="1" smtClean="0"/>
              <a:t>господарської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діяльності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людини</a:t>
            </a:r>
            <a:r>
              <a:rPr lang="ru-RU" sz="2800" dirty="0" smtClean="0"/>
              <a:t> на </a:t>
            </a:r>
            <a:r>
              <a:rPr lang="ru-RU" sz="2800" dirty="0" err="1" smtClean="0"/>
              <a:t>середовище</a:t>
            </a:r>
            <a:r>
              <a:rPr lang="ru-RU" sz="2800" dirty="0" smtClean="0"/>
              <a:t> </a:t>
            </a:r>
            <a:r>
              <a:rPr lang="ru-RU" sz="2800" dirty="0" err="1" smtClean="0"/>
              <a:t>життя</a:t>
            </a:r>
            <a:r>
              <a:rPr lang="ru-RU" sz="2800" dirty="0" smtClean="0"/>
              <a:t> </a:t>
            </a:r>
            <a:r>
              <a:rPr lang="ru-RU" sz="2800" dirty="0" err="1" smtClean="0"/>
              <a:t>організмів</a:t>
            </a:r>
            <a:r>
              <a:rPr lang="ru-RU" sz="2800" dirty="0" smtClean="0"/>
              <a:t>, </a:t>
            </a:r>
            <a:r>
              <a:rPr lang="ru-RU" sz="2800" dirty="0" err="1" smtClean="0"/>
              <a:t>визначають</a:t>
            </a:r>
            <a:r>
              <a:rPr lang="ru-RU" sz="2800" dirty="0" smtClean="0"/>
              <a:t> шляхи </a:t>
            </a:r>
            <a:r>
              <a:rPr lang="ru-RU" sz="2800" dirty="0" err="1" smtClean="0"/>
              <a:t>поліпшення</a:t>
            </a:r>
            <a:r>
              <a:rPr lang="ru-RU" sz="2800" dirty="0" smtClean="0"/>
              <a:t> умов </a:t>
            </a:r>
            <a:r>
              <a:rPr lang="ru-RU" sz="2800" dirty="0" err="1" smtClean="0"/>
              <a:t>існування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живих</a:t>
            </a:r>
            <a:r>
              <a:rPr lang="ru-RU" sz="2800" dirty="0" smtClean="0"/>
              <a:t> </a:t>
            </a:r>
            <a:r>
              <a:rPr lang="ru-RU" sz="2800" dirty="0" err="1" smtClean="0"/>
              <a:t>істот</a:t>
            </a:r>
            <a:r>
              <a:rPr lang="ru-RU" sz="2800" dirty="0" smtClean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7360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7165" y="1060173"/>
            <a:ext cx="614900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 </a:t>
            </a:r>
            <a:r>
              <a:rPr lang="ru-RU" sz="2400" dirty="0" err="1" smtClean="0"/>
              <a:t>Україні</a:t>
            </a:r>
            <a:r>
              <a:rPr lang="ru-RU" sz="2400" dirty="0" smtClean="0"/>
              <a:t> </a:t>
            </a:r>
            <a:r>
              <a:rPr lang="ru-RU" sz="2400" dirty="0" err="1" smtClean="0"/>
              <a:t>охороною</a:t>
            </a:r>
            <a:r>
              <a:rPr lang="ru-RU" sz="2400" dirty="0" smtClean="0"/>
              <a:t> </a:t>
            </a:r>
            <a:r>
              <a:rPr lang="ru-RU" sz="2400" dirty="0" err="1" smtClean="0"/>
              <a:t>біосфери</a:t>
            </a:r>
            <a:r>
              <a:rPr lang="ru-RU" sz="2400" dirty="0" smtClean="0"/>
              <a:t> </a:t>
            </a:r>
            <a:r>
              <a:rPr lang="ru-RU" sz="2400" dirty="0" err="1" smtClean="0"/>
              <a:t>опікуються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спеціальні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організації</a:t>
            </a:r>
            <a:r>
              <a:rPr lang="ru-RU" sz="2400" dirty="0" smtClean="0"/>
              <a:t> та установи, видано </a:t>
            </a:r>
            <a:r>
              <a:rPr lang="ru-RU" sz="2400" dirty="0" err="1" smtClean="0"/>
              <a:t>укази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охорону</a:t>
            </a:r>
            <a:r>
              <a:rPr lang="ru-RU" sz="2400" dirty="0" smtClean="0"/>
              <a:t> </a:t>
            </a:r>
            <a:r>
              <a:rPr lang="ru-RU" sz="2400" dirty="0" err="1" smtClean="0"/>
              <a:t>повітря</a:t>
            </a:r>
            <a:r>
              <a:rPr lang="ru-RU" sz="2400" dirty="0" smtClean="0"/>
              <a:t>, води, </a:t>
            </a:r>
            <a:r>
              <a:rPr lang="ru-RU" sz="2400" dirty="0" err="1" smtClean="0"/>
              <a:t>ґрунту</a:t>
            </a:r>
            <a:r>
              <a:rPr lang="ru-RU" sz="2400" dirty="0" smtClean="0"/>
              <a:t>, створено </a:t>
            </a:r>
            <a:r>
              <a:rPr lang="ru-RU" sz="2400" dirty="0" err="1" smtClean="0"/>
              <a:t>Червону</a:t>
            </a:r>
            <a:r>
              <a:rPr lang="ru-RU" sz="2400" dirty="0" smtClean="0"/>
              <a:t> книгу - </a:t>
            </a:r>
            <a:r>
              <a:rPr lang="ru-RU" sz="2400" dirty="0" err="1" smtClean="0"/>
              <a:t>природоохоронний</a:t>
            </a:r>
            <a:r>
              <a:rPr lang="ru-RU" sz="2400" dirty="0" smtClean="0"/>
              <a:t> документ державного </a:t>
            </a:r>
            <a:r>
              <a:rPr lang="ru-RU" sz="2400" dirty="0" err="1" smtClean="0"/>
              <a:t>значення</a:t>
            </a:r>
            <a:r>
              <a:rPr lang="ru-RU" sz="2400" dirty="0" smtClean="0"/>
              <a:t>. Для того </a:t>
            </a:r>
            <a:r>
              <a:rPr lang="ru-RU" sz="2400" dirty="0" err="1" smtClean="0"/>
              <a:t>щоб</a:t>
            </a:r>
            <a:r>
              <a:rPr lang="ru-RU" sz="2400" dirty="0" smtClean="0"/>
              <a:t> </a:t>
            </a:r>
            <a:r>
              <a:rPr lang="ru-RU" sz="2400" dirty="0" err="1" smtClean="0"/>
              <a:t>захистити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живі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організми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вимирання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перешкодити</a:t>
            </a:r>
            <a:r>
              <a:rPr lang="ru-RU" sz="2400" dirty="0" smtClean="0"/>
              <a:t> </a:t>
            </a:r>
            <a:r>
              <a:rPr lang="ru-RU" sz="2400" dirty="0" err="1" smtClean="0"/>
              <a:t>руйнуванню</a:t>
            </a:r>
            <a:r>
              <a:rPr lang="ru-RU" sz="2400" dirty="0" smtClean="0"/>
              <a:t> </a:t>
            </a:r>
            <a:r>
              <a:rPr lang="ru-RU" sz="2400" dirty="0" err="1" smtClean="0"/>
              <a:t>родючих</a:t>
            </a:r>
            <a:r>
              <a:rPr lang="ru-RU" sz="2400" dirty="0" smtClean="0"/>
              <a:t> земель, </a:t>
            </a:r>
            <a:r>
              <a:rPr lang="ru-RU" sz="2400" dirty="0" err="1" smtClean="0"/>
              <a:t>обмілінню</a:t>
            </a:r>
            <a:r>
              <a:rPr lang="ru-RU" sz="2400" dirty="0" smtClean="0"/>
              <a:t> </a:t>
            </a:r>
            <a:r>
              <a:rPr lang="ru-RU" sz="2400" dirty="0" err="1" smtClean="0"/>
              <a:t>річок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висихання</a:t>
            </a:r>
            <a:r>
              <a:rPr lang="ru-RU" sz="2400" dirty="0" smtClean="0"/>
              <a:t>, з метою </a:t>
            </a:r>
            <a:r>
              <a:rPr lang="ru-RU" sz="2400" dirty="0" err="1" smtClean="0"/>
              <a:t>дослідження</a:t>
            </a:r>
            <a:r>
              <a:rPr lang="ru-RU" sz="2400" dirty="0" smtClean="0"/>
              <a:t> та </a:t>
            </a:r>
            <a:r>
              <a:rPr lang="ru-RU" sz="2400" dirty="0" err="1" smtClean="0"/>
              <a:t>примноження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видів</a:t>
            </a:r>
            <a:r>
              <a:rPr lang="ru-RU" sz="2400" dirty="0" smtClean="0"/>
              <a:t> </a:t>
            </a:r>
            <a:r>
              <a:rPr lang="ru-RU" sz="2400" dirty="0" err="1" smtClean="0"/>
              <a:t>рослин</a:t>
            </a:r>
            <a:r>
              <a:rPr lang="ru-RU" sz="2400" dirty="0" smtClean="0"/>
              <a:t> і </a:t>
            </a:r>
            <a:r>
              <a:rPr lang="ru-RU" sz="2400" dirty="0" err="1" smtClean="0"/>
              <a:t>тварин</a:t>
            </a:r>
            <a:r>
              <a:rPr lang="ru-RU" sz="2400" dirty="0" smtClean="0"/>
              <a:t> створено </a:t>
            </a:r>
            <a:r>
              <a:rPr lang="ru-RU" sz="2400" dirty="0" err="1" smtClean="0"/>
              <a:t>природоохороні</a:t>
            </a:r>
            <a:r>
              <a:rPr lang="ru-RU" sz="2400" dirty="0" smtClean="0"/>
              <a:t> </a:t>
            </a:r>
            <a:r>
              <a:rPr lang="ru-RU" sz="2400" dirty="0" err="1" smtClean="0"/>
              <a:t>території</a:t>
            </a:r>
            <a:r>
              <a:rPr lang="ru-RU" sz="2400" dirty="0" smtClean="0"/>
              <a:t> - </a:t>
            </a:r>
            <a:r>
              <a:rPr lang="ru-RU" sz="2400" dirty="0" err="1" smtClean="0"/>
              <a:t>заповідники</a:t>
            </a:r>
            <a:r>
              <a:rPr lang="ru-RU" sz="2400" dirty="0" smtClean="0"/>
              <a:t>, заказники, </a:t>
            </a:r>
            <a:r>
              <a:rPr lang="ru-RU" sz="2400" dirty="0" err="1" smtClean="0"/>
              <a:t>національні</a:t>
            </a:r>
            <a:r>
              <a:rPr lang="ru-RU" sz="2400" dirty="0" smtClean="0"/>
              <a:t> парки. 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2899" y="786178"/>
            <a:ext cx="3765432" cy="534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396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05809" y="1683026"/>
            <a:ext cx="57646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600" dirty="0" smtClean="0"/>
              <a:t>Дякую за увагу!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2457717965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Основа</Template>
  <TotalTime>20</TotalTime>
  <Words>384</Words>
  <Application>Microsoft Office PowerPoint</Application>
  <PresentationFormat>Широкоэкранный</PresentationFormat>
  <Paragraphs>15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Corbel</vt:lpstr>
      <vt:lpstr>Базис</vt:lpstr>
      <vt:lpstr>Людина і біосфера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Людина і біосфера</dc:title>
  <dc:creator>Оксана Дубінська</dc:creator>
  <cp:lastModifiedBy>Оксана Дубінська</cp:lastModifiedBy>
  <cp:revision>3</cp:revision>
  <dcterms:created xsi:type="dcterms:W3CDTF">2014-02-20T13:39:09Z</dcterms:created>
  <dcterms:modified xsi:type="dcterms:W3CDTF">2014-02-20T14:00:00Z</dcterms:modified>
</cp:coreProperties>
</file>