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0017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b="1" dirty="0" smtClean="0">
                <a:solidFill>
                  <a:schemeClr val="tx2"/>
                </a:solidFill>
              </a:rPr>
              <a:t>Youth Organizations in Ukraine </a:t>
            </a:r>
            <a:br>
              <a:rPr lang="en-US" sz="7300" b="1" dirty="0" smtClean="0">
                <a:solidFill>
                  <a:schemeClr val="tx2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00306"/>
            <a:ext cx="5143536" cy="367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867" y="476672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SIFE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867" y="1670074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SIFE - an international organization that brings together 57,000 </a:t>
            </a:r>
            <a:r>
              <a:rPr lang="en-US" dirty="0" smtClean="0"/>
              <a:t>students </a:t>
            </a:r>
            <a:r>
              <a:rPr lang="en-US" dirty="0"/>
              <a:t>from 39 countries. For business support SIFE students create real projects in the </a:t>
            </a:r>
            <a:r>
              <a:rPr lang="en-US" dirty="0" smtClean="0"/>
              <a:t>community.</a:t>
            </a:r>
            <a:endParaRPr lang="ru-RU" dirty="0"/>
          </a:p>
        </p:txBody>
      </p:sp>
      <p:pic>
        <p:nvPicPr>
          <p:cNvPr id="6146" name="Picture 2" descr="http://www.nagolos.com.ua/img/news/newthumb/1_9c470d1a004ed9f2a75758e08ed7e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39"/>
            <a:ext cx="2808312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671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4676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8000" i="1" dirty="0" smtClean="0"/>
              <a:t>Thank you</a:t>
            </a:r>
            <a:br>
              <a:rPr lang="en-US" sz="8000" i="1" dirty="0" smtClean="0"/>
            </a:br>
            <a:r>
              <a:rPr lang="en-US" sz="8000" i="1" dirty="0" smtClean="0"/>
              <a:t>for</a:t>
            </a:r>
            <a:br>
              <a:rPr lang="en-US" sz="8000" i="1" dirty="0" smtClean="0"/>
            </a:br>
            <a:r>
              <a:rPr lang="en-US" sz="8000" i="1" dirty="0" smtClean="0"/>
              <a:t>attention!</a:t>
            </a:r>
          </a:p>
        </p:txBody>
      </p:sp>
    </p:spTree>
    <p:extLst>
      <p:ext uri="{BB962C8B-B14F-4D97-AF65-F5344CB8AC3E}">
        <p14:creationId xmlns:p14="http://schemas.microsoft.com/office/powerpoint/2010/main" val="76985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    The youth movement have become an important factor in the life of our state.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Youth are the future of each nation, of each country.</a:t>
            </a:r>
            <a:endParaRPr lang="ru-RU" sz="4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63926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en-US" dirty="0" smtClean="0"/>
              <a:t>Unfortunately, some of young people prefer surfing the Internet or do nothing.</a:t>
            </a:r>
            <a:endParaRPr lang="ru-RU" dirty="0"/>
          </a:p>
        </p:txBody>
      </p:sp>
      <p:pic>
        <p:nvPicPr>
          <p:cNvPr id="4098" name="Picture 2" descr="http://landorn.ru/wp-content/uploads/2012/08/81f13a6dc001b477e3899d169928669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" b="2669"/>
          <a:stretch/>
        </p:blipFill>
        <p:spPr bwMode="auto">
          <a:xfrm>
            <a:off x="1207890" y="2132856"/>
            <a:ext cx="3664735" cy="365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81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929718" cy="3000396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Different youth organizations unite young people of different towns in Ukraine.</a:t>
            </a:r>
            <a:endParaRPr lang="ru-RU" sz="4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214686"/>
            <a:ext cx="379509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7451"/>
            <a:ext cx="7758138" cy="41544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are some youth organizations. For example  The Young Motherland, the Students Brotherhood, The independent Ukrainian Youth League, The  Young Regions.</a:t>
            </a:r>
            <a:endParaRPr lang="ru-RU" dirty="0"/>
          </a:p>
        </p:txBody>
      </p:sp>
      <p:pic>
        <p:nvPicPr>
          <p:cNvPr id="3074" name="Picture 2" descr="http://www.gorod.gomel.by/Libraries/%D0%9C%D0%B8%D0%BD%D0%B8%D0%B0%D1%82%D1%8E%D1%80%D1%8B/zvezdocka.sflb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130174" cy="371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58497"/>
            <a:ext cx="74676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3200" dirty="0" smtClean="0"/>
              <a:t>The most popular organizations is the Students Brotherhood. It unites students from all parts of Ukraine. </a:t>
            </a:r>
            <a:endParaRPr lang="ru-RU" sz="3200" dirty="0"/>
          </a:p>
        </p:txBody>
      </p:sp>
      <p:pic>
        <p:nvPicPr>
          <p:cNvPr id="2050" name="Picture 2" descr="C:\Users\Дана\Documents\для школы\Неделя английского языка\загруженное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4826174" cy="32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7" b="10797"/>
          <a:stretch>
            <a:fillRect/>
          </a:stretch>
        </p:blipFill>
        <p:spPr>
          <a:xfrm>
            <a:off x="395536" y="764704"/>
            <a:ext cx="4320480" cy="43204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620688"/>
            <a:ext cx="3983818" cy="525658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 </a:t>
            </a:r>
            <a:r>
              <a:rPr lang="en-US" sz="3200" b="1" dirty="0" err="1"/>
              <a:t>Plast</a:t>
            </a:r>
            <a:r>
              <a:rPr lang="en-US" sz="3200" b="1" dirty="0"/>
              <a:t> National Scout Organization of </a:t>
            </a:r>
            <a:r>
              <a:rPr lang="en-US" sz="3200" b="1" dirty="0" smtClean="0"/>
              <a:t>Ukraine</a:t>
            </a:r>
            <a:r>
              <a:rPr lang="ru-RU" sz="3200" b="1" dirty="0" smtClean="0"/>
              <a:t> </a:t>
            </a:r>
            <a:r>
              <a:rPr lang="en-US" sz="3200" b="1" dirty="0"/>
              <a:t>is the largest Scouting organization in Ukraine</a:t>
            </a:r>
            <a:r>
              <a:rPr lang="en-US" sz="3200" b="1" dirty="0" smtClean="0"/>
              <a:t>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en-US" sz="3200" b="1" dirty="0" smtClean="0"/>
              <a:t>Their purpose is to promote patriotic education and self-developing of Ukrainian Youth.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10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School of Young Mayor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It is an organization in </a:t>
            </a:r>
            <a:r>
              <a:rPr lang="en-US" dirty="0" err="1" smtClean="0"/>
              <a:t>Kharkiv</a:t>
            </a:r>
            <a:r>
              <a:rPr lang="en-US" dirty="0" smtClean="0"/>
              <a:t> which learn our students how to be a leader everywhere, </a:t>
            </a:r>
            <a:r>
              <a:rPr lang="en-US" dirty="0"/>
              <a:t>especially in the social </a:t>
            </a:r>
            <a:r>
              <a:rPr lang="en-US" dirty="0" smtClean="0"/>
              <a:t>life.</a:t>
            </a:r>
            <a:endParaRPr lang="ru-RU" dirty="0"/>
          </a:p>
        </p:txBody>
      </p:sp>
      <p:pic>
        <p:nvPicPr>
          <p:cNvPr id="5122" name="Picture 2" descr="http://www.oktyabrskiy-ruo.edu.kh.ua/files2/images/novini/2013-listopad/081113/DSC05691.JPG?size=6&amp;size=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62" y="3284984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7668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106</TotalTime>
  <Words>134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Youth Organizations in Ukraine   </vt:lpstr>
      <vt:lpstr>Презентация PowerPoint</vt:lpstr>
      <vt:lpstr>Youth are the future of each nation, of each country.</vt:lpstr>
      <vt:lpstr>Презентация PowerPoint</vt:lpstr>
      <vt:lpstr>Different youth organizations unite young people of different towns in Ukraine.</vt:lpstr>
      <vt:lpstr> There are some youth organizations. For example  The Young Motherland, the Students Brotherhood, The independent Ukrainian Youth League, The  Young Regions.</vt:lpstr>
      <vt:lpstr>Презентация PowerPoint</vt:lpstr>
      <vt:lpstr>Презентация PowerPoint</vt:lpstr>
      <vt:lpstr>The School of Young Mayor </vt:lpstr>
      <vt:lpstr>SIFE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Organizations in Ukraine</dc:title>
  <dc:creator>Настя</dc:creator>
  <cp:lastModifiedBy>Дана</cp:lastModifiedBy>
  <cp:revision>13</cp:revision>
  <dcterms:created xsi:type="dcterms:W3CDTF">2014-02-09T12:14:50Z</dcterms:created>
  <dcterms:modified xsi:type="dcterms:W3CDTF">2014-02-10T18:44:34Z</dcterms:modified>
</cp:coreProperties>
</file>