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80" r:id="rId22"/>
    <p:sldId id="278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9" r:id="rId31"/>
    <p:sldId id="2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433F-DF41-46B9-9EB1-885F7115EBF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63F3C-BC1D-434D-BFC3-BC2A6400E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63F3C-BC1D-434D-BFC3-BC2A6400E1B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F8F6-E8A1-4FD9-857D-55045846B374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E55A-7E64-4375-A78C-981CCB302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&#1053;&#1072;&#1094;_&#1087;&#1072;&#1088;&#1082;_&#1081;&#1077;&#1083;&#1083;&#1086;&#1091;&#1089;&#1090;&#1086;&#1091;&#1085;\1335600%20%5bmobilmusic.ru%5d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686049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Національний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парк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Йеллоустоун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63280" y="5013176"/>
            <a:ext cx="648072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Підготувала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   учениця 11 - А класу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Джура Аліна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1335600 [mobilmusic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26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зеро Йеллоусто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40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373216"/>
            <a:ext cx="475252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озеро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Йеллоустоун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31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П'ять відсотків території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Йеллоустоунського</a:t>
            </a: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парку зайнято річками та озерами. Площа найбільшого в парку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Йеллоустоунського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озера - близько 350 км</a:t>
            </a:r>
            <a:r>
              <a:rPr lang="uk-UA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а його глибина перевищує 115 метрів. Це найбільше в США гірське озеро. У парку майже триста водоспадів, найбільший з них - Нижній водоспад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(94 метра, майже в два рази вище знаменитого Ніагарського водоспаду). Річки парку прорізали два каньйони, глибина Гранд-Каньйону ("Великого каньйону") річки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досягає 275 метрів.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8845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Йеллоус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6"/>
            <a:ext cx="5148064" cy="6864085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commons/thumb/c/c9/YellowstonefallJUN05.JPG/448px-YellowstonefallJUN05.JPG"/>
          <p:cNvPicPr>
            <a:picLocks noChangeAspect="1" noChangeArrowheads="1"/>
          </p:cNvPicPr>
          <p:nvPr/>
        </p:nvPicPr>
        <p:blipFill>
          <a:blip r:embed="rId3" cstate="print"/>
          <a:srcRect l="21937" t="3004" r="2126" b="295"/>
          <a:stretch>
            <a:fillRect/>
          </a:stretch>
        </p:blipFill>
        <p:spPr bwMode="auto">
          <a:xfrm>
            <a:off x="5148064" y="1"/>
            <a:ext cx="3995936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2708920"/>
            <a:ext cx="4024536" cy="110452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Гранд-Каньйон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93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Вулканічна активність в районі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Йєллоустоун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продовжується і в наші дні. Тут відбувається безліч слабких землетрусів, навіть утворюються нові вулканічні конуси. Всесвітню популярність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Йеллоустоунському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національному парку принесли саме численні гейзери, гарячі джерела і грязьові вулкани.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112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Горячие источники Йеллоус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43204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Гарячі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джерела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844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Гейзер Старый служака, Йеллоус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5661248"/>
            <a:ext cx="45720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Гейзер "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Старий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служака"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901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Большой разноцветный источник в Йеллоуст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5877272"/>
            <a:ext cx="694826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"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Велике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різнокольорове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гаряче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джерело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"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160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5.nnm.ru/8/9/b/4/0/4482135935918e9dc74d15fa1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0250" cy="436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www.turistik.ro/upalbum/album_articol_989_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76863"/>
            <a:ext cx="4777921" cy="357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84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ach.az/foto/arxiv/2010-06/1275552913_adaafbdf60df1d6c19755cd6142_prev.jpg"/>
          <p:cNvPicPr>
            <a:picLocks noChangeAspect="1" noChangeArrowheads="1"/>
          </p:cNvPicPr>
          <p:nvPr/>
        </p:nvPicPr>
        <p:blipFill>
          <a:blip r:embed="rId2" cstate="print"/>
          <a:srcRect r="1034" b="19001"/>
          <a:stretch>
            <a:fillRect/>
          </a:stretch>
        </p:blipFill>
        <p:spPr bwMode="auto">
          <a:xfrm>
            <a:off x="0" y="0"/>
            <a:ext cx="9144000" cy="395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upload.wikimedia.org/wikipedia/commons/thumb/f/f5/Grand_prismatic_spring.jpg/800px-Grand_prismatic_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691900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img-fotki.yandex.ru/get/4420/121485321.1f/0_767a4_26f9d4d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49671"/>
            <a:ext cx="4572000" cy="300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амонтовы горячие источники в Йеллоуст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148064" cy="386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149080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Відкладення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мінералів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винесених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поверхню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водами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численних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джерел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утворюють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дуже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красиві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незвичайні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тераси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Різноманітні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відтінки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терасам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надають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водорості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живуть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теплих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водах.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592" y="692696"/>
            <a:ext cx="3672408" cy="92333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Мамонтові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гарячі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джерела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Національному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парку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Йеллоустоун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://unix.users.photofile.ru/photo/unix/200655906/xlarge/209919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4"/>
            <a:ext cx="3660701" cy="274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700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ниграф.презентация\Usa_edcp_relief_location_map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663514"/>
          </a:xfrm>
          <a:prstGeom prst="rect">
            <a:avLst/>
          </a:prstGeom>
          <a:noFill/>
        </p:spPr>
      </p:pic>
      <p:pic>
        <p:nvPicPr>
          <p:cNvPr id="1029" name="Picture 5" descr="D:\аниграф.презентация\Red_pog.svg.pn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16832"/>
            <a:ext cx="465584" cy="4655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31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Флора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фауна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національний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парк - одна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небагатьох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великих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територій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 США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світі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де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збереглася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неушкоджена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діяльністю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людини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природа.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http://img390.imageshack.us/img390/6238/yellowstoneriveinhaydeng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76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 лісах (переважно хвойних) і на гірських луках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можна зустріти майже дві тисячі видів рослин, у тому числі і екзотичних.</a:t>
            </a:r>
          </a:p>
          <a:p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Дуже серйозну небезпеку для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Йеллоустоунського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парку представляють періодично виникаючі лісові пожежі, в 1988 році від вогню постраждала майже третина території парку.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9969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fresher.ru/images7/jelloustounskij-nacionalnyj-park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8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48245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Стадо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бізонів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Національного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парку Йеллоустон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є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найстарішим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найбільшим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в США.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7332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Тваринний світ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Йеллоустоунсього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національного парку вважається найбагатшим на території континентальних штатів США. Тут живуть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ведмеді-грізлі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вовки, рисі, пуми, койоти, росомахи, бізони, лосі,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олені-вапіті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білохвості (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віргінські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 і чорнохвостий олень, вилороги, антилопи, снігові барани і багато інших ссавців.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 spd="slow" advTm="10218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0.liveinternet.ru/images/attach/c/3/77/16/77016652_large_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163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rousa.ru/images/us_attractions/yellowstone/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55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992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ics2.pokazuha.ru/p442/l/s/949775rsl.jpg"/>
          <p:cNvPicPr>
            <a:picLocks noChangeAspect="1" noChangeArrowheads="1"/>
          </p:cNvPicPr>
          <p:nvPr/>
        </p:nvPicPr>
        <p:blipFill>
          <a:blip r:embed="rId2" cstate="print"/>
          <a:srcRect l="-3491" t="27000" b="17122"/>
          <a:stretch>
            <a:fillRect/>
          </a:stretch>
        </p:blipFill>
        <p:spPr bwMode="auto">
          <a:xfrm>
            <a:off x="-324544" y="-171400"/>
            <a:ext cx="9468544" cy="76267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34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epochtimes.ru/images/stories/06/photos/178_08_01_2011puma02.jpg"/>
          <p:cNvPicPr>
            <a:picLocks noChangeAspect="1" noChangeArrowheads="1"/>
          </p:cNvPicPr>
          <p:nvPr/>
        </p:nvPicPr>
        <p:blipFill>
          <a:blip r:embed="rId2" cstate="print"/>
          <a:srcRect r="-160" b="4241"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19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up.wroc.pl/i/glos_uczelni/2007/159/koj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2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23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orum.anti.byaki.net/uploads/posts/2012-11/1354039081_coolanimal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75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17030"/>
          </a:xfrm>
        </p:spPr>
        <p:txBody>
          <a:bodyPr>
            <a:prstTxWarp prst="textWave2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Історія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Йеллоустоунського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національного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парку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Першим європейцем, який досліджував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Йеллоустоун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був Джон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Колтер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Будучи одним з учасників експедиції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Льюїса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і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Кларка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що досліджувала північний захід США, Джон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Колтер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1807 році описав західні регіони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Вайомінгу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в тому числі і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Йеллоустоун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Колтер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барвисто змалював побачені ним гейзери і гарячі джерела, але йому не повірили, вважаючи його розповіді небилицями і назвавши описані ним місця "пеклом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Колтер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".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Tm="1669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cenicreflections.com/files/deer_grazing_Wallpaper_2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38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8999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Кінець!</a:t>
            </a:r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Beginn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750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Після закінчення громадянської війни на початку сімдесятих років XIX століття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правлітння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США фінансувало дослідження північно-західних регіонів країни. У 1871 році район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вивчила експедиція під керівництвом американського геолога і натураліста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Фердинанда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Хейдена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1138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762872" cy="364902"/>
          </a:xfrm>
        </p:spPr>
        <p:txBody>
          <a:bodyPr>
            <a:prstTxWarp prst="textArchU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Фердинанд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Хейден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Фердинанд Хейден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1691680" y="1268760"/>
            <a:ext cx="5616624" cy="476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5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Першим керівником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Йеллоустоунського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парку був призначений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Натанієл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Ленгфорд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 Спочатку уряд не фінансував парк, навіть не платив зарплату директору. Ситуація змінилася на краще лише через кілька років.</a:t>
            </a:r>
          </a:p>
          <a:p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Кількість відвідувачів парку різко збільшилася в 1880-х роках, коли туристи змогли приїжджати в район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по новозбудованої Північної Тихоокеанської залізниці.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4945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133058"/>
            <a:ext cx="2026568" cy="7249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1921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рік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Йеллоусто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12368" cy="477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Йеллоустоу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41371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08104" y="5949280"/>
            <a:ext cx="2026568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1938 </a:t>
            </a:r>
            <a:r>
              <a:rPr kumimoji="0" lang="ru-RU" sz="2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рік</a:t>
            </a:r>
            <a:endParaRPr kumimoji="0" lang="ru-RU" sz="2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188640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Реклама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Йеллоустоунського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національного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парку</a:t>
            </a: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227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Йеллоус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3296"/>
          </a:xfrm>
          <a:prstGeom prst="rect">
            <a:avLst/>
          </a:prstGeom>
          <a:noFill/>
        </p:spPr>
      </p:pic>
      <p:sp>
        <p:nvSpPr>
          <p:cNvPr id="3" name="Штриховая стрелка вправо 2">
            <a:hlinkClick r:id="rId3" action="ppaction://hlinksldjump"/>
          </p:cNvPr>
          <p:cNvSpPr/>
          <p:nvPr/>
        </p:nvSpPr>
        <p:spPr>
          <a:xfrm rot="11804178">
            <a:off x="467544" y="5085184"/>
            <a:ext cx="129614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1006905">
            <a:off x="742196" y="5311250"/>
            <a:ext cx="1152128" cy="57606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GO!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653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Більша частина парку розташована на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Йеллоустоунському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плато, оточеному хребтами Скелястих гір. На території парку знаходиться величезна (близько 55 на 72 кілометри) вулканічна кальдера, утворена катастрофічним виверженням близько</a:t>
            </a: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640 000 років тому. Ця кальдера відома як "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Йеллоустонський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супервулкан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".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2339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558</Words>
  <Application>Microsoft Office PowerPoint</Application>
  <PresentationFormat>Экран (4:3)</PresentationFormat>
  <Paragraphs>44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Національний парк  Йеллоустоун</vt:lpstr>
      <vt:lpstr>Слайд 2</vt:lpstr>
      <vt:lpstr>Історія Йеллоустоунського національного парку</vt:lpstr>
      <vt:lpstr>Слайд 4</vt:lpstr>
      <vt:lpstr> Фердинанд Хейден</vt:lpstr>
      <vt:lpstr>Слайд 6</vt:lpstr>
      <vt:lpstr>1921 рік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Флора і фауна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парк  Йеллоустон</dc:title>
  <dc:creator>my</dc:creator>
  <cp:lastModifiedBy>my</cp:lastModifiedBy>
  <cp:revision>43</cp:revision>
  <dcterms:created xsi:type="dcterms:W3CDTF">2013-02-24T09:53:40Z</dcterms:created>
  <dcterms:modified xsi:type="dcterms:W3CDTF">2014-03-17T16:22:53Z</dcterms:modified>
</cp:coreProperties>
</file>